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58" r:id="rId23"/>
    <p:sldId id="25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4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9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2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3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7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0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1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4892-38F1-4048-8F82-BD23000F87F7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9F2F-FF0B-46B8-BB7B-DBC8D10FA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microsoft.com/office/2007/relationships/hdphoto" Target="../media/hdphoto6.wdp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Форма организации музыкальной деятельности в ДОУ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традиции к инновациям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задач музыкального воспитания и развития в дошкольном возрасте постоянно расширяется. Это задачи, связанные с вхождением ребенка в мир музыки, задачи развития музыкальной эрудиции и культуры дошкольников, ценностного отношения к музыке как виду искусства, музыкальным традициям и праздникам. Это также задачи, связанные с развитием опыта восприятия музыкальных произведений, сопереживания музыкальным образом, настроения и чувствам, задачи развития звукового, сенсорного и интонационного опыта дошкольников. Музыка выступает как один из возможных языков ознакомления детей с окружающим миром, миром предметов и природ и, самое главное, миром человека, его эмоций, переживаний и чувств.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 двигательная активность, игра на детских музыкальных инструментах, музыкально- пальчиковые игры, организованные на музыкальных занятиях, развивают у ребенка физические качества, моторику и двигательные способности, помогают в становлении саморегуляции в двигательной сфере.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10387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447104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2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4006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музыканты от природы, абсолютно все могут получать удовольствие от сопричастности с ней. В этом и состоит главная задача музыкального развития. Успешное решение зависит от содержания музыкального воспитания, от традиционных методов и приемов обучения, от инновационных форм организации музыкальной деятельности.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7" y="764704"/>
            <a:ext cx="367240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417646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1" y="188640"/>
            <a:ext cx="407823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608512" cy="23762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саду, где я работаю (МАДОУ №24 «Красная Шапочка») я ежедневно занимаюсь музыкальной деятельностью.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22" y="188640"/>
            <a:ext cx="374441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19"/>
            <a:ext cx="4320480" cy="381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9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42931"/>
            <a:ext cx="3175000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26" y="2348880"/>
            <a:ext cx="284575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80320" cy="372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7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38437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8960"/>
            <a:ext cx="4176464" cy="3628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6" y="260648"/>
            <a:ext cx="302433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25070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я использую традиционный материал (изучение вальса, польки, маршей и т.д.)- это основы, без которых невозможно музыкальное искусство. Но всем нам, людям хочется что- то новое, интересное , и поэтому я ищу новые приемы, методы, новый современный музыкальный материал, для работы с детьми. Мы поем песни российских композиторов (М. Кольяшкин, Д. Воскресенский, С.И. Мерзлякова и др.), используя разный аккомпанемент (фортепиано, синтезатор, минусовки). И чем разнообразнее музыкальная деятельность, тем интересней участвовать в ней детям!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32048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38437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1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482453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российского образования на современном этапе активизировала поиски ответов на многие вопросы педагогики, в том числе на вопросы, связанные с традициями и инновациями в образовании: какова суть педагогических традиций, в чем их специфические функции, какого их место в системе воспитательной работы в учебном заведении и др.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6114256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608512" cy="354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3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официальных документах Министерства образования Российской Федерации и Российской академии образования, на страницах периодической педагогической печати встречаются высказывания о том, что приоритетные проблемы меняющегося общества позволяет решить возрождение отечественных традиций и использование современного опыта в области образования и воспитания. Это позволяет сделать вывод, что основой построения новой концепции образования может стать взаимодействие традиционных и инновационных подходов в образовании.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334">
            <a:off x="5825482" y="1450998"/>
            <a:ext cx="2922884" cy="402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59858"/>
            <a:ext cx="2592288" cy="394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257">
            <a:off x="375939" y="1506138"/>
            <a:ext cx="2657209" cy="395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4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55042"/>
            <a:ext cx="3563888" cy="452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47852"/>
            <a:ext cx="288032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2776"/>
            <a:ext cx="2880320" cy="410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320480" cy="309634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формам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музыкальной деятельности детей относятся занятия, музыка в повседневной жизни детского сада и музыкальное воспитание в семье.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86970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занятия- основная форма организации, в которой осуществляется обучение детей, развитие их способностей, воспитание качеств личности, формирование основ музыкальной и общей культуры.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форма организации базируется на обязательных программных требованиях, составленных с учетом возрастных особенностей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859216" cy="201622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в повседневной жизни детского сада - еще одна форма организации музыкальной деятельности детей. Музыка в повседневной жизни детского сада часто звучит во время игр, на развлечениях и праздниках, прогулках и экскурсиях. Быт ребенка обеднеет, если исключить музыку.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547260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3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 являются интересной, воспитывающей формой организации музыкальной деятельности, так как создают непринужденное веселье, радость, вызывают у ребят желание самостоятельно и творчески себя проявить.</a:t>
            </a:r>
            <a:b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проводятся праздничные утренники, посвященные Дню Защитника отечества, Празднику Победы, 8 Марта, встрече Нового года, выпуску детей в школу. Исполнение песен, праздничных перестроений, хороводов, плясок объединяет всех в едином порыве. Даже когда выступает небольшая группа, остальные дети радуются успехам своих товарищей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5256584" cy="3888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248472" cy="33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67240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38164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432048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74441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8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04856" cy="583264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Одним из сильнейших факторов, воздействующих на традицию, является ценностный выбор поколений. Он, как и внешние факторы, приводит к изменчивости традиции в двух направлениях- «горизонтальном» и «вертикальном». Первое характеризует изменение традиции в процессе её обогащения, приспособление к новым обстоятельствам в обществе. Второе- «вертикальное»- происходит во времени как смена этапов</a:t>
            </a:r>
            <a:r>
              <a:rPr lang="ru-RU" sz="3200" dirty="0" smtClean="0">
                <a:solidFill>
                  <a:srgbClr val="00B0F0"/>
                </a:solidFill>
              </a:rPr>
              <a:t>. 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" y="3012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воспитание в семье имеет свои возможности: слушание радио- и телепередач, грампластинок и магнитофонных записей детских музыкальных сказок, песен из мультфильмов, фрагментов классической музыки; обучение детей игре на музыкальных инструментах; самостоятельное музицирование.</a:t>
            </a:r>
            <a:b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музыки в семье обладает большой силой воздействия на детей. Само отношение родителей к музыке передается ребенку. Если взрослые заинтересованно слушают произведение вместе с ним и высказывают свое отношение, объясняют свои ощущения, это не проходит бесследно для малыша: он духовно обогащается, формируются его вкус, привязанности. И наоборот, равнодушие родителей к музыке или увлечение только «легкой» музыкой препятствует разностороннему развитию ребенка, обедняет его кругозор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5252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4286250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формы организации музыкальной деятельности детей (занятия, музыка в повседневной жизни детского сада и семье) взаимодополняют друг друга, обогащая процесс музыкального воспитания. Чтобы разнообразить впечатления детей, развивать их музыкальные способности, вкус, потребности в музыке, необходимо использовать возможности каждой формы организации музыкальной деятельности.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7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хочется завершить свое выступление такими словами: </a:t>
            </a:r>
            <a:r>
              <a:rPr lang="ru-RU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использовать в своей работе все новое, которое сейчас для вас кажется сложным и непонятным, но то что, когда то станет традицией в вашем дошкольном учреждении.</a:t>
            </a:r>
            <a:endParaRPr lang="ru-RU" sz="36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влияния инновационной среды на образ жизни педагогов показывает, что инновационная среда способствует формированию у педагогов активного, подвижнического, творческого образа жизни, проявляющегося в таких способах жизнедеятельности, как сомнение в эффективности старых, традиционных способов педагогической деятельности; согласие с концепцией, новыми целями образовательного учреждения; собирание информации о новых, более эффективных способах, методах, подходах, способных обеспечить новое качество; создание собственного стиля деятельности; соизмерение новых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40769"/>
            <a:ext cx="8496944" cy="410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algn="just"/>
            <a:r>
              <a:rPr lang="ru-RU" sz="26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и инновация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первый взгляд – это два диаметрально  противоположных понятия. </a:t>
            </a:r>
            <a:r>
              <a:rPr lang="ru-RU" sz="26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то, что сложилось исторически и передаётся из поколения в поколение путём преданий,  устно или письменно (идеи, знания, взгляды, образ действия, укоренившийся порядок в чём либо, обычаи). А </a:t>
            </a:r>
            <a:r>
              <a:rPr lang="ru-RU" sz="26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всякое новшество или нововведение, а только такое, которое серьёзно повышает эффективность действующей системы. Но ведь любая традиция когда – то была инновационным введением,  а постоянно реализуемое новшество обязательно становится традицией. Поэтому можно сделать вывод о том, что понятия традиции и инновации связаны между собой. 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60040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33375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11" y="188640"/>
            <a:ext cx="473456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2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17646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320480" cy="58326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соблюдение определённых традиций в ДОУ можно определить как одну из инновационных форм совместной деятельности взрослых и детей в ходе реализации образовательного процесса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392392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3" y="260648"/>
            <a:ext cx="424847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52" y="548680"/>
            <a:ext cx="3434433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3569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8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способствует успешному творческому развитию детей. Вкус к творчеству лучше всего формируется в активной творческой эстетической деятельности, а музыкальная деятельность более всего соответствует эмоциональной творческой природе восприятия дошкольника. Поэтому очевидна актуальность поиска инновационных музыкально- педагогических технологий музыкального образования дошкольников, обеспечивающих творческое развитие целостной личности каждого ребенка и качество его музыкального образования. Музыка и музыкальная деятельность есть средство и условие вхождения ребенка в мир социальных отношений, открытия и презентации своего «я» социуму. 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1040</Words>
  <Application>Microsoft Office PowerPoint</Application>
  <PresentationFormat>Экран (4:3)</PresentationFormat>
  <Paragraphs>21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Форма организации музыкальной деятельности в ДОУ</vt:lpstr>
      <vt:lpstr>Модернизация российского образования на современном этапе активизировала поиски ответов на многие вопросы педагогики, в том числе на вопросы, связанные с традициями и инновациями в образовании: какова суть педагогических традиций, в чем их специфические функции, какого их место в системе воспитательной работы в учебном заведении и др.</vt:lpstr>
      <vt:lpstr>Одним из сильнейших факторов, воздействующих на традицию, является ценностный выбор поколений. Он, как и внешние факторы, приводит к изменчивости традиции в двух направлениях- «горизонтальном» и «вертикальном». Первое характеризует изменение традиции в процессе её обогащения, приспособление к новым обстоятельствам в обществе. Второе- «вертикальное»- происходит во времени как смена этапов. </vt:lpstr>
      <vt:lpstr>Презентация PowerPoint</vt:lpstr>
      <vt:lpstr>Традиция и инновация. На первый взгляд – это два диаметрально  противоположных понятия. Традиция – это то, что сложилось исторически и передаётся из поколения в поколение путём преданий,  устно или письменно (идеи, знания, взгляды, образ действия, укоренившийся порядок в чём либо, обычаи). А инновация – это не всякое новшество или нововведение, а только такое, которое серьёзно повышает эффективность действующей системы. Но ведь любая традиция когда – то была инновационным введением,  а постоянно реализуемое новшество обязательно становится традицией. Поэтому можно сделать вывод о том, что понятия традиции и инновации связаны между собой. </vt:lpstr>
      <vt:lpstr>Презентация PowerPoint</vt:lpstr>
      <vt:lpstr>Кроме того, соблюдение определённых традиций в ДОУ можно определить как одну из инновационных форм совместной деятельности взрослых и детей в ходе реализации образовательного процесса.</vt:lpstr>
      <vt:lpstr>Презентация PowerPoint</vt:lpstr>
      <vt:lpstr>Дошкольный возраст способствует успешному творческому развитию детей. Вкус к творчеству лучше всего формируется в активной творческой эстетической деятельности, а музыкальная деятельность более всего соответствует эмоциональной творческой природе восприятия дошкольника. Поэтому очевидна актуальность поиска инновационных музыкально- педагогических технологий музыкального образования дошкольников, обеспечивающих творческое развитие целостной личности каждого ребенка и качество его музыкального образования. Музыка и музыкальная деятельность есть средство и условие вхождения ребенка в мир социальных отношений, открытия и презентации своего «я» социуму. </vt:lpstr>
      <vt:lpstr>Круг задач музыкального воспитания и развития в дошкольном возрасте постоянно расширяется. Это задачи, связанные с вхождением ребенка в мир музыки, задачи развития музыкальной эрудиции и культуры дошкольников, ценностного отношения к музыке как виду искусства, музыкальным традициям и праздникам. Это также задачи, связанные с развитием опыта восприятия музыкальных произведений, сопереживания музыкальным образом, настроения и чувствам, задачи развития звукового, сенсорного и интонационного опыта дошкольников. Музыка выступает как один из возможных языков ознакомления детей с окружающим миром, миром предметов и природ и, самое главное, миром человека, его эмоций, переживаний и чувств.</vt:lpstr>
      <vt:lpstr>Музыкально- двигательная активность, игра на детских музыкальных инструментах, музыкально- пальчиковые игры, организованные на музыкальных занятиях, развивают у ребенка физические качества, моторику и двигательные способности, помогают в становлении саморегуляции в двигательной сфере.</vt:lpstr>
      <vt:lpstr>Презентация PowerPoint</vt:lpstr>
      <vt:lpstr>Все дети музыканты от природы, абсолютно все могут получать удовольствие от сопричастности с ней. В этом и состоит главная задача музыкального развития. Успешное решение зависит от содержания музыкального воспитания, от традиционных методов и приемов обучения, от инновационных форм организации музыкальной деятельности.</vt:lpstr>
      <vt:lpstr>Презентация PowerPoint</vt:lpstr>
      <vt:lpstr>В детском саду, где я работаю (МАДОУ №24 «Красная Шапочка») я ежедневно занимаюсь музыкальной деятельностью. </vt:lpstr>
      <vt:lpstr>Презентация PowerPoint</vt:lpstr>
      <vt:lpstr>Презентация PowerPoint</vt:lpstr>
      <vt:lpstr>Конечно, я использую традиционный материал (изучение вальса, польки, маршей и т.д.)- это основы, без которых невозможно музыкальное искусство. Но всем нам, людям хочется что- то новое, интересное , и поэтому я ищу новые приемы, методы, новый современный музыкальный материал, для работы с детьми. Мы поем песни российских композиторов (М. Кольяшкин, Д. Воскресенский, С.И. Мерзлякова и др.), используя разный аккомпанемент (фортепиано, синтезатор, минусовки). И чем разнообразнее музыкальная деятельность, тем интересней участвовать в ней детям!</vt:lpstr>
      <vt:lpstr>Презентация PowerPoint</vt:lpstr>
      <vt:lpstr>Презентация PowerPoint</vt:lpstr>
      <vt:lpstr>В официальных документах Министерства образования Российской Федерации и Российской академии образования, на страницах периодической педагогической печати встречаются высказывания о том, что приоритетные проблемы меняющегося общества позволяет решить возрождение отечественных традиций и использование современного опыта в области образования и воспитания. Это позволяет сделать вывод, что основой построения новой концепции образования может стать взаимодействие традиционных и инновационных подходов в образовании.</vt:lpstr>
      <vt:lpstr>Презентация PowerPoint</vt:lpstr>
      <vt:lpstr>Презентация PowerPoint</vt:lpstr>
      <vt:lpstr>К формам организации музыкальной деятельности детей относятся занятия, музыка в повседневной жизни детского сада и музыкальное воспитание в семье. </vt:lpstr>
      <vt:lpstr>Музыкальные занятия- основная форма организации, в которой осуществляется обучение детей, развитие их способностей, воспитание качеств личности, формирование основ музыкальной и общей культуры.  Эта форма организации базируется на обязательных программных требованиях, составленных с учетом возрастных особенностей дошкольников. </vt:lpstr>
      <vt:lpstr>Музыка в повседневной жизни детского сада - еще одна форма организации музыкальной деятельности детей. Музыка в повседневной жизни детского сада часто звучит во время игр, на развлечениях и праздниках, прогулках и экскурсиях. Быт ребенка обеднеет, если исключить музыку. </vt:lpstr>
      <vt:lpstr>Развлечения являются интересной, воспитывающей формой организации музыкальной деятельности, так как создают непринужденное веселье, радость, вызывают у ребят желание самостоятельно и творчески себя проявить. В детском саду проводятся праздничные утренники, посвященные Дню Защитника отечества, Празднику Победы, 8 Марта, встрече Нового года, выпуску детей в школу. Исполнение песен, праздничных перестроений, хороводов, плясок объединяет всех в едином порыве. Даже когда выступает небольшая группа, остальные дети радуются успехам своих товарищей. </vt:lpstr>
      <vt:lpstr>Презентация PowerPoint</vt:lpstr>
      <vt:lpstr>Презентация PowerPoint</vt:lpstr>
      <vt:lpstr>Музыкальное воспитание в семье имеет свои возможности: слушание радио- и телепередач, грампластинок и магнитофонных записей детских музыкальных сказок, песен из мультфильмов, фрагментов классической музыки; обучение детей игре на музыкальных инструментах; самостоятельное музицирование. Слушание музыки в семье обладает большой силой воздействия на детей. Само отношение родителей к музыке передается ребенку. Если взрослые заинтересованно слушают произведение вместе с ним и высказывают свое отношение, объясняют свои ощущения, это не проходит бесследно для малыша: он духовно обогащается, формируются его вкус, привязанности. И наоборот, равнодушие родителей к музыке или увлечение только «легкой» музыкой препятствует разностороннему развитию ребенка, обедняет его кругозор. </vt:lpstr>
      <vt:lpstr>Презентация PowerPoint</vt:lpstr>
      <vt:lpstr>Все формы организации музыкальной деятельности детей (занятия, музыка в повседневной жизни детского сада и семье) взаимодополняют друг друга, обогащая процесс музыкального воспитания. Чтобы разнообразить впечатления детей, развивать их музыкальные способности, вкус, потребности в музыке, необходимо использовать возможности каждой формы организации музыкальной деятельности.</vt:lpstr>
      <vt:lpstr>Презентация PowerPoint</vt:lpstr>
      <vt:lpstr>Мне хочется завершить свое выступление такими словами: не бойтесь использовать в своей работе все новое, которое сейчас для вас кажется сложным и непонятным, но то что, когда то станет традицией в вашем дошкольном учреждении.</vt:lpstr>
      <vt:lpstr>Изучение влияния инновационной среды на образ жизни педагогов показывает, что инновационная среда способствует формированию у педагогов активного, подвижнического, творческого образа жизни, проявляющегося в таких способах жизнедеятельности, как сомнение в эффективности старых, традиционных способов педагогической деятельности; согласие с концепцией, новыми целями образовательного учреждения; собирание информации о новых, более эффективных способах, методах, подходах, способных обеспечить новое качество; создание собственного стиля деятельности; соизмерение новых.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организации музыкальной деятельности в ДОУ</dc:title>
  <dc:creator>RePack by Diakov</dc:creator>
  <cp:lastModifiedBy>RePack by Diakov</cp:lastModifiedBy>
  <cp:revision>27</cp:revision>
  <dcterms:created xsi:type="dcterms:W3CDTF">2015-10-28T11:20:03Z</dcterms:created>
  <dcterms:modified xsi:type="dcterms:W3CDTF">2016-01-26T18:00:19Z</dcterms:modified>
</cp:coreProperties>
</file>