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0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844408" cy="2304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Муниципальное бюджетное дошкольное образовательное учреждение </a:t>
            </a:r>
            <a:br>
              <a:rPr lang="ru-RU" sz="2000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000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«Детский сад № 38» </a:t>
            </a:r>
            <a:br>
              <a:rPr lang="ru-RU" sz="2000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000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Артемовского городского округа</a:t>
            </a:r>
            <a:r>
              <a:rPr lang="ru-RU" sz="5400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5400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5400" spc="30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 «ПОДКОВА»</a:t>
            </a:r>
            <a:br>
              <a:rPr lang="ru-RU" sz="5400" spc="30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spc="30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(оберег)</a:t>
            </a:r>
            <a:endParaRPr lang="ru-RU" sz="5400" spc="300" dirty="0">
              <a:ln w="11430"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149080"/>
            <a:ext cx="3816424" cy="21846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Автор: Володина Жанна Владимировна воспитатель первой квалификационной категории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Материал для изготовления поделки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user\Desktop\DSCF83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132856"/>
            <a:ext cx="454684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364088" y="1556792"/>
            <a:ext cx="3322712" cy="45693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изготовления поделки </a:t>
            </a:r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«Подкова» </a:t>
            </a: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используются следующие материалы: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артон, пеньковая нить,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клеевой пистолет, украшения </a:t>
            </a:r>
            <a:endParaRPr lang="ru-RU" sz="24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(бусинки, </a:t>
            </a:r>
            <a:r>
              <a:rPr lang="ru-RU" sz="2400" b="1" dirty="0" err="1" smtClean="0">
                <a:solidFill>
                  <a:srgbClr val="002060"/>
                </a:solidFill>
                <a:latin typeface="Century Schoolbook" pitchFamily="18" charset="0"/>
              </a:rPr>
              <a:t>паетки</a:t>
            </a:r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, кофейные зерна </a:t>
            </a: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и </a:t>
            </a:r>
            <a:r>
              <a:rPr lang="ru-RU" sz="2400" b="1" dirty="0" err="1">
                <a:solidFill>
                  <a:srgbClr val="002060"/>
                </a:solidFill>
                <a:latin typeface="Century Schoolbook" pitchFamily="18" charset="0"/>
              </a:rPr>
              <a:t>тд</a:t>
            </a: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Шаг 1. 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136815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Картонную заготовку (подкову) обматываем пеньковой нитью.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Одна подкова обматывается  «рожками» вниз, другая «рожками» вверх.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DSCF83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268760"/>
            <a:ext cx="39228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SCF8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40324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Подковы готовы к следующему этапу работы</a:t>
            </a:r>
            <a:endParaRPr lang="ru-RU" dirty="0"/>
          </a:p>
        </p:txBody>
      </p:sp>
      <p:pic>
        <p:nvPicPr>
          <p:cNvPr id="3074" name="Picture 2" descr="C:\Users\user\Desktop\DSCF83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060848"/>
            <a:ext cx="5688632" cy="343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Ш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аг 2.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крашение подков</a:t>
            </a:r>
            <a:endParaRPr lang="ru-RU" dirty="0"/>
          </a:p>
        </p:txBody>
      </p:sp>
      <p:pic>
        <p:nvPicPr>
          <p:cNvPr id="4098" name="Picture 2" descr="C:\Users\user\Desktop\DSCF83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99065"/>
            <a:ext cx="6984776" cy="375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то мастер класса\DSCF8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1682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SCF83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78644" cy="429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то мастер класса\DSCF8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540333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267931">
            <a:off x="-320806" y="1312680"/>
            <a:ext cx="7037923" cy="144247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ТВОРЧЕСКИХ 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УСПЕХОВ!</a:t>
            </a:r>
            <a:endParaRPr lang="ru-RU" b="1" i="1" dirty="0"/>
          </a:p>
        </p:txBody>
      </p:sp>
      <p:pic>
        <p:nvPicPr>
          <p:cNvPr id="8194" name="Picture 2" descr="C:\Users\user\Desktop\DSCF83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12050">
            <a:off x="3418644" y="2035762"/>
            <a:ext cx="4753817" cy="3644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дошкольное образовательное учреждение  «Детский сад № 38»  Артемовского городского округа Мастер-класс «ПОДКОВА»  (оберег)</vt:lpstr>
      <vt:lpstr>Материал для изготовления поделки</vt:lpstr>
      <vt:lpstr>Шаг 1. </vt:lpstr>
      <vt:lpstr>Подковы готовы к следующему этапу работы</vt:lpstr>
      <vt:lpstr>Шаг 2. Украшение подков</vt:lpstr>
      <vt:lpstr>Презентация PowerPoint</vt:lpstr>
      <vt:lpstr>Презентация PowerPoint</vt:lpstr>
      <vt:lpstr>Презентация PowerPoint</vt:lpstr>
      <vt:lpstr>ТВОРЧЕСКИХ  УСПЕХОВ!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user</cp:lastModifiedBy>
  <cp:revision>6</cp:revision>
  <dcterms:created xsi:type="dcterms:W3CDTF">2014-08-10T07:57:19Z</dcterms:created>
  <dcterms:modified xsi:type="dcterms:W3CDTF">2019-02-08T14:22:04Z</dcterms:modified>
</cp:coreProperties>
</file>