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60" r:id="rId4"/>
    <p:sldId id="261" r:id="rId5"/>
    <p:sldId id="262" r:id="rId6"/>
    <p:sldId id="259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1953B"/>
    <a:srgbClr val="FFCCFF"/>
    <a:srgbClr val="FFCCCC"/>
    <a:srgbClr val="A50021"/>
    <a:srgbClr val="C1E8BA"/>
    <a:srgbClr val="FFFFCC"/>
    <a:srgbClr val="AAE1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36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2B0AB3-9400-4793-8FEA-922999CB20FA}" type="datetimeFigureOut">
              <a:rPr lang="ru-RU" smtClean="0"/>
              <a:t>21.04.2017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9623BA-3432-484E-8CDF-F375A30972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27567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9623BA-3432-484E-8CDF-F375A309724E}" type="slidenum">
              <a:rPr lang="ru-RU" smtClean="0"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9623BA-3432-484E-8CDF-F375A309724E}" type="slidenum">
              <a:rPr lang="ru-RU" smtClean="0"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9623BA-3432-484E-8CDF-F375A309724E}" type="slidenum">
              <a:rPr lang="ru-RU" smtClean="0"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9623BA-3432-484E-8CDF-F375A309724E}" type="slidenum">
              <a:rPr lang="ru-RU" smtClean="0"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9623BA-3432-484E-8CDF-F375A309724E}" type="slidenum">
              <a:rPr lang="ru-RU" smtClean="0"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9623BA-3432-484E-8CDF-F375A309724E}" type="slidenum">
              <a:rPr lang="ru-RU" smtClean="0"/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2D282-1FC9-4CD9-B76B-E7D02E3D1117}" type="datetimeFigureOut">
              <a:rPr lang="ru-RU" smtClean="0"/>
              <a:t>21.04.2017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7CD1F-708B-477A-8E07-CCAFEAC534D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2D282-1FC9-4CD9-B76B-E7D02E3D1117}" type="datetimeFigureOut">
              <a:rPr lang="ru-RU" smtClean="0"/>
              <a:t>21.04.2017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7CD1F-708B-477A-8E07-CCAFEAC534D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2D282-1FC9-4CD9-B76B-E7D02E3D1117}" type="datetimeFigureOut">
              <a:rPr lang="ru-RU" smtClean="0"/>
              <a:t>21.04.2017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7CD1F-708B-477A-8E07-CCAFEAC534D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2D282-1FC9-4CD9-B76B-E7D02E3D1117}" type="datetimeFigureOut">
              <a:rPr lang="ru-RU" smtClean="0"/>
              <a:t>21.04.2017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7CD1F-708B-477A-8E07-CCAFEAC534D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2D282-1FC9-4CD9-B76B-E7D02E3D1117}" type="datetimeFigureOut">
              <a:rPr lang="ru-RU" smtClean="0"/>
              <a:t>21.04.2017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7CD1F-708B-477A-8E07-CCAFEAC534D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2D282-1FC9-4CD9-B76B-E7D02E3D1117}" type="datetimeFigureOut">
              <a:rPr lang="ru-RU" smtClean="0"/>
              <a:t>21.04.2017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7CD1F-708B-477A-8E07-CCAFEAC534D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2D282-1FC9-4CD9-B76B-E7D02E3D1117}" type="datetimeFigureOut">
              <a:rPr lang="ru-RU" smtClean="0"/>
              <a:t>21.04.2017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7CD1F-708B-477A-8E07-CCAFEAC534D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2D282-1FC9-4CD9-B76B-E7D02E3D1117}" type="datetimeFigureOut">
              <a:rPr lang="ru-RU" smtClean="0"/>
              <a:t>21.04.2017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7CD1F-708B-477A-8E07-CCAFEAC534D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2D282-1FC9-4CD9-B76B-E7D02E3D1117}" type="datetimeFigureOut">
              <a:rPr lang="ru-RU" smtClean="0"/>
              <a:t>21.04.2017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7CD1F-708B-477A-8E07-CCAFEAC534D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2D282-1FC9-4CD9-B76B-E7D02E3D1117}" type="datetimeFigureOut">
              <a:rPr lang="ru-RU" smtClean="0"/>
              <a:t>21.04.2017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7CD1F-708B-477A-8E07-CCAFEAC534D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2D282-1FC9-4CD9-B76B-E7D02E3D1117}" type="datetimeFigureOut">
              <a:rPr lang="ru-RU" smtClean="0"/>
              <a:t>21.04.2017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7CD1F-708B-477A-8E07-CCAFEAC534D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50"/>
            </a:gs>
            <a:gs pos="32000">
              <a:srgbClr val="21D6E0"/>
            </a:gs>
            <a:gs pos="100000">
              <a:schemeClr val="accent1">
                <a:lumMod val="20000"/>
                <a:lumOff val="8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72D282-1FC9-4CD9-B76B-E7D02E3D1117}" type="datetimeFigureOut">
              <a:rPr lang="ru-RU" smtClean="0"/>
              <a:t>21.04.2017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A7CD1F-708B-477A-8E07-CCAFEAC534D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50"/>
            </a:gs>
            <a:gs pos="11000">
              <a:srgbClr val="21D6E0"/>
            </a:gs>
            <a:gs pos="100000">
              <a:schemeClr val="accent1">
                <a:lumMod val="20000"/>
                <a:lumOff val="8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Овал 108"/>
          <p:cNvSpPr/>
          <p:nvPr/>
        </p:nvSpPr>
        <p:spPr>
          <a:xfrm>
            <a:off x="163482" y="387328"/>
            <a:ext cx="1053703" cy="1006623"/>
          </a:xfrm>
          <a:prstGeom prst="ellipse">
            <a:avLst/>
          </a:prstGeom>
          <a:gradFill flip="none" rotWithShape="1">
            <a:gsLst>
              <a:gs pos="100000">
                <a:schemeClr val="bg1">
                  <a:alpha val="0"/>
                </a:schemeClr>
              </a:gs>
              <a:gs pos="46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388" name="Группа 387"/>
          <p:cNvGrpSpPr/>
          <p:nvPr/>
        </p:nvGrpSpPr>
        <p:grpSpPr>
          <a:xfrm>
            <a:off x="-836391" y="302553"/>
            <a:ext cx="9285264" cy="7124638"/>
            <a:chOff x="-836391" y="302553"/>
            <a:chExt cx="9285264" cy="7124638"/>
          </a:xfrm>
        </p:grpSpPr>
        <p:sp>
          <p:nvSpPr>
            <p:cNvPr id="383" name="Полилиния 382"/>
            <p:cNvSpPr/>
            <p:nvPr/>
          </p:nvSpPr>
          <p:spPr>
            <a:xfrm rot="1219034">
              <a:off x="208762" y="2054135"/>
              <a:ext cx="8240111" cy="621713"/>
            </a:xfrm>
            <a:custGeom>
              <a:avLst/>
              <a:gdLst>
                <a:gd name="connsiteX0" fmla="*/ 63062 w 8240111"/>
                <a:gd name="connsiteY0" fmla="*/ 0 h 809297"/>
                <a:gd name="connsiteX1" fmla="*/ 8240111 w 8240111"/>
                <a:gd name="connsiteY1" fmla="*/ 42041 h 809297"/>
                <a:gd name="connsiteX2" fmla="*/ 8219090 w 8240111"/>
                <a:gd name="connsiteY2" fmla="*/ 809297 h 809297"/>
                <a:gd name="connsiteX3" fmla="*/ 0 w 8240111"/>
                <a:gd name="connsiteY3" fmla="*/ 315310 h 809297"/>
                <a:gd name="connsiteX4" fmla="*/ 63062 w 8240111"/>
                <a:gd name="connsiteY4" fmla="*/ 0 h 809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240111" h="809297">
                  <a:moveTo>
                    <a:pt x="63062" y="0"/>
                  </a:moveTo>
                  <a:lnTo>
                    <a:pt x="8240111" y="42041"/>
                  </a:lnTo>
                  <a:lnTo>
                    <a:pt x="8219090" y="809297"/>
                  </a:lnTo>
                  <a:lnTo>
                    <a:pt x="0" y="315310"/>
                  </a:lnTo>
                  <a:lnTo>
                    <a:pt x="63062" y="0"/>
                  </a:lnTo>
                  <a:close/>
                </a:path>
              </a:pathLst>
            </a:custGeom>
            <a:gradFill flip="none" rotWithShape="1">
              <a:gsLst>
                <a:gs pos="100000">
                  <a:schemeClr val="bg1">
                    <a:alpha val="54000"/>
                  </a:schemeClr>
                </a:gs>
                <a:gs pos="0">
                  <a:schemeClr val="bg1">
                    <a:alpha val="0"/>
                  </a:schemeClr>
                </a:gs>
              </a:gsLst>
              <a:lin ang="9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4" name="Полилиния 383"/>
            <p:cNvSpPr/>
            <p:nvPr/>
          </p:nvSpPr>
          <p:spPr>
            <a:xfrm rot="1635534">
              <a:off x="184862" y="2709745"/>
              <a:ext cx="8240111" cy="621713"/>
            </a:xfrm>
            <a:custGeom>
              <a:avLst/>
              <a:gdLst>
                <a:gd name="connsiteX0" fmla="*/ 63062 w 8240111"/>
                <a:gd name="connsiteY0" fmla="*/ 0 h 809297"/>
                <a:gd name="connsiteX1" fmla="*/ 8240111 w 8240111"/>
                <a:gd name="connsiteY1" fmla="*/ 42041 h 809297"/>
                <a:gd name="connsiteX2" fmla="*/ 8219090 w 8240111"/>
                <a:gd name="connsiteY2" fmla="*/ 809297 h 809297"/>
                <a:gd name="connsiteX3" fmla="*/ 0 w 8240111"/>
                <a:gd name="connsiteY3" fmla="*/ 315310 h 809297"/>
                <a:gd name="connsiteX4" fmla="*/ 63062 w 8240111"/>
                <a:gd name="connsiteY4" fmla="*/ 0 h 809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240111" h="809297">
                  <a:moveTo>
                    <a:pt x="63062" y="0"/>
                  </a:moveTo>
                  <a:lnTo>
                    <a:pt x="8240111" y="42041"/>
                  </a:lnTo>
                  <a:lnTo>
                    <a:pt x="8219090" y="809297"/>
                  </a:lnTo>
                  <a:lnTo>
                    <a:pt x="0" y="315310"/>
                  </a:lnTo>
                  <a:lnTo>
                    <a:pt x="63062" y="0"/>
                  </a:lnTo>
                  <a:close/>
                </a:path>
              </a:pathLst>
            </a:custGeom>
            <a:gradFill flip="none" rotWithShape="1">
              <a:gsLst>
                <a:gs pos="100000">
                  <a:schemeClr val="bg1">
                    <a:alpha val="54000"/>
                  </a:schemeClr>
                </a:gs>
                <a:gs pos="0">
                  <a:schemeClr val="bg1">
                    <a:alpha val="0"/>
                  </a:schemeClr>
                </a:gs>
              </a:gsLst>
              <a:lin ang="9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5" name="Полилиния 384"/>
            <p:cNvSpPr/>
            <p:nvPr/>
          </p:nvSpPr>
          <p:spPr>
            <a:xfrm rot="2120141">
              <a:off x="-7745" y="3397179"/>
              <a:ext cx="8240111" cy="621713"/>
            </a:xfrm>
            <a:custGeom>
              <a:avLst/>
              <a:gdLst>
                <a:gd name="connsiteX0" fmla="*/ 63062 w 8240111"/>
                <a:gd name="connsiteY0" fmla="*/ 0 h 809297"/>
                <a:gd name="connsiteX1" fmla="*/ 8240111 w 8240111"/>
                <a:gd name="connsiteY1" fmla="*/ 42041 h 809297"/>
                <a:gd name="connsiteX2" fmla="*/ 8219090 w 8240111"/>
                <a:gd name="connsiteY2" fmla="*/ 809297 h 809297"/>
                <a:gd name="connsiteX3" fmla="*/ 0 w 8240111"/>
                <a:gd name="connsiteY3" fmla="*/ 315310 h 809297"/>
                <a:gd name="connsiteX4" fmla="*/ 63062 w 8240111"/>
                <a:gd name="connsiteY4" fmla="*/ 0 h 809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240111" h="809297">
                  <a:moveTo>
                    <a:pt x="63062" y="0"/>
                  </a:moveTo>
                  <a:lnTo>
                    <a:pt x="8240111" y="42041"/>
                  </a:lnTo>
                  <a:lnTo>
                    <a:pt x="8219090" y="809297"/>
                  </a:lnTo>
                  <a:lnTo>
                    <a:pt x="0" y="315310"/>
                  </a:lnTo>
                  <a:lnTo>
                    <a:pt x="63062" y="0"/>
                  </a:lnTo>
                  <a:close/>
                </a:path>
              </a:pathLst>
            </a:custGeom>
            <a:gradFill flip="none" rotWithShape="1">
              <a:gsLst>
                <a:gs pos="100000">
                  <a:schemeClr val="bg1">
                    <a:alpha val="54000"/>
                  </a:schemeClr>
                </a:gs>
                <a:gs pos="0">
                  <a:schemeClr val="bg1">
                    <a:alpha val="0"/>
                  </a:schemeClr>
                </a:gs>
              </a:gsLst>
              <a:lin ang="9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6" name="Полилиния 385"/>
            <p:cNvSpPr/>
            <p:nvPr/>
          </p:nvSpPr>
          <p:spPr>
            <a:xfrm rot="2683881">
              <a:off x="-836391" y="3656663"/>
              <a:ext cx="8240111" cy="621713"/>
            </a:xfrm>
            <a:custGeom>
              <a:avLst/>
              <a:gdLst>
                <a:gd name="connsiteX0" fmla="*/ 63062 w 8240111"/>
                <a:gd name="connsiteY0" fmla="*/ 0 h 809297"/>
                <a:gd name="connsiteX1" fmla="*/ 8240111 w 8240111"/>
                <a:gd name="connsiteY1" fmla="*/ 42041 h 809297"/>
                <a:gd name="connsiteX2" fmla="*/ 8219090 w 8240111"/>
                <a:gd name="connsiteY2" fmla="*/ 809297 h 809297"/>
                <a:gd name="connsiteX3" fmla="*/ 0 w 8240111"/>
                <a:gd name="connsiteY3" fmla="*/ 315310 h 809297"/>
                <a:gd name="connsiteX4" fmla="*/ 63062 w 8240111"/>
                <a:gd name="connsiteY4" fmla="*/ 0 h 809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240111" h="809297">
                  <a:moveTo>
                    <a:pt x="63062" y="0"/>
                  </a:moveTo>
                  <a:lnTo>
                    <a:pt x="8240111" y="42041"/>
                  </a:lnTo>
                  <a:lnTo>
                    <a:pt x="8219090" y="809297"/>
                  </a:lnTo>
                  <a:lnTo>
                    <a:pt x="0" y="315310"/>
                  </a:lnTo>
                  <a:lnTo>
                    <a:pt x="63062" y="0"/>
                  </a:lnTo>
                  <a:close/>
                </a:path>
              </a:pathLst>
            </a:custGeom>
            <a:gradFill flip="none" rotWithShape="1">
              <a:gsLst>
                <a:gs pos="100000">
                  <a:schemeClr val="bg1">
                    <a:alpha val="54000"/>
                  </a:schemeClr>
                </a:gs>
                <a:gs pos="0">
                  <a:schemeClr val="bg1">
                    <a:alpha val="0"/>
                  </a:schemeClr>
                </a:gs>
              </a:gsLst>
              <a:lin ang="9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7" name="Полилиния 386"/>
            <p:cNvSpPr/>
            <p:nvPr/>
          </p:nvSpPr>
          <p:spPr>
            <a:xfrm rot="3406944">
              <a:off x="-1350748" y="3554015"/>
              <a:ext cx="7124638" cy="621713"/>
            </a:xfrm>
            <a:custGeom>
              <a:avLst/>
              <a:gdLst>
                <a:gd name="connsiteX0" fmla="*/ 63062 w 8240111"/>
                <a:gd name="connsiteY0" fmla="*/ 0 h 809297"/>
                <a:gd name="connsiteX1" fmla="*/ 8240111 w 8240111"/>
                <a:gd name="connsiteY1" fmla="*/ 42041 h 809297"/>
                <a:gd name="connsiteX2" fmla="*/ 8219090 w 8240111"/>
                <a:gd name="connsiteY2" fmla="*/ 809297 h 809297"/>
                <a:gd name="connsiteX3" fmla="*/ 0 w 8240111"/>
                <a:gd name="connsiteY3" fmla="*/ 315310 h 809297"/>
                <a:gd name="connsiteX4" fmla="*/ 63062 w 8240111"/>
                <a:gd name="connsiteY4" fmla="*/ 0 h 809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240111" h="809297">
                  <a:moveTo>
                    <a:pt x="63062" y="0"/>
                  </a:moveTo>
                  <a:lnTo>
                    <a:pt x="8240111" y="42041"/>
                  </a:lnTo>
                  <a:lnTo>
                    <a:pt x="8219090" y="809297"/>
                  </a:lnTo>
                  <a:lnTo>
                    <a:pt x="0" y="315310"/>
                  </a:lnTo>
                  <a:lnTo>
                    <a:pt x="63062" y="0"/>
                  </a:lnTo>
                  <a:close/>
                </a:path>
              </a:pathLst>
            </a:custGeom>
            <a:gradFill flip="none" rotWithShape="1">
              <a:gsLst>
                <a:gs pos="100000">
                  <a:schemeClr val="bg1">
                    <a:alpha val="54000"/>
                  </a:schemeClr>
                </a:gs>
                <a:gs pos="0">
                  <a:schemeClr val="bg1">
                    <a:alpha val="0"/>
                  </a:schemeClr>
                </a:gs>
              </a:gsLst>
              <a:lin ang="9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07" name="Облако 106"/>
          <p:cNvSpPr/>
          <p:nvPr/>
        </p:nvSpPr>
        <p:spPr>
          <a:xfrm>
            <a:off x="2571736" y="571480"/>
            <a:ext cx="5000660" cy="857256"/>
          </a:xfrm>
          <a:prstGeom prst="cloud">
            <a:avLst/>
          </a:prstGeom>
          <a:gradFill flip="none" rotWithShape="1">
            <a:gsLst>
              <a:gs pos="0">
                <a:srgbClr val="AAE1F4"/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0200000" scaled="0"/>
            <a:tileRect/>
          </a:gradFill>
          <a:ln>
            <a:noFill/>
          </a:ln>
          <a:scene3d>
            <a:camera prst="orthographicFront"/>
            <a:lightRig rig="threePt" dir="t"/>
          </a:scene3d>
          <a:sp3d>
            <a:bevelT w="18415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8" name="Облако 107"/>
          <p:cNvSpPr/>
          <p:nvPr/>
        </p:nvSpPr>
        <p:spPr>
          <a:xfrm>
            <a:off x="5429256" y="1928802"/>
            <a:ext cx="3429024" cy="714380"/>
          </a:xfrm>
          <a:prstGeom prst="cloud">
            <a:avLst/>
          </a:prstGeom>
          <a:gradFill flip="none" rotWithShape="1">
            <a:gsLst>
              <a:gs pos="0">
                <a:srgbClr val="AAE1F4"/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0200000" scaled="0"/>
            <a:tileRect/>
          </a:gradFill>
          <a:ln>
            <a:noFill/>
          </a:ln>
          <a:scene3d>
            <a:camera prst="orthographicFront"/>
            <a:lightRig rig="threePt" dir="t"/>
          </a:scene3d>
          <a:sp3d>
            <a:bevelT w="18415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57" name="Группа 56"/>
          <p:cNvGrpSpPr/>
          <p:nvPr/>
        </p:nvGrpSpPr>
        <p:grpSpPr>
          <a:xfrm>
            <a:off x="5072066" y="0"/>
            <a:ext cx="4762740" cy="3000396"/>
            <a:chOff x="5214942" y="-71462"/>
            <a:chExt cx="4191236" cy="2724650"/>
          </a:xfrm>
        </p:grpSpPr>
        <p:sp>
          <p:nvSpPr>
            <p:cNvPr id="4" name="Полилиния 3"/>
            <p:cNvSpPr/>
            <p:nvPr/>
          </p:nvSpPr>
          <p:spPr>
            <a:xfrm>
              <a:off x="5318235" y="785794"/>
              <a:ext cx="3825765" cy="1734207"/>
            </a:xfrm>
            <a:custGeom>
              <a:avLst/>
              <a:gdLst>
                <a:gd name="connsiteX0" fmla="*/ 3825765 w 3825765"/>
                <a:gd name="connsiteY0" fmla="*/ 546538 h 1734207"/>
                <a:gd name="connsiteX1" fmla="*/ 2816772 w 3825765"/>
                <a:gd name="connsiteY1" fmla="*/ 714703 h 1734207"/>
                <a:gd name="connsiteX2" fmla="*/ 2028496 w 3825765"/>
                <a:gd name="connsiteY2" fmla="*/ 767255 h 1734207"/>
                <a:gd name="connsiteX3" fmla="*/ 1334813 w 3825765"/>
                <a:gd name="connsiteY3" fmla="*/ 31531 h 1734207"/>
                <a:gd name="connsiteX4" fmla="*/ 1902372 w 3825765"/>
                <a:gd name="connsiteY4" fmla="*/ 767255 h 1734207"/>
                <a:gd name="connsiteX5" fmla="*/ 935420 w 3825765"/>
                <a:gd name="connsiteY5" fmla="*/ 567559 h 1734207"/>
                <a:gd name="connsiteX6" fmla="*/ 945931 w 3825765"/>
                <a:gd name="connsiteY6" fmla="*/ 0 h 1734207"/>
                <a:gd name="connsiteX7" fmla="*/ 819806 w 3825765"/>
                <a:gd name="connsiteY7" fmla="*/ 536028 h 1734207"/>
                <a:gd name="connsiteX8" fmla="*/ 0 w 3825765"/>
                <a:gd name="connsiteY8" fmla="*/ 430924 h 1734207"/>
                <a:gd name="connsiteX9" fmla="*/ 746234 w 3825765"/>
                <a:gd name="connsiteY9" fmla="*/ 630621 h 1734207"/>
                <a:gd name="connsiteX10" fmla="*/ 262758 w 3825765"/>
                <a:gd name="connsiteY10" fmla="*/ 893379 h 1734207"/>
                <a:gd name="connsiteX11" fmla="*/ 914400 w 3825765"/>
                <a:gd name="connsiteY11" fmla="*/ 683172 h 1734207"/>
                <a:gd name="connsiteX12" fmla="*/ 1965434 w 3825765"/>
                <a:gd name="connsiteY12" fmla="*/ 956441 h 1734207"/>
                <a:gd name="connsiteX13" fmla="*/ 1566041 w 3825765"/>
                <a:gd name="connsiteY13" fmla="*/ 1303283 h 1734207"/>
                <a:gd name="connsiteX14" fmla="*/ 882868 w 3825765"/>
                <a:gd name="connsiteY14" fmla="*/ 1208690 h 1734207"/>
                <a:gd name="connsiteX15" fmla="*/ 1492468 w 3825765"/>
                <a:gd name="connsiteY15" fmla="*/ 1355834 h 1734207"/>
                <a:gd name="connsiteX16" fmla="*/ 998482 w 3825765"/>
                <a:gd name="connsiteY16" fmla="*/ 1692166 h 1734207"/>
                <a:gd name="connsiteX17" fmla="*/ 1597572 w 3825765"/>
                <a:gd name="connsiteY17" fmla="*/ 1429407 h 1734207"/>
                <a:gd name="connsiteX18" fmla="*/ 2028496 w 3825765"/>
                <a:gd name="connsiteY18" fmla="*/ 1734207 h 1734207"/>
                <a:gd name="connsiteX19" fmla="*/ 1713186 w 3825765"/>
                <a:gd name="connsiteY19" fmla="*/ 1366345 h 1734207"/>
                <a:gd name="connsiteX20" fmla="*/ 2133600 w 3825765"/>
                <a:gd name="connsiteY20" fmla="*/ 966952 h 1734207"/>
                <a:gd name="connsiteX21" fmla="*/ 2900855 w 3825765"/>
                <a:gd name="connsiteY21" fmla="*/ 935421 h 1734207"/>
                <a:gd name="connsiteX22" fmla="*/ 3815255 w 3825765"/>
                <a:gd name="connsiteY22" fmla="*/ 809297 h 1734207"/>
                <a:gd name="connsiteX23" fmla="*/ 3825765 w 3825765"/>
                <a:gd name="connsiteY23" fmla="*/ 546538 h 17342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25765" h="1734207">
                  <a:moveTo>
                    <a:pt x="3825765" y="546538"/>
                  </a:moveTo>
                  <a:lnTo>
                    <a:pt x="2816772" y="714703"/>
                  </a:lnTo>
                  <a:lnTo>
                    <a:pt x="2028496" y="767255"/>
                  </a:lnTo>
                  <a:lnTo>
                    <a:pt x="1334813" y="31531"/>
                  </a:lnTo>
                  <a:lnTo>
                    <a:pt x="1902372" y="767255"/>
                  </a:lnTo>
                  <a:lnTo>
                    <a:pt x="935420" y="567559"/>
                  </a:lnTo>
                  <a:lnTo>
                    <a:pt x="945931" y="0"/>
                  </a:lnTo>
                  <a:lnTo>
                    <a:pt x="819806" y="536028"/>
                  </a:lnTo>
                  <a:lnTo>
                    <a:pt x="0" y="430924"/>
                  </a:lnTo>
                  <a:lnTo>
                    <a:pt x="746234" y="630621"/>
                  </a:lnTo>
                  <a:lnTo>
                    <a:pt x="262758" y="893379"/>
                  </a:lnTo>
                  <a:lnTo>
                    <a:pt x="914400" y="683172"/>
                  </a:lnTo>
                  <a:lnTo>
                    <a:pt x="1965434" y="956441"/>
                  </a:lnTo>
                  <a:lnTo>
                    <a:pt x="1566041" y="1303283"/>
                  </a:lnTo>
                  <a:lnTo>
                    <a:pt x="882868" y="1208690"/>
                  </a:lnTo>
                  <a:lnTo>
                    <a:pt x="1492468" y="1355834"/>
                  </a:lnTo>
                  <a:lnTo>
                    <a:pt x="998482" y="1692166"/>
                  </a:lnTo>
                  <a:lnTo>
                    <a:pt x="1597572" y="1429407"/>
                  </a:lnTo>
                  <a:lnTo>
                    <a:pt x="2028496" y="1734207"/>
                  </a:lnTo>
                  <a:lnTo>
                    <a:pt x="1713186" y="1366345"/>
                  </a:lnTo>
                  <a:lnTo>
                    <a:pt x="2133600" y="966952"/>
                  </a:lnTo>
                  <a:cubicBezTo>
                    <a:pt x="2389346" y="956296"/>
                    <a:pt x="2644887" y="935421"/>
                    <a:pt x="2900855" y="935421"/>
                  </a:cubicBezTo>
                  <a:lnTo>
                    <a:pt x="3815255" y="809297"/>
                  </a:lnTo>
                  <a:lnTo>
                    <a:pt x="3825765" y="546538"/>
                  </a:lnTo>
                  <a:close/>
                </a:path>
              </a:pathLst>
            </a:custGeom>
            <a:blipFill>
              <a:blip r:embed="rId3"/>
              <a:tile tx="0" ty="0" sx="100000" sy="100000" flip="none" algn="tl"/>
            </a:blipFill>
            <a:ln>
              <a:noFill/>
            </a:ln>
            <a:scene3d>
              <a:camera prst="orthographicFront"/>
              <a:lightRig rig="threePt" dir="t"/>
            </a:scene3d>
            <a:sp3d>
              <a:bevelT w="133350" h="44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Полилиния 10"/>
            <p:cNvSpPr/>
            <p:nvPr/>
          </p:nvSpPr>
          <p:spPr>
            <a:xfrm rot="860733" flipV="1">
              <a:off x="6909393" y="3183"/>
              <a:ext cx="2496785" cy="1305578"/>
            </a:xfrm>
            <a:custGeom>
              <a:avLst/>
              <a:gdLst>
                <a:gd name="connsiteX0" fmla="*/ 3825765 w 3825765"/>
                <a:gd name="connsiteY0" fmla="*/ 546538 h 1734207"/>
                <a:gd name="connsiteX1" fmla="*/ 2816772 w 3825765"/>
                <a:gd name="connsiteY1" fmla="*/ 714703 h 1734207"/>
                <a:gd name="connsiteX2" fmla="*/ 2028496 w 3825765"/>
                <a:gd name="connsiteY2" fmla="*/ 767255 h 1734207"/>
                <a:gd name="connsiteX3" fmla="*/ 1334813 w 3825765"/>
                <a:gd name="connsiteY3" fmla="*/ 31531 h 1734207"/>
                <a:gd name="connsiteX4" fmla="*/ 1902372 w 3825765"/>
                <a:gd name="connsiteY4" fmla="*/ 767255 h 1734207"/>
                <a:gd name="connsiteX5" fmla="*/ 935420 w 3825765"/>
                <a:gd name="connsiteY5" fmla="*/ 567559 h 1734207"/>
                <a:gd name="connsiteX6" fmla="*/ 945931 w 3825765"/>
                <a:gd name="connsiteY6" fmla="*/ 0 h 1734207"/>
                <a:gd name="connsiteX7" fmla="*/ 819806 w 3825765"/>
                <a:gd name="connsiteY7" fmla="*/ 536028 h 1734207"/>
                <a:gd name="connsiteX8" fmla="*/ 0 w 3825765"/>
                <a:gd name="connsiteY8" fmla="*/ 430924 h 1734207"/>
                <a:gd name="connsiteX9" fmla="*/ 746234 w 3825765"/>
                <a:gd name="connsiteY9" fmla="*/ 630621 h 1734207"/>
                <a:gd name="connsiteX10" fmla="*/ 262758 w 3825765"/>
                <a:gd name="connsiteY10" fmla="*/ 893379 h 1734207"/>
                <a:gd name="connsiteX11" fmla="*/ 914400 w 3825765"/>
                <a:gd name="connsiteY11" fmla="*/ 683172 h 1734207"/>
                <a:gd name="connsiteX12" fmla="*/ 1965434 w 3825765"/>
                <a:gd name="connsiteY12" fmla="*/ 956441 h 1734207"/>
                <a:gd name="connsiteX13" fmla="*/ 1566041 w 3825765"/>
                <a:gd name="connsiteY13" fmla="*/ 1303283 h 1734207"/>
                <a:gd name="connsiteX14" fmla="*/ 882868 w 3825765"/>
                <a:gd name="connsiteY14" fmla="*/ 1208690 h 1734207"/>
                <a:gd name="connsiteX15" fmla="*/ 1492468 w 3825765"/>
                <a:gd name="connsiteY15" fmla="*/ 1355834 h 1734207"/>
                <a:gd name="connsiteX16" fmla="*/ 998482 w 3825765"/>
                <a:gd name="connsiteY16" fmla="*/ 1692166 h 1734207"/>
                <a:gd name="connsiteX17" fmla="*/ 1597572 w 3825765"/>
                <a:gd name="connsiteY17" fmla="*/ 1429407 h 1734207"/>
                <a:gd name="connsiteX18" fmla="*/ 2028496 w 3825765"/>
                <a:gd name="connsiteY18" fmla="*/ 1734207 h 1734207"/>
                <a:gd name="connsiteX19" fmla="*/ 1713186 w 3825765"/>
                <a:gd name="connsiteY19" fmla="*/ 1366345 h 1734207"/>
                <a:gd name="connsiteX20" fmla="*/ 2133600 w 3825765"/>
                <a:gd name="connsiteY20" fmla="*/ 966952 h 1734207"/>
                <a:gd name="connsiteX21" fmla="*/ 2900855 w 3825765"/>
                <a:gd name="connsiteY21" fmla="*/ 935421 h 1734207"/>
                <a:gd name="connsiteX22" fmla="*/ 3815255 w 3825765"/>
                <a:gd name="connsiteY22" fmla="*/ 809297 h 1734207"/>
                <a:gd name="connsiteX23" fmla="*/ 3825765 w 3825765"/>
                <a:gd name="connsiteY23" fmla="*/ 546538 h 17342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25765" h="1734207">
                  <a:moveTo>
                    <a:pt x="3825765" y="546538"/>
                  </a:moveTo>
                  <a:lnTo>
                    <a:pt x="2816772" y="714703"/>
                  </a:lnTo>
                  <a:lnTo>
                    <a:pt x="2028496" y="767255"/>
                  </a:lnTo>
                  <a:lnTo>
                    <a:pt x="1334813" y="31531"/>
                  </a:lnTo>
                  <a:lnTo>
                    <a:pt x="1902372" y="767255"/>
                  </a:lnTo>
                  <a:lnTo>
                    <a:pt x="935420" y="567559"/>
                  </a:lnTo>
                  <a:lnTo>
                    <a:pt x="945931" y="0"/>
                  </a:lnTo>
                  <a:lnTo>
                    <a:pt x="819806" y="536028"/>
                  </a:lnTo>
                  <a:lnTo>
                    <a:pt x="0" y="430924"/>
                  </a:lnTo>
                  <a:lnTo>
                    <a:pt x="746234" y="630621"/>
                  </a:lnTo>
                  <a:lnTo>
                    <a:pt x="262758" y="893379"/>
                  </a:lnTo>
                  <a:lnTo>
                    <a:pt x="914400" y="683172"/>
                  </a:lnTo>
                  <a:lnTo>
                    <a:pt x="1965434" y="956441"/>
                  </a:lnTo>
                  <a:lnTo>
                    <a:pt x="1566041" y="1303283"/>
                  </a:lnTo>
                  <a:lnTo>
                    <a:pt x="882868" y="1208690"/>
                  </a:lnTo>
                  <a:lnTo>
                    <a:pt x="1492468" y="1355834"/>
                  </a:lnTo>
                  <a:lnTo>
                    <a:pt x="998482" y="1692166"/>
                  </a:lnTo>
                  <a:lnTo>
                    <a:pt x="1597572" y="1429407"/>
                  </a:lnTo>
                  <a:lnTo>
                    <a:pt x="2028496" y="1734207"/>
                  </a:lnTo>
                  <a:lnTo>
                    <a:pt x="1713186" y="1366345"/>
                  </a:lnTo>
                  <a:lnTo>
                    <a:pt x="2133600" y="966952"/>
                  </a:lnTo>
                  <a:cubicBezTo>
                    <a:pt x="2389346" y="956296"/>
                    <a:pt x="2644887" y="935421"/>
                    <a:pt x="2900855" y="935421"/>
                  </a:cubicBezTo>
                  <a:lnTo>
                    <a:pt x="3815255" y="809297"/>
                  </a:lnTo>
                  <a:lnTo>
                    <a:pt x="3825765" y="546538"/>
                  </a:lnTo>
                  <a:close/>
                </a:path>
              </a:pathLst>
            </a:custGeom>
            <a:blipFill>
              <a:blip r:embed="rId3"/>
              <a:tile tx="0" ty="0" sx="100000" sy="100000" flip="none" algn="tl"/>
            </a:blipFill>
            <a:ln>
              <a:noFill/>
            </a:ln>
            <a:scene3d>
              <a:camera prst="orthographicFront"/>
              <a:lightRig rig="threePt" dir="t"/>
            </a:scene3d>
            <a:sp3d>
              <a:bevelT w="133350" h="44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Полилиния 9"/>
            <p:cNvSpPr/>
            <p:nvPr/>
          </p:nvSpPr>
          <p:spPr>
            <a:xfrm>
              <a:off x="7000892" y="214290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Полилиния 11"/>
            <p:cNvSpPr/>
            <p:nvPr/>
          </p:nvSpPr>
          <p:spPr>
            <a:xfrm rot="19708205">
              <a:off x="7500958" y="71414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Полилиния 12"/>
            <p:cNvSpPr/>
            <p:nvPr/>
          </p:nvSpPr>
          <p:spPr>
            <a:xfrm>
              <a:off x="8143900" y="-71462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Полилиния 13"/>
            <p:cNvSpPr/>
            <p:nvPr/>
          </p:nvSpPr>
          <p:spPr>
            <a:xfrm>
              <a:off x="7786710" y="-71462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Полилиния 14"/>
            <p:cNvSpPr/>
            <p:nvPr/>
          </p:nvSpPr>
          <p:spPr>
            <a:xfrm>
              <a:off x="7358082" y="428604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Полилиния 15"/>
            <p:cNvSpPr/>
            <p:nvPr/>
          </p:nvSpPr>
          <p:spPr>
            <a:xfrm>
              <a:off x="6715140" y="500042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Полилиния 16"/>
            <p:cNvSpPr/>
            <p:nvPr/>
          </p:nvSpPr>
          <p:spPr>
            <a:xfrm>
              <a:off x="7286644" y="928670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Полилиния 17"/>
            <p:cNvSpPr/>
            <p:nvPr/>
          </p:nvSpPr>
          <p:spPr>
            <a:xfrm>
              <a:off x="7215206" y="642918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олилиния 18"/>
            <p:cNvSpPr/>
            <p:nvPr/>
          </p:nvSpPr>
          <p:spPr>
            <a:xfrm>
              <a:off x="7572396" y="1000108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олилиния 19"/>
            <p:cNvSpPr/>
            <p:nvPr/>
          </p:nvSpPr>
          <p:spPr>
            <a:xfrm rot="1969772">
              <a:off x="7844062" y="911072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олилиния 20"/>
            <p:cNvSpPr/>
            <p:nvPr/>
          </p:nvSpPr>
          <p:spPr>
            <a:xfrm>
              <a:off x="7786710" y="428604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олилиния 21"/>
            <p:cNvSpPr/>
            <p:nvPr/>
          </p:nvSpPr>
          <p:spPr>
            <a:xfrm>
              <a:off x="8286776" y="500042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олилиния 22"/>
            <p:cNvSpPr/>
            <p:nvPr/>
          </p:nvSpPr>
          <p:spPr>
            <a:xfrm>
              <a:off x="6572264" y="785794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олилиния 23"/>
            <p:cNvSpPr/>
            <p:nvPr/>
          </p:nvSpPr>
          <p:spPr>
            <a:xfrm rot="20410928">
              <a:off x="6072198" y="714356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Полилиния 24"/>
            <p:cNvSpPr/>
            <p:nvPr/>
          </p:nvSpPr>
          <p:spPr>
            <a:xfrm rot="587691">
              <a:off x="5214942" y="1071546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Полилиния 25"/>
            <p:cNvSpPr/>
            <p:nvPr/>
          </p:nvSpPr>
          <p:spPr>
            <a:xfrm rot="20411730">
              <a:off x="5429256" y="1500174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Полилиния 26"/>
            <p:cNvSpPr/>
            <p:nvPr/>
          </p:nvSpPr>
          <p:spPr>
            <a:xfrm rot="1771934">
              <a:off x="6072198" y="1857364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Полилиния 27"/>
            <p:cNvSpPr/>
            <p:nvPr/>
          </p:nvSpPr>
          <p:spPr>
            <a:xfrm rot="1666315">
              <a:off x="6215074" y="2285992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Полилиния 28"/>
            <p:cNvSpPr/>
            <p:nvPr/>
          </p:nvSpPr>
          <p:spPr>
            <a:xfrm>
              <a:off x="7143768" y="2357430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Полилиния 29"/>
            <p:cNvSpPr/>
            <p:nvPr/>
          </p:nvSpPr>
          <p:spPr>
            <a:xfrm>
              <a:off x="7215206" y="1785926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Полилиния 30"/>
            <p:cNvSpPr/>
            <p:nvPr/>
          </p:nvSpPr>
          <p:spPr>
            <a:xfrm>
              <a:off x="6072198" y="1071546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Полилиния 31"/>
            <p:cNvSpPr/>
            <p:nvPr/>
          </p:nvSpPr>
          <p:spPr>
            <a:xfrm rot="1065905">
              <a:off x="5500694" y="1000108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Полилиния 32"/>
            <p:cNvSpPr/>
            <p:nvPr/>
          </p:nvSpPr>
          <p:spPr>
            <a:xfrm rot="19191918">
              <a:off x="5715008" y="1500174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Полилиния 33"/>
            <p:cNvSpPr/>
            <p:nvPr/>
          </p:nvSpPr>
          <p:spPr>
            <a:xfrm rot="1361292">
              <a:off x="5857884" y="1214422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Полилиния 34"/>
            <p:cNvSpPr/>
            <p:nvPr/>
          </p:nvSpPr>
          <p:spPr>
            <a:xfrm rot="1099206">
              <a:off x="6000760" y="1428736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" name="Полилиния 35"/>
            <p:cNvSpPr/>
            <p:nvPr/>
          </p:nvSpPr>
          <p:spPr>
            <a:xfrm rot="20247737">
              <a:off x="6689470" y="1043576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" name="Полилиния 36"/>
            <p:cNvSpPr/>
            <p:nvPr/>
          </p:nvSpPr>
          <p:spPr>
            <a:xfrm>
              <a:off x="6929454" y="1000108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" name="Полилиния 37"/>
            <p:cNvSpPr/>
            <p:nvPr/>
          </p:nvSpPr>
          <p:spPr>
            <a:xfrm>
              <a:off x="6858016" y="1357298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9" name="Полилиния 38"/>
            <p:cNvSpPr/>
            <p:nvPr/>
          </p:nvSpPr>
          <p:spPr>
            <a:xfrm>
              <a:off x="7215206" y="1285860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0" name="Полилиния 39"/>
            <p:cNvSpPr/>
            <p:nvPr/>
          </p:nvSpPr>
          <p:spPr>
            <a:xfrm>
              <a:off x="5643570" y="1214422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1" name="Полилиния 40"/>
            <p:cNvSpPr/>
            <p:nvPr/>
          </p:nvSpPr>
          <p:spPr>
            <a:xfrm rot="20716111">
              <a:off x="6286512" y="1285860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2" name="Полилиния 41"/>
            <p:cNvSpPr/>
            <p:nvPr/>
          </p:nvSpPr>
          <p:spPr>
            <a:xfrm>
              <a:off x="5857884" y="1000108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3" name="Полилиния 42"/>
            <p:cNvSpPr/>
            <p:nvPr/>
          </p:nvSpPr>
          <p:spPr>
            <a:xfrm>
              <a:off x="6286512" y="1714488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4" name="Полилиния 43"/>
            <p:cNvSpPr/>
            <p:nvPr/>
          </p:nvSpPr>
          <p:spPr>
            <a:xfrm rot="1666315">
              <a:off x="6410397" y="1978341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5" name="Полилиния 44"/>
            <p:cNvSpPr/>
            <p:nvPr/>
          </p:nvSpPr>
          <p:spPr>
            <a:xfrm>
              <a:off x="6500826" y="2214554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6" name="Полилиния 45"/>
            <p:cNvSpPr/>
            <p:nvPr/>
          </p:nvSpPr>
          <p:spPr>
            <a:xfrm>
              <a:off x="6572264" y="1785926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7" name="Полилиния 46"/>
            <p:cNvSpPr/>
            <p:nvPr/>
          </p:nvSpPr>
          <p:spPr>
            <a:xfrm rot="1771934">
              <a:off x="6698031" y="2051454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8" name="Полилиния 47"/>
            <p:cNvSpPr/>
            <p:nvPr/>
          </p:nvSpPr>
          <p:spPr>
            <a:xfrm rot="1771934">
              <a:off x="7055221" y="2051454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9" name="Полилиния 48"/>
            <p:cNvSpPr/>
            <p:nvPr/>
          </p:nvSpPr>
          <p:spPr>
            <a:xfrm>
              <a:off x="6858016" y="1785926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0" name="Полилиния 49"/>
            <p:cNvSpPr/>
            <p:nvPr/>
          </p:nvSpPr>
          <p:spPr>
            <a:xfrm rot="1874304">
              <a:off x="7556933" y="552698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Полилиния 50"/>
            <p:cNvSpPr/>
            <p:nvPr/>
          </p:nvSpPr>
          <p:spPr>
            <a:xfrm rot="1874304">
              <a:off x="6985430" y="481260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Полилиния 51"/>
            <p:cNvSpPr/>
            <p:nvPr/>
          </p:nvSpPr>
          <p:spPr>
            <a:xfrm>
              <a:off x="7929586" y="142852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Полилиния 52"/>
            <p:cNvSpPr/>
            <p:nvPr/>
          </p:nvSpPr>
          <p:spPr>
            <a:xfrm>
              <a:off x="7643834" y="214290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Полилиния 53"/>
            <p:cNvSpPr/>
            <p:nvPr/>
          </p:nvSpPr>
          <p:spPr>
            <a:xfrm>
              <a:off x="7929586" y="642918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5" name="Полилиния 54"/>
            <p:cNvSpPr/>
            <p:nvPr/>
          </p:nvSpPr>
          <p:spPr>
            <a:xfrm rot="1874304">
              <a:off x="8056999" y="409823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6" name="Полилиния 55"/>
            <p:cNvSpPr/>
            <p:nvPr/>
          </p:nvSpPr>
          <p:spPr>
            <a:xfrm>
              <a:off x="6572264" y="1357298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19" name="Группа 218"/>
          <p:cNvGrpSpPr/>
          <p:nvPr/>
        </p:nvGrpSpPr>
        <p:grpSpPr>
          <a:xfrm>
            <a:off x="-55071" y="3786190"/>
            <a:ext cx="9247681" cy="3082320"/>
            <a:chOff x="-65581" y="3302758"/>
            <a:chExt cx="9247681" cy="3555242"/>
          </a:xfrm>
        </p:grpSpPr>
        <p:sp>
          <p:nvSpPr>
            <p:cNvPr id="117" name="Полилиния 116"/>
            <p:cNvSpPr/>
            <p:nvPr/>
          </p:nvSpPr>
          <p:spPr>
            <a:xfrm>
              <a:off x="-12700" y="5146130"/>
              <a:ext cx="9156700" cy="1711869"/>
            </a:xfrm>
            <a:custGeom>
              <a:avLst/>
              <a:gdLst>
                <a:gd name="connsiteX0" fmla="*/ 0 w 7531100"/>
                <a:gd name="connsiteY0" fmla="*/ 0 h 1384300"/>
                <a:gd name="connsiteX1" fmla="*/ 3200400 w 7531100"/>
                <a:gd name="connsiteY1" fmla="*/ 12700 h 1384300"/>
                <a:gd name="connsiteX2" fmla="*/ 6070600 w 7531100"/>
                <a:gd name="connsiteY2" fmla="*/ 241300 h 1384300"/>
                <a:gd name="connsiteX3" fmla="*/ 7531100 w 7531100"/>
                <a:gd name="connsiteY3" fmla="*/ 1371600 h 1384300"/>
                <a:gd name="connsiteX4" fmla="*/ 0 w 7531100"/>
                <a:gd name="connsiteY4" fmla="*/ 1384300 h 1384300"/>
                <a:gd name="connsiteX5" fmla="*/ 0 w 7531100"/>
                <a:gd name="connsiteY5" fmla="*/ 0 h 1384300"/>
                <a:gd name="connsiteX0" fmla="*/ 0 w 7531100"/>
                <a:gd name="connsiteY0" fmla="*/ 327569 h 1711869"/>
                <a:gd name="connsiteX1" fmla="*/ 3200400 w 7531100"/>
                <a:gd name="connsiteY1" fmla="*/ 340269 h 1711869"/>
                <a:gd name="connsiteX2" fmla="*/ 6070600 w 7531100"/>
                <a:gd name="connsiteY2" fmla="*/ 568869 h 1711869"/>
                <a:gd name="connsiteX3" fmla="*/ 7531100 w 7531100"/>
                <a:gd name="connsiteY3" fmla="*/ 1699169 h 1711869"/>
                <a:gd name="connsiteX4" fmla="*/ 0 w 7531100"/>
                <a:gd name="connsiteY4" fmla="*/ 1711869 h 1711869"/>
                <a:gd name="connsiteX5" fmla="*/ 0 w 7531100"/>
                <a:gd name="connsiteY5" fmla="*/ 327569 h 1711869"/>
                <a:gd name="connsiteX0" fmla="*/ 0 w 7531100"/>
                <a:gd name="connsiteY0" fmla="*/ 327569 h 1711869"/>
                <a:gd name="connsiteX1" fmla="*/ 3200400 w 7531100"/>
                <a:gd name="connsiteY1" fmla="*/ 340269 h 1711869"/>
                <a:gd name="connsiteX2" fmla="*/ 6070600 w 7531100"/>
                <a:gd name="connsiteY2" fmla="*/ 568869 h 1711869"/>
                <a:gd name="connsiteX3" fmla="*/ 7531100 w 7531100"/>
                <a:gd name="connsiteY3" fmla="*/ 1699169 h 1711869"/>
                <a:gd name="connsiteX4" fmla="*/ 0 w 7531100"/>
                <a:gd name="connsiteY4" fmla="*/ 1711869 h 1711869"/>
                <a:gd name="connsiteX5" fmla="*/ 0 w 7531100"/>
                <a:gd name="connsiteY5" fmla="*/ 327569 h 1711869"/>
                <a:gd name="connsiteX0" fmla="*/ 0 w 7531100"/>
                <a:gd name="connsiteY0" fmla="*/ 327569 h 1711869"/>
                <a:gd name="connsiteX1" fmla="*/ 3200400 w 7531100"/>
                <a:gd name="connsiteY1" fmla="*/ 340269 h 1711869"/>
                <a:gd name="connsiteX2" fmla="*/ 6070600 w 7531100"/>
                <a:gd name="connsiteY2" fmla="*/ 568869 h 1711869"/>
                <a:gd name="connsiteX3" fmla="*/ 7531100 w 7531100"/>
                <a:gd name="connsiteY3" fmla="*/ 1699169 h 1711869"/>
                <a:gd name="connsiteX4" fmla="*/ 0 w 7531100"/>
                <a:gd name="connsiteY4" fmla="*/ 1711869 h 1711869"/>
                <a:gd name="connsiteX5" fmla="*/ 0 w 7531100"/>
                <a:gd name="connsiteY5" fmla="*/ 327569 h 1711869"/>
                <a:gd name="connsiteX0" fmla="*/ 0 w 7531100"/>
                <a:gd name="connsiteY0" fmla="*/ 327569 h 1711869"/>
                <a:gd name="connsiteX1" fmla="*/ 3200400 w 7531100"/>
                <a:gd name="connsiteY1" fmla="*/ 340269 h 1711869"/>
                <a:gd name="connsiteX2" fmla="*/ 6070600 w 7531100"/>
                <a:gd name="connsiteY2" fmla="*/ 568869 h 1711869"/>
                <a:gd name="connsiteX3" fmla="*/ 7531100 w 7531100"/>
                <a:gd name="connsiteY3" fmla="*/ 1699169 h 1711869"/>
                <a:gd name="connsiteX4" fmla="*/ 0 w 7531100"/>
                <a:gd name="connsiteY4" fmla="*/ 1711869 h 1711869"/>
                <a:gd name="connsiteX5" fmla="*/ 0 w 7531100"/>
                <a:gd name="connsiteY5" fmla="*/ 327569 h 1711869"/>
                <a:gd name="connsiteX0" fmla="*/ 0 w 7531100"/>
                <a:gd name="connsiteY0" fmla="*/ 327569 h 1711869"/>
                <a:gd name="connsiteX1" fmla="*/ 3200400 w 7531100"/>
                <a:gd name="connsiteY1" fmla="*/ 340269 h 1711869"/>
                <a:gd name="connsiteX2" fmla="*/ 6070600 w 7531100"/>
                <a:gd name="connsiteY2" fmla="*/ 568869 h 1711869"/>
                <a:gd name="connsiteX3" fmla="*/ 7518023 w 7531100"/>
                <a:gd name="connsiteY3" fmla="*/ 311666 h 1711869"/>
                <a:gd name="connsiteX4" fmla="*/ 7531100 w 7531100"/>
                <a:gd name="connsiteY4" fmla="*/ 1699169 h 1711869"/>
                <a:gd name="connsiteX5" fmla="*/ 0 w 7531100"/>
                <a:gd name="connsiteY5" fmla="*/ 1711869 h 1711869"/>
                <a:gd name="connsiteX6" fmla="*/ 0 w 7531100"/>
                <a:gd name="connsiteY6" fmla="*/ 327569 h 1711869"/>
                <a:gd name="connsiteX0" fmla="*/ 0 w 7531100"/>
                <a:gd name="connsiteY0" fmla="*/ 327569 h 1711869"/>
                <a:gd name="connsiteX1" fmla="*/ 3200400 w 7531100"/>
                <a:gd name="connsiteY1" fmla="*/ 340269 h 1711869"/>
                <a:gd name="connsiteX2" fmla="*/ 6070600 w 7531100"/>
                <a:gd name="connsiteY2" fmla="*/ 568869 h 1711869"/>
                <a:gd name="connsiteX3" fmla="*/ 7518023 w 7531100"/>
                <a:gd name="connsiteY3" fmla="*/ 311666 h 1711869"/>
                <a:gd name="connsiteX4" fmla="*/ 7531100 w 7531100"/>
                <a:gd name="connsiteY4" fmla="*/ 1699169 h 1711869"/>
                <a:gd name="connsiteX5" fmla="*/ 0 w 7531100"/>
                <a:gd name="connsiteY5" fmla="*/ 1711869 h 1711869"/>
                <a:gd name="connsiteX6" fmla="*/ 0 w 7531100"/>
                <a:gd name="connsiteY6" fmla="*/ 327569 h 1711869"/>
                <a:gd name="connsiteX0" fmla="*/ 0 w 7531100"/>
                <a:gd name="connsiteY0" fmla="*/ 327569 h 1711869"/>
                <a:gd name="connsiteX1" fmla="*/ 3200400 w 7531100"/>
                <a:gd name="connsiteY1" fmla="*/ 340269 h 1711869"/>
                <a:gd name="connsiteX2" fmla="*/ 6070600 w 7531100"/>
                <a:gd name="connsiteY2" fmla="*/ 568869 h 1711869"/>
                <a:gd name="connsiteX3" fmla="*/ 7518023 w 7531100"/>
                <a:gd name="connsiteY3" fmla="*/ 311666 h 1711869"/>
                <a:gd name="connsiteX4" fmla="*/ 7531100 w 7531100"/>
                <a:gd name="connsiteY4" fmla="*/ 1699169 h 1711869"/>
                <a:gd name="connsiteX5" fmla="*/ 0 w 7531100"/>
                <a:gd name="connsiteY5" fmla="*/ 1711869 h 1711869"/>
                <a:gd name="connsiteX6" fmla="*/ 0 w 7531100"/>
                <a:gd name="connsiteY6" fmla="*/ 327569 h 1711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531100" h="1711869">
                  <a:moveTo>
                    <a:pt x="0" y="327569"/>
                  </a:moveTo>
                  <a:cubicBezTo>
                    <a:pt x="998562" y="0"/>
                    <a:pt x="2157430" y="512234"/>
                    <a:pt x="3200400" y="340269"/>
                  </a:cubicBezTo>
                  <a:cubicBezTo>
                    <a:pt x="4225399" y="178329"/>
                    <a:pt x="5274201" y="94191"/>
                    <a:pt x="6070600" y="568869"/>
                  </a:cubicBezTo>
                  <a:cubicBezTo>
                    <a:pt x="6563499" y="668857"/>
                    <a:pt x="7177844" y="446598"/>
                    <a:pt x="7518023" y="311666"/>
                  </a:cubicBezTo>
                  <a:lnTo>
                    <a:pt x="7531100" y="1699169"/>
                  </a:lnTo>
                  <a:lnTo>
                    <a:pt x="0" y="1711869"/>
                  </a:lnTo>
                  <a:lnTo>
                    <a:pt x="0" y="327569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 prstMaterial="matte">
              <a:bevelT w="488950" h="1016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120" name="Группа 119"/>
            <p:cNvGrpSpPr/>
            <p:nvPr/>
          </p:nvGrpSpPr>
          <p:grpSpPr>
            <a:xfrm>
              <a:off x="428596" y="3632354"/>
              <a:ext cx="1109662" cy="1971543"/>
              <a:chOff x="428596" y="3632354"/>
              <a:chExt cx="1109662" cy="1971543"/>
            </a:xfrm>
          </p:grpSpPr>
          <p:sp>
            <p:nvSpPr>
              <p:cNvPr id="118" name="Равнобедренный треугольник 117"/>
              <p:cNvSpPr/>
              <p:nvPr/>
            </p:nvSpPr>
            <p:spPr>
              <a:xfrm>
                <a:off x="859577" y="4460889"/>
                <a:ext cx="214314" cy="1143008"/>
              </a:xfrm>
              <a:prstGeom prst="triangle">
                <a:avLst/>
              </a:prstGeom>
              <a:blipFill>
                <a:blip r:embed="rId3"/>
                <a:tile tx="0" ty="0" sx="100000" sy="100000" flip="none" algn="tl"/>
              </a:blip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19050" h="190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19" name="Полилиния 118"/>
              <p:cNvSpPr/>
              <p:nvPr/>
            </p:nvSpPr>
            <p:spPr>
              <a:xfrm>
                <a:off x="428596" y="3632354"/>
                <a:ext cx="1109662" cy="1812775"/>
              </a:xfrm>
              <a:custGeom>
                <a:avLst/>
                <a:gdLst>
                  <a:gd name="connsiteX0" fmla="*/ 0 w 642942"/>
                  <a:gd name="connsiteY0" fmla="*/ 1143008 h 1143008"/>
                  <a:gd name="connsiteX1" fmla="*/ 321471 w 642942"/>
                  <a:gd name="connsiteY1" fmla="*/ 0 h 1143008"/>
                  <a:gd name="connsiteX2" fmla="*/ 642942 w 642942"/>
                  <a:gd name="connsiteY2" fmla="*/ 1143008 h 1143008"/>
                  <a:gd name="connsiteX3" fmla="*/ 0 w 642942"/>
                  <a:gd name="connsiteY3" fmla="*/ 1143008 h 1143008"/>
                  <a:gd name="connsiteX0" fmla="*/ 0 w 642942"/>
                  <a:gd name="connsiteY0" fmla="*/ 1225565 h 1225565"/>
                  <a:gd name="connsiteX1" fmla="*/ 321471 w 642942"/>
                  <a:gd name="connsiteY1" fmla="*/ 82557 h 1225565"/>
                  <a:gd name="connsiteX2" fmla="*/ 642942 w 642942"/>
                  <a:gd name="connsiteY2" fmla="*/ 1225565 h 1225565"/>
                  <a:gd name="connsiteX3" fmla="*/ 0 w 642942"/>
                  <a:gd name="connsiteY3" fmla="*/ 1225565 h 1225565"/>
                  <a:gd name="connsiteX0" fmla="*/ 0 w 642942"/>
                  <a:gd name="connsiteY0" fmla="*/ 1246203 h 1246203"/>
                  <a:gd name="connsiteX1" fmla="*/ 321471 w 642942"/>
                  <a:gd name="connsiteY1" fmla="*/ 103195 h 1246203"/>
                  <a:gd name="connsiteX2" fmla="*/ 642942 w 642942"/>
                  <a:gd name="connsiteY2" fmla="*/ 1246203 h 1246203"/>
                  <a:gd name="connsiteX3" fmla="*/ 0 w 642942"/>
                  <a:gd name="connsiteY3" fmla="*/ 1246203 h 1246203"/>
                  <a:gd name="connsiteX0" fmla="*/ 0 w 892995"/>
                  <a:gd name="connsiteY0" fmla="*/ 1246203 h 1390650"/>
                  <a:gd name="connsiteX1" fmla="*/ 321471 w 892995"/>
                  <a:gd name="connsiteY1" fmla="*/ 103195 h 1390650"/>
                  <a:gd name="connsiteX2" fmla="*/ 642942 w 892995"/>
                  <a:gd name="connsiteY2" fmla="*/ 1246203 h 1390650"/>
                  <a:gd name="connsiteX3" fmla="*/ 0 w 892995"/>
                  <a:gd name="connsiteY3" fmla="*/ 1246203 h 1390650"/>
                  <a:gd name="connsiteX0" fmla="*/ 216667 w 1109662"/>
                  <a:gd name="connsiteY0" fmla="*/ 1246203 h 1428750"/>
                  <a:gd name="connsiteX1" fmla="*/ 538138 w 1109662"/>
                  <a:gd name="connsiteY1" fmla="*/ 103195 h 1428750"/>
                  <a:gd name="connsiteX2" fmla="*/ 859609 w 1109662"/>
                  <a:gd name="connsiteY2" fmla="*/ 1246203 h 1428750"/>
                  <a:gd name="connsiteX3" fmla="*/ 216667 w 1109662"/>
                  <a:gd name="connsiteY3" fmla="*/ 1246203 h 1428750"/>
                  <a:gd name="connsiteX0" fmla="*/ 216667 w 1109662"/>
                  <a:gd name="connsiteY0" fmla="*/ 1246203 h 1444625"/>
                  <a:gd name="connsiteX1" fmla="*/ 538138 w 1109662"/>
                  <a:gd name="connsiteY1" fmla="*/ 103195 h 1444625"/>
                  <a:gd name="connsiteX2" fmla="*/ 859609 w 1109662"/>
                  <a:gd name="connsiteY2" fmla="*/ 1246203 h 1444625"/>
                  <a:gd name="connsiteX3" fmla="*/ 216667 w 1109662"/>
                  <a:gd name="connsiteY3" fmla="*/ 1246203 h 1444625"/>
                  <a:gd name="connsiteX0" fmla="*/ 216667 w 1109662"/>
                  <a:gd name="connsiteY0" fmla="*/ 1246203 h 1444625"/>
                  <a:gd name="connsiteX1" fmla="*/ 538138 w 1109662"/>
                  <a:gd name="connsiteY1" fmla="*/ 103195 h 1444625"/>
                  <a:gd name="connsiteX2" fmla="*/ 859609 w 1109662"/>
                  <a:gd name="connsiteY2" fmla="*/ 1246203 h 1444625"/>
                  <a:gd name="connsiteX3" fmla="*/ 216667 w 1109662"/>
                  <a:gd name="connsiteY3" fmla="*/ 1246203 h 14446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09662" h="1444625">
                    <a:moveTo>
                      <a:pt x="216667" y="1246203"/>
                    </a:moveTo>
                    <a:cubicBezTo>
                      <a:pt x="0" y="1428750"/>
                      <a:pt x="396081" y="0"/>
                      <a:pt x="538138" y="103195"/>
                    </a:cubicBezTo>
                    <a:cubicBezTo>
                      <a:pt x="675481" y="20638"/>
                      <a:pt x="1109662" y="1390650"/>
                      <a:pt x="859609" y="1246203"/>
                    </a:cubicBezTo>
                    <a:cubicBezTo>
                      <a:pt x="650081" y="1444625"/>
                      <a:pt x="523081" y="1406525"/>
                      <a:pt x="216667" y="1246203"/>
                    </a:cubicBezTo>
                    <a:close/>
                  </a:path>
                </a:pathLst>
              </a:custGeom>
              <a:gradFill>
                <a:gsLst>
                  <a:gs pos="100000">
                    <a:srgbClr val="92D050"/>
                  </a:gs>
                  <a:gs pos="0">
                    <a:schemeClr val="accent3">
                      <a:lumMod val="50000"/>
                    </a:schemeClr>
                  </a:gs>
                </a:gsLst>
                <a:lin ang="16200000" scaled="1"/>
              </a:gradFill>
              <a:ln>
                <a:noFill/>
              </a:ln>
              <a:effectLst>
                <a:outerShdw blurRad="266700" dist="165100" dir="3960000" sx="90000" sy="-19000" rotWithShape="0">
                  <a:prstClr val="black">
                    <a:alpha val="39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>
                <a:bevelT w="4318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121" name="Группа 120"/>
            <p:cNvGrpSpPr/>
            <p:nvPr/>
          </p:nvGrpSpPr>
          <p:grpSpPr>
            <a:xfrm>
              <a:off x="7858148" y="4209144"/>
              <a:ext cx="928694" cy="1537629"/>
              <a:chOff x="428596" y="3829035"/>
              <a:chExt cx="1109662" cy="1774862"/>
            </a:xfrm>
          </p:grpSpPr>
          <p:sp>
            <p:nvSpPr>
              <p:cNvPr id="122" name="Равнобедренный треугольник 121"/>
              <p:cNvSpPr/>
              <p:nvPr/>
            </p:nvSpPr>
            <p:spPr>
              <a:xfrm>
                <a:off x="859577" y="4460889"/>
                <a:ext cx="214314" cy="1143008"/>
              </a:xfrm>
              <a:prstGeom prst="triangle">
                <a:avLst/>
              </a:prstGeom>
              <a:blipFill>
                <a:blip r:embed="rId3"/>
                <a:tile tx="0" ty="0" sx="100000" sy="100000" flip="none" algn="tl"/>
              </a:blip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19050" h="190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23" name="Полилиния 122"/>
              <p:cNvSpPr/>
              <p:nvPr/>
            </p:nvSpPr>
            <p:spPr>
              <a:xfrm>
                <a:off x="428596" y="3829035"/>
                <a:ext cx="1109662" cy="1616093"/>
              </a:xfrm>
              <a:custGeom>
                <a:avLst/>
                <a:gdLst>
                  <a:gd name="connsiteX0" fmla="*/ 0 w 642942"/>
                  <a:gd name="connsiteY0" fmla="*/ 1143008 h 1143008"/>
                  <a:gd name="connsiteX1" fmla="*/ 321471 w 642942"/>
                  <a:gd name="connsiteY1" fmla="*/ 0 h 1143008"/>
                  <a:gd name="connsiteX2" fmla="*/ 642942 w 642942"/>
                  <a:gd name="connsiteY2" fmla="*/ 1143008 h 1143008"/>
                  <a:gd name="connsiteX3" fmla="*/ 0 w 642942"/>
                  <a:gd name="connsiteY3" fmla="*/ 1143008 h 1143008"/>
                  <a:gd name="connsiteX0" fmla="*/ 0 w 642942"/>
                  <a:gd name="connsiteY0" fmla="*/ 1225565 h 1225565"/>
                  <a:gd name="connsiteX1" fmla="*/ 321471 w 642942"/>
                  <a:gd name="connsiteY1" fmla="*/ 82557 h 1225565"/>
                  <a:gd name="connsiteX2" fmla="*/ 642942 w 642942"/>
                  <a:gd name="connsiteY2" fmla="*/ 1225565 h 1225565"/>
                  <a:gd name="connsiteX3" fmla="*/ 0 w 642942"/>
                  <a:gd name="connsiteY3" fmla="*/ 1225565 h 1225565"/>
                  <a:gd name="connsiteX0" fmla="*/ 0 w 642942"/>
                  <a:gd name="connsiteY0" fmla="*/ 1246203 h 1246203"/>
                  <a:gd name="connsiteX1" fmla="*/ 321471 w 642942"/>
                  <a:gd name="connsiteY1" fmla="*/ 103195 h 1246203"/>
                  <a:gd name="connsiteX2" fmla="*/ 642942 w 642942"/>
                  <a:gd name="connsiteY2" fmla="*/ 1246203 h 1246203"/>
                  <a:gd name="connsiteX3" fmla="*/ 0 w 642942"/>
                  <a:gd name="connsiteY3" fmla="*/ 1246203 h 1246203"/>
                  <a:gd name="connsiteX0" fmla="*/ 0 w 892995"/>
                  <a:gd name="connsiteY0" fmla="*/ 1246203 h 1390650"/>
                  <a:gd name="connsiteX1" fmla="*/ 321471 w 892995"/>
                  <a:gd name="connsiteY1" fmla="*/ 103195 h 1390650"/>
                  <a:gd name="connsiteX2" fmla="*/ 642942 w 892995"/>
                  <a:gd name="connsiteY2" fmla="*/ 1246203 h 1390650"/>
                  <a:gd name="connsiteX3" fmla="*/ 0 w 892995"/>
                  <a:gd name="connsiteY3" fmla="*/ 1246203 h 1390650"/>
                  <a:gd name="connsiteX0" fmla="*/ 216667 w 1109662"/>
                  <a:gd name="connsiteY0" fmla="*/ 1246203 h 1428750"/>
                  <a:gd name="connsiteX1" fmla="*/ 538138 w 1109662"/>
                  <a:gd name="connsiteY1" fmla="*/ 103195 h 1428750"/>
                  <a:gd name="connsiteX2" fmla="*/ 859609 w 1109662"/>
                  <a:gd name="connsiteY2" fmla="*/ 1246203 h 1428750"/>
                  <a:gd name="connsiteX3" fmla="*/ 216667 w 1109662"/>
                  <a:gd name="connsiteY3" fmla="*/ 1246203 h 1428750"/>
                  <a:gd name="connsiteX0" fmla="*/ 216667 w 1109662"/>
                  <a:gd name="connsiteY0" fmla="*/ 1246203 h 1444625"/>
                  <a:gd name="connsiteX1" fmla="*/ 538138 w 1109662"/>
                  <a:gd name="connsiteY1" fmla="*/ 103195 h 1444625"/>
                  <a:gd name="connsiteX2" fmla="*/ 859609 w 1109662"/>
                  <a:gd name="connsiteY2" fmla="*/ 1246203 h 1444625"/>
                  <a:gd name="connsiteX3" fmla="*/ 216667 w 1109662"/>
                  <a:gd name="connsiteY3" fmla="*/ 1246203 h 1444625"/>
                  <a:gd name="connsiteX0" fmla="*/ 216667 w 1109662"/>
                  <a:gd name="connsiteY0" fmla="*/ 1246203 h 1444625"/>
                  <a:gd name="connsiteX1" fmla="*/ 538138 w 1109662"/>
                  <a:gd name="connsiteY1" fmla="*/ 103195 h 1444625"/>
                  <a:gd name="connsiteX2" fmla="*/ 859609 w 1109662"/>
                  <a:gd name="connsiteY2" fmla="*/ 1246203 h 1444625"/>
                  <a:gd name="connsiteX3" fmla="*/ 216667 w 1109662"/>
                  <a:gd name="connsiteY3" fmla="*/ 1246203 h 14446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09662" h="1444625">
                    <a:moveTo>
                      <a:pt x="216667" y="1246203"/>
                    </a:moveTo>
                    <a:cubicBezTo>
                      <a:pt x="0" y="1428750"/>
                      <a:pt x="396081" y="0"/>
                      <a:pt x="538138" y="103195"/>
                    </a:cubicBezTo>
                    <a:cubicBezTo>
                      <a:pt x="675481" y="20638"/>
                      <a:pt x="1109662" y="1390650"/>
                      <a:pt x="859609" y="1246203"/>
                    </a:cubicBezTo>
                    <a:cubicBezTo>
                      <a:pt x="650081" y="1444625"/>
                      <a:pt x="523081" y="1406525"/>
                      <a:pt x="216667" y="1246203"/>
                    </a:cubicBezTo>
                    <a:close/>
                  </a:path>
                </a:pathLst>
              </a:custGeom>
              <a:gradFill>
                <a:gsLst>
                  <a:gs pos="100000">
                    <a:srgbClr val="92D050"/>
                  </a:gs>
                  <a:gs pos="0">
                    <a:schemeClr val="accent3">
                      <a:lumMod val="50000"/>
                    </a:schemeClr>
                  </a:gs>
                </a:gsLst>
                <a:lin ang="16200000" scaled="1"/>
              </a:gradFill>
              <a:ln>
                <a:noFill/>
              </a:ln>
              <a:effectLst>
                <a:outerShdw blurRad="266700" dist="165100" dir="3960000" sx="90000" sy="-19000" rotWithShape="0">
                  <a:prstClr val="black">
                    <a:alpha val="39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>
                <a:bevelT w="4318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124" name="Группа 123"/>
            <p:cNvGrpSpPr/>
            <p:nvPr/>
          </p:nvGrpSpPr>
          <p:grpSpPr>
            <a:xfrm>
              <a:off x="4500562" y="3302758"/>
              <a:ext cx="1357322" cy="2269381"/>
              <a:chOff x="428596" y="3644850"/>
              <a:chExt cx="1109662" cy="1959047"/>
            </a:xfrm>
          </p:grpSpPr>
          <p:sp>
            <p:nvSpPr>
              <p:cNvPr id="125" name="Равнобедренный треугольник 124"/>
              <p:cNvSpPr/>
              <p:nvPr/>
            </p:nvSpPr>
            <p:spPr>
              <a:xfrm>
                <a:off x="859577" y="4460889"/>
                <a:ext cx="214314" cy="1143008"/>
              </a:xfrm>
              <a:prstGeom prst="triangle">
                <a:avLst/>
              </a:prstGeom>
              <a:blipFill>
                <a:blip r:embed="rId3"/>
                <a:tile tx="0" ty="0" sx="100000" sy="100000" flip="none" algn="tl"/>
              </a:blip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19050" h="190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26" name="Полилиния 125"/>
              <p:cNvSpPr/>
              <p:nvPr/>
            </p:nvSpPr>
            <p:spPr>
              <a:xfrm>
                <a:off x="428596" y="3644850"/>
                <a:ext cx="1109662" cy="1800279"/>
              </a:xfrm>
              <a:custGeom>
                <a:avLst/>
                <a:gdLst>
                  <a:gd name="connsiteX0" fmla="*/ 0 w 642942"/>
                  <a:gd name="connsiteY0" fmla="*/ 1143008 h 1143008"/>
                  <a:gd name="connsiteX1" fmla="*/ 321471 w 642942"/>
                  <a:gd name="connsiteY1" fmla="*/ 0 h 1143008"/>
                  <a:gd name="connsiteX2" fmla="*/ 642942 w 642942"/>
                  <a:gd name="connsiteY2" fmla="*/ 1143008 h 1143008"/>
                  <a:gd name="connsiteX3" fmla="*/ 0 w 642942"/>
                  <a:gd name="connsiteY3" fmla="*/ 1143008 h 1143008"/>
                  <a:gd name="connsiteX0" fmla="*/ 0 w 642942"/>
                  <a:gd name="connsiteY0" fmla="*/ 1225565 h 1225565"/>
                  <a:gd name="connsiteX1" fmla="*/ 321471 w 642942"/>
                  <a:gd name="connsiteY1" fmla="*/ 82557 h 1225565"/>
                  <a:gd name="connsiteX2" fmla="*/ 642942 w 642942"/>
                  <a:gd name="connsiteY2" fmla="*/ 1225565 h 1225565"/>
                  <a:gd name="connsiteX3" fmla="*/ 0 w 642942"/>
                  <a:gd name="connsiteY3" fmla="*/ 1225565 h 1225565"/>
                  <a:gd name="connsiteX0" fmla="*/ 0 w 642942"/>
                  <a:gd name="connsiteY0" fmla="*/ 1246203 h 1246203"/>
                  <a:gd name="connsiteX1" fmla="*/ 321471 w 642942"/>
                  <a:gd name="connsiteY1" fmla="*/ 103195 h 1246203"/>
                  <a:gd name="connsiteX2" fmla="*/ 642942 w 642942"/>
                  <a:gd name="connsiteY2" fmla="*/ 1246203 h 1246203"/>
                  <a:gd name="connsiteX3" fmla="*/ 0 w 642942"/>
                  <a:gd name="connsiteY3" fmla="*/ 1246203 h 1246203"/>
                  <a:gd name="connsiteX0" fmla="*/ 0 w 892995"/>
                  <a:gd name="connsiteY0" fmla="*/ 1246203 h 1390650"/>
                  <a:gd name="connsiteX1" fmla="*/ 321471 w 892995"/>
                  <a:gd name="connsiteY1" fmla="*/ 103195 h 1390650"/>
                  <a:gd name="connsiteX2" fmla="*/ 642942 w 892995"/>
                  <a:gd name="connsiteY2" fmla="*/ 1246203 h 1390650"/>
                  <a:gd name="connsiteX3" fmla="*/ 0 w 892995"/>
                  <a:gd name="connsiteY3" fmla="*/ 1246203 h 1390650"/>
                  <a:gd name="connsiteX0" fmla="*/ 216667 w 1109662"/>
                  <a:gd name="connsiteY0" fmla="*/ 1246203 h 1428750"/>
                  <a:gd name="connsiteX1" fmla="*/ 538138 w 1109662"/>
                  <a:gd name="connsiteY1" fmla="*/ 103195 h 1428750"/>
                  <a:gd name="connsiteX2" fmla="*/ 859609 w 1109662"/>
                  <a:gd name="connsiteY2" fmla="*/ 1246203 h 1428750"/>
                  <a:gd name="connsiteX3" fmla="*/ 216667 w 1109662"/>
                  <a:gd name="connsiteY3" fmla="*/ 1246203 h 1428750"/>
                  <a:gd name="connsiteX0" fmla="*/ 216667 w 1109662"/>
                  <a:gd name="connsiteY0" fmla="*/ 1246203 h 1444625"/>
                  <a:gd name="connsiteX1" fmla="*/ 538138 w 1109662"/>
                  <a:gd name="connsiteY1" fmla="*/ 103195 h 1444625"/>
                  <a:gd name="connsiteX2" fmla="*/ 859609 w 1109662"/>
                  <a:gd name="connsiteY2" fmla="*/ 1246203 h 1444625"/>
                  <a:gd name="connsiteX3" fmla="*/ 216667 w 1109662"/>
                  <a:gd name="connsiteY3" fmla="*/ 1246203 h 1444625"/>
                  <a:gd name="connsiteX0" fmla="*/ 216667 w 1109662"/>
                  <a:gd name="connsiteY0" fmla="*/ 1246203 h 1444625"/>
                  <a:gd name="connsiteX1" fmla="*/ 538138 w 1109662"/>
                  <a:gd name="connsiteY1" fmla="*/ 103195 h 1444625"/>
                  <a:gd name="connsiteX2" fmla="*/ 859609 w 1109662"/>
                  <a:gd name="connsiteY2" fmla="*/ 1246203 h 1444625"/>
                  <a:gd name="connsiteX3" fmla="*/ 216667 w 1109662"/>
                  <a:gd name="connsiteY3" fmla="*/ 1246203 h 14446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09662" h="1444625">
                    <a:moveTo>
                      <a:pt x="216667" y="1246203"/>
                    </a:moveTo>
                    <a:cubicBezTo>
                      <a:pt x="0" y="1428750"/>
                      <a:pt x="396081" y="0"/>
                      <a:pt x="538138" y="103195"/>
                    </a:cubicBezTo>
                    <a:cubicBezTo>
                      <a:pt x="675481" y="20638"/>
                      <a:pt x="1109662" y="1390650"/>
                      <a:pt x="859609" y="1246203"/>
                    </a:cubicBezTo>
                    <a:cubicBezTo>
                      <a:pt x="650081" y="1444625"/>
                      <a:pt x="523081" y="1406525"/>
                      <a:pt x="216667" y="1246203"/>
                    </a:cubicBezTo>
                    <a:close/>
                  </a:path>
                </a:pathLst>
              </a:custGeom>
              <a:gradFill>
                <a:gsLst>
                  <a:gs pos="100000">
                    <a:srgbClr val="92D050"/>
                  </a:gs>
                  <a:gs pos="0">
                    <a:schemeClr val="accent3">
                      <a:lumMod val="50000"/>
                    </a:schemeClr>
                  </a:gs>
                </a:gsLst>
                <a:lin ang="16200000" scaled="1"/>
              </a:gradFill>
              <a:ln>
                <a:noFill/>
              </a:ln>
              <a:effectLst>
                <a:outerShdw blurRad="266700" dist="165100" dir="3960000" sx="90000" sy="-19000" rotWithShape="0">
                  <a:prstClr val="black">
                    <a:alpha val="39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>
                <a:bevelT w="4318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116" name="Полилиния 115"/>
            <p:cNvSpPr/>
            <p:nvPr/>
          </p:nvSpPr>
          <p:spPr>
            <a:xfrm>
              <a:off x="-65581" y="5715016"/>
              <a:ext cx="9247681" cy="1142984"/>
            </a:xfrm>
            <a:custGeom>
              <a:avLst/>
              <a:gdLst>
                <a:gd name="connsiteX0" fmla="*/ 9194800 w 9781117"/>
                <a:gd name="connsiteY0" fmla="*/ 511588 h 2492788"/>
                <a:gd name="connsiteX1" fmla="*/ 5715000 w 9781117"/>
                <a:gd name="connsiteY1" fmla="*/ 295688 h 2492788"/>
                <a:gd name="connsiteX2" fmla="*/ 1765300 w 9781117"/>
                <a:gd name="connsiteY2" fmla="*/ 943388 h 2492788"/>
                <a:gd name="connsiteX3" fmla="*/ 63500 w 9781117"/>
                <a:gd name="connsiteY3" fmla="*/ 816388 h 2492788"/>
                <a:gd name="connsiteX4" fmla="*/ 0 w 9781117"/>
                <a:gd name="connsiteY4" fmla="*/ 2480088 h 2492788"/>
                <a:gd name="connsiteX5" fmla="*/ 9232900 w 9781117"/>
                <a:gd name="connsiteY5" fmla="*/ 2492788 h 2492788"/>
                <a:gd name="connsiteX6" fmla="*/ 9194800 w 9781117"/>
                <a:gd name="connsiteY6" fmla="*/ 511588 h 2492788"/>
                <a:gd name="connsiteX0" fmla="*/ 9194800 w 9247681"/>
                <a:gd name="connsiteY0" fmla="*/ 511588 h 2492788"/>
                <a:gd name="connsiteX1" fmla="*/ 5715000 w 9247681"/>
                <a:gd name="connsiteY1" fmla="*/ 295688 h 2492788"/>
                <a:gd name="connsiteX2" fmla="*/ 1765300 w 9247681"/>
                <a:gd name="connsiteY2" fmla="*/ 943388 h 2492788"/>
                <a:gd name="connsiteX3" fmla="*/ 63500 w 9247681"/>
                <a:gd name="connsiteY3" fmla="*/ 816388 h 2492788"/>
                <a:gd name="connsiteX4" fmla="*/ 0 w 9247681"/>
                <a:gd name="connsiteY4" fmla="*/ 2480088 h 2492788"/>
                <a:gd name="connsiteX5" fmla="*/ 9232900 w 9247681"/>
                <a:gd name="connsiteY5" fmla="*/ 2492788 h 2492788"/>
                <a:gd name="connsiteX6" fmla="*/ 9194800 w 9247681"/>
                <a:gd name="connsiteY6" fmla="*/ 511588 h 2492788"/>
                <a:gd name="connsiteX0" fmla="*/ 9194800 w 9247681"/>
                <a:gd name="connsiteY0" fmla="*/ 511588 h 2492788"/>
                <a:gd name="connsiteX1" fmla="*/ 5715000 w 9247681"/>
                <a:gd name="connsiteY1" fmla="*/ 295688 h 2492788"/>
                <a:gd name="connsiteX2" fmla="*/ 1765300 w 9247681"/>
                <a:gd name="connsiteY2" fmla="*/ 943388 h 2492788"/>
                <a:gd name="connsiteX3" fmla="*/ 63500 w 9247681"/>
                <a:gd name="connsiteY3" fmla="*/ 816388 h 2492788"/>
                <a:gd name="connsiteX4" fmla="*/ 0 w 9247681"/>
                <a:gd name="connsiteY4" fmla="*/ 2480088 h 2492788"/>
                <a:gd name="connsiteX5" fmla="*/ 9232900 w 9247681"/>
                <a:gd name="connsiteY5" fmla="*/ 2492788 h 2492788"/>
                <a:gd name="connsiteX6" fmla="*/ 9194800 w 9247681"/>
                <a:gd name="connsiteY6" fmla="*/ 511588 h 2492788"/>
                <a:gd name="connsiteX0" fmla="*/ 9194800 w 9247681"/>
                <a:gd name="connsiteY0" fmla="*/ 511588 h 2492788"/>
                <a:gd name="connsiteX1" fmla="*/ 5715000 w 9247681"/>
                <a:gd name="connsiteY1" fmla="*/ 295688 h 2492788"/>
                <a:gd name="connsiteX2" fmla="*/ 1765300 w 9247681"/>
                <a:gd name="connsiteY2" fmla="*/ 943388 h 2492788"/>
                <a:gd name="connsiteX3" fmla="*/ 63500 w 9247681"/>
                <a:gd name="connsiteY3" fmla="*/ 816388 h 2492788"/>
                <a:gd name="connsiteX4" fmla="*/ 0 w 9247681"/>
                <a:gd name="connsiteY4" fmla="*/ 2480088 h 2492788"/>
                <a:gd name="connsiteX5" fmla="*/ 9232900 w 9247681"/>
                <a:gd name="connsiteY5" fmla="*/ 2492788 h 2492788"/>
                <a:gd name="connsiteX6" fmla="*/ 9194800 w 9247681"/>
                <a:gd name="connsiteY6" fmla="*/ 511588 h 2492788"/>
                <a:gd name="connsiteX0" fmla="*/ 9194800 w 9247681"/>
                <a:gd name="connsiteY0" fmla="*/ 487658 h 2468858"/>
                <a:gd name="connsiteX1" fmla="*/ 5715000 w 9247681"/>
                <a:gd name="connsiteY1" fmla="*/ 271758 h 2468858"/>
                <a:gd name="connsiteX2" fmla="*/ 1765300 w 9247681"/>
                <a:gd name="connsiteY2" fmla="*/ 919458 h 2468858"/>
                <a:gd name="connsiteX3" fmla="*/ 63500 w 9247681"/>
                <a:gd name="connsiteY3" fmla="*/ 792458 h 2468858"/>
                <a:gd name="connsiteX4" fmla="*/ 0 w 9247681"/>
                <a:gd name="connsiteY4" fmla="*/ 2456158 h 2468858"/>
                <a:gd name="connsiteX5" fmla="*/ 9232900 w 9247681"/>
                <a:gd name="connsiteY5" fmla="*/ 2468858 h 2468858"/>
                <a:gd name="connsiteX6" fmla="*/ 9194800 w 9247681"/>
                <a:gd name="connsiteY6" fmla="*/ 487658 h 2468858"/>
                <a:gd name="connsiteX0" fmla="*/ 9194800 w 9247681"/>
                <a:gd name="connsiteY0" fmla="*/ 487658 h 2468858"/>
                <a:gd name="connsiteX1" fmla="*/ 5715000 w 9247681"/>
                <a:gd name="connsiteY1" fmla="*/ 271758 h 2468858"/>
                <a:gd name="connsiteX2" fmla="*/ 1765300 w 9247681"/>
                <a:gd name="connsiteY2" fmla="*/ 919458 h 2468858"/>
                <a:gd name="connsiteX3" fmla="*/ 63500 w 9247681"/>
                <a:gd name="connsiteY3" fmla="*/ 792458 h 2468858"/>
                <a:gd name="connsiteX4" fmla="*/ 0 w 9247681"/>
                <a:gd name="connsiteY4" fmla="*/ 2456158 h 2468858"/>
                <a:gd name="connsiteX5" fmla="*/ 9232900 w 9247681"/>
                <a:gd name="connsiteY5" fmla="*/ 2468858 h 2468858"/>
                <a:gd name="connsiteX6" fmla="*/ 9194800 w 9247681"/>
                <a:gd name="connsiteY6" fmla="*/ 487658 h 2468858"/>
                <a:gd name="connsiteX0" fmla="*/ 9194800 w 9247681"/>
                <a:gd name="connsiteY0" fmla="*/ 487658 h 2468858"/>
                <a:gd name="connsiteX1" fmla="*/ 5715000 w 9247681"/>
                <a:gd name="connsiteY1" fmla="*/ 271758 h 2468858"/>
                <a:gd name="connsiteX2" fmla="*/ 1765300 w 9247681"/>
                <a:gd name="connsiteY2" fmla="*/ 919458 h 2468858"/>
                <a:gd name="connsiteX3" fmla="*/ 63500 w 9247681"/>
                <a:gd name="connsiteY3" fmla="*/ 792458 h 2468858"/>
                <a:gd name="connsiteX4" fmla="*/ 0 w 9247681"/>
                <a:gd name="connsiteY4" fmla="*/ 2456158 h 2468858"/>
                <a:gd name="connsiteX5" fmla="*/ 9232900 w 9247681"/>
                <a:gd name="connsiteY5" fmla="*/ 2468858 h 2468858"/>
                <a:gd name="connsiteX6" fmla="*/ 9194800 w 9247681"/>
                <a:gd name="connsiteY6" fmla="*/ 487658 h 24688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247681" h="2468858">
                  <a:moveTo>
                    <a:pt x="9194800" y="487658"/>
                  </a:moveTo>
                  <a:cubicBezTo>
                    <a:pt x="8608483" y="121475"/>
                    <a:pt x="6832055" y="802503"/>
                    <a:pt x="5715000" y="271758"/>
                  </a:cubicBezTo>
                  <a:cubicBezTo>
                    <a:pt x="5445623" y="0"/>
                    <a:pt x="2116574" y="444364"/>
                    <a:pt x="1765300" y="919458"/>
                  </a:cubicBezTo>
                  <a:cubicBezTo>
                    <a:pt x="1117095" y="1140637"/>
                    <a:pt x="630767" y="834791"/>
                    <a:pt x="63500" y="792458"/>
                  </a:cubicBezTo>
                  <a:lnTo>
                    <a:pt x="0" y="2456158"/>
                  </a:lnTo>
                  <a:lnTo>
                    <a:pt x="9232900" y="2468858"/>
                  </a:lnTo>
                  <a:cubicBezTo>
                    <a:pt x="9215861" y="1804322"/>
                    <a:pt x="9247681" y="1320553"/>
                    <a:pt x="9194800" y="487658"/>
                  </a:cubicBez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 prstMaterial="matte">
              <a:bevelT w="488950" h="1016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44" name="Группа 143"/>
          <p:cNvGrpSpPr/>
          <p:nvPr/>
        </p:nvGrpSpPr>
        <p:grpSpPr>
          <a:xfrm rot="626960">
            <a:off x="7869702" y="5933812"/>
            <a:ext cx="928662" cy="1000108"/>
            <a:chOff x="5898071" y="4400554"/>
            <a:chExt cx="2324143" cy="2470145"/>
          </a:xfrm>
        </p:grpSpPr>
        <p:sp>
          <p:nvSpPr>
            <p:cNvPr id="145" name="Полилиния 144"/>
            <p:cNvSpPr/>
            <p:nvPr/>
          </p:nvSpPr>
          <p:spPr>
            <a:xfrm>
              <a:off x="5898071" y="4931288"/>
              <a:ext cx="1221322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6" name="Полилиния 145"/>
            <p:cNvSpPr/>
            <p:nvPr/>
          </p:nvSpPr>
          <p:spPr>
            <a:xfrm>
              <a:off x="6357950" y="4918589"/>
              <a:ext cx="792694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7" name="Полилиния 146"/>
            <p:cNvSpPr/>
            <p:nvPr/>
          </p:nvSpPr>
          <p:spPr>
            <a:xfrm>
              <a:off x="6072198" y="4918589"/>
              <a:ext cx="1149884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8" name="Полилиния 147"/>
            <p:cNvSpPr/>
            <p:nvPr/>
          </p:nvSpPr>
          <p:spPr>
            <a:xfrm flipH="1">
              <a:off x="7000892" y="4918589"/>
              <a:ext cx="1221322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9" name="Полилиния 148"/>
            <p:cNvSpPr/>
            <p:nvPr/>
          </p:nvSpPr>
          <p:spPr>
            <a:xfrm flipH="1">
              <a:off x="7000892" y="4918589"/>
              <a:ext cx="785818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0" name="Полилиния 149"/>
            <p:cNvSpPr/>
            <p:nvPr/>
          </p:nvSpPr>
          <p:spPr>
            <a:xfrm flipH="1">
              <a:off x="6929454" y="4918589"/>
              <a:ext cx="500066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151" name="Группа 137"/>
            <p:cNvGrpSpPr/>
            <p:nvPr/>
          </p:nvGrpSpPr>
          <p:grpSpPr>
            <a:xfrm rot="21430290">
              <a:off x="6560974" y="4400554"/>
              <a:ext cx="798923" cy="2457470"/>
              <a:chOff x="6586553" y="4400554"/>
              <a:chExt cx="798923" cy="2457470"/>
            </a:xfrm>
          </p:grpSpPr>
          <p:sp>
            <p:nvSpPr>
              <p:cNvPr id="156" name="Полилиния 155"/>
              <p:cNvSpPr/>
              <p:nvPr/>
            </p:nvSpPr>
            <p:spPr>
              <a:xfrm flipH="1">
                <a:off x="6929454" y="5143512"/>
                <a:ext cx="142905" cy="1714512"/>
              </a:xfrm>
              <a:custGeom>
                <a:avLst/>
                <a:gdLst>
                  <a:gd name="connsiteX0" fmla="*/ 1016000 w 1016000"/>
                  <a:gd name="connsiteY0" fmla="*/ 1778000 h 1803400"/>
                  <a:gd name="connsiteX1" fmla="*/ 0 w 1016000"/>
                  <a:gd name="connsiteY1" fmla="*/ 0 h 1803400"/>
                  <a:gd name="connsiteX2" fmla="*/ 901700 w 1016000"/>
                  <a:gd name="connsiteY2" fmla="*/ 1803400 h 1803400"/>
                  <a:gd name="connsiteX3" fmla="*/ 1016000 w 1016000"/>
                  <a:gd name="connsiteY3" fmla="*/ 1778000 h 1803400"/>
                  <a:gd name="connsiteX0" fmla="*/ 1016000 w 1016000"/>
                  <a:gd name="connsiteY0" fmla="*/ 1914011 h 1939411"/>
                  <a:gd name="connsiteX1" fmla="*/ 0 w 1016000"/>
                  <a:gd name="connsiteY1" fmla="*/ 136011 h 1939411"/>
                  <a:gd name="connsiteX2" fmla="*/ 901700 w 1016000"/>
                  <a:gd name="connsiteY2" fmla="*/ 1939411 h 1939411"/>
                  <a:gd name="connsiteX3" fmla="*/ 1016000 w 1016000"/>
                  <a:gd name="connsiteY3" fmla="*/ 1914011 h 1939411"/>
                  <a:gd name="connsiteX0" fmla="*/ 1269483 w 1269483"/>
                  <a:gd name="connsiteY0" fmla="*/ 2019845 h 2045245"/>
                  <a:gd name="connsiteX1" fmla="*/ 253483 w 1269483"/>
                  <a:gd name="connsiteY1" fmla="*/ 241845 h 2045245"/>
                  <a:gd name="connsiteX2" fmla="*/ 1155183 w 1269483"/>
                  <a:gd name="connsiteY2" fmla="*/ 2045245 h 2045245"/>
                  <a:gd name="connsiteX3" fmla="*/ 1269483 w 1269483"/>
                  <a:gd name="connsiteY3" fmla="*/ 2019845 h 2045245"/>
                  <a:gd name="connsiteX0" fmla="*/ 1175829 w 1175829"/>
                  <a:gd name="connsiteY0" fmla="*/ 1914011 h 1939411"/>
                  <a:gd name="connsiteX1" fmla="*/ 159829 w 1175829"/>
                  <a:gd name="connsiteY1" fmla="*/ 136011 h 1939411"/>
                  <a:gd name="connsiteX2" fmla="*/ 1061529 w 1175829"/>
                  <a:gd name="connsiteY2" fmla="*/ 1939411 h 1939411"/>
                  <a:gd name="connsiteX3" fmla="*/ 1175829 w 1175829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652481 w 697974"/>
                  <a:gd name="connsiteY0" fmla="*/ 1914011 h 1939411"/>
                  <a:gd name="connsiteX1" fmla="*/ 159828 w 697974"/>
                  <a:gd name="connsiteY1" fmla="*/ 136011 h 1939411"/>
                  <a:gd name="connsiteX2" fmla="*/ 538181 w 697974"/>
                  <a:gd name="connsiteY2" fmla="*/ 1939411 h 1939411"/>
                  <a:gd name="connsiteX3" fmla="*/ 652481 w 697974"/>
                  <a:gd name="connsiteY3" fmla="*/ 1914011 h 1939411"/>
                  <a:gd name="connsiteX0" fmla="*/ 652481 w 697974"/>
                  <a:gd name="connsiteY0" fmla="*/ 1914011 h 1939411"/>
                  <a:gd name="connsiteX1" fmla="*/ 159828 w 697974"/>
                  <a:gd name="connsiteY1" fmla="*/ 136011 h 1939411"/>
                  <a:gd name="connsiteX2" fmla="*/ 363701 w 697974"/>
                  <a:gd name="connsiteY2" fmla="*/ 1939411 h 1939411"/>
                  <a:gd name="connsiteX3" fmla="*/ 652481 w 697974"/>
                  <a:gd name="connsiteY3" fmla="*/ 1914011 h 1939411"/>
                  <a:gd name="connsiteX0" fmla="*/ 477999 w 523492"/>
                  <a:gd name="connsiteY0" fmla="*/ 1914011 h 1939411"/>
                  <a:gd name="connsiteX1" fmla="*/ 159828 w 523492"/>
                  <a:gd name="connsiteY1" fmla="*/ 136011 h 1939411"/>
                  <a:gd name="connsiteX2" fmla="*/ 363701 w 523492"/>
                  <a:gd name="connsiteY2" fmla="*/ 1939411 h 1939411"/>
                  <a:gd name="connsiteX3" fmla="*/ 477999 w 523492"/>
                  <a:gd name="connsiteY3" fmla="*/ 1914011 h 1939411"/>
                  <a:gd name="connsiteX0" fmla="*/ 129045 w 215906"/>
                  <a:gd name="connsiteY0" fmla="*/ 1914011 h 1939411"/>
                  <a:gd name="connsiteX1" fmla="*/ 159828 w 215906"/>
                  <a:gd name="connsiteY1" fmla="*/ 136011 h 1939411"/>
                  <a:gd name="connsiteX2" fmla="*/ 14747 w 215906"/>
                  <a:gd name="connsiteY2" fmla="*/ 1939411 h 1939411"/>
                  <a:gd name="connsiteX3" fmla="*/ 129045 w 215906"/>
                  <a:gd name="connsiteY3" fmla="*/ 1914011 h 19394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15906" h="1939411">
                    <a:moveTo>
                      <a:pt x="129045" y="1914011"/>
                    </a:moveTo>
                    <a:cubicBezTo>
                      <a:pt x="174538" y="948262"/>
                      <a:pt x="215907" y="0"/>
                      <a:pt x="159828" y="136011"/>
                    </a:cubicBezTo>
                    <a:cubicBezTo>
                      <a:pt x="-1" y="124344"/>
                      <a:pt x="106262" y="806428"/>
                      <a:pt x="14747" y="1939411"/>
                    </a:cubicBezTo>
                    <a:lnTo>
                      <a:pt x="129045" y="1914011"/>
                    </a:lnTo>
                    <a:close/>
                  </a:path>
                </a:pathLst>
              </a:custGeom>
              <a:gradFill>
                <a:gsLst>
                  <a:gs pos="100000">
                    <a:srgbClr val="92D050"/>
                  </a:gs>
                  <a:gs pos="0">
                    <a:schemeClr val="accent3">
                      <a:lumMod val="50000"/>
                    </a:schemeClr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19050" h="190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57" name="Полилиния 156"/>
              <p:cNvSpPr/>
              <p:nvPr/>
            </p:nvSpPr>
            <p:spPr>
              <a:xfrm>
                <a:off x="6586553" y="4405224"/>
                <a:ext cx="721518" cy="1262161"/>
              </a:xfrm>
              <a:custGeom>
                <a:avLst/>
                <a:gdLst>
                  <a:gd name="connsiteX0" fmla="*/ 142876 w 285752"/>
                  <a:gd name="connsiteY0" fmla="*/ 214314 h 857256"/>
                  <a:gd name="connsiteX1" fmla="*/ 142876 w 285752"/>
                  <a:gd name="connsiteY1" fmla="*/ 857256 h 857256"/>
                  <a:gd name="connsiteX2" fmla="*/ 142876 w 285752"/>
                  <a:gd name="connsiteY2" fmla="*/ 214314 h 857256"/>
                  <a:gd name="connsiteX0" fmla="*/ 291705 w 583410"/>
                  <a:gd name="connsiteY0" fmla="*/ 500066 h 785842"/>
                  <a:gd name="connsiteX1" fmla="*/ 291705 w 583410"/>
                  <a:gd name="connsiteY1" fmla="*/ 785842 h 785842"/>
                  <a:gd name="connsiteX2" fmla="*/ 291705 w 583410"/>
                  <a:gd name="connsiteY2" fmla="*/ 500066 h 78584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642894 h 642942"/>
                  <a:gd name="connsiteX1" fmla="*/ 291705 w 583410"/>
                  <a:gd name="connsiteY1" fmla="*/ 642942 h 642942"/>
                  <a:gd name="connsiteX2" fmla="*/ 291705 w 583410"/>
                  <a:gd name="connsiteY2" fmla="*/ 642894 h 642942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262161"/>
                  <a:gd name="connsiteX1" fmla="*/ 291705 w 583410"/>
                  <a:gd name="connsiteY1" fmla="*/ 1262161 h 1262161"/>
                  <a:gd name="connsiteX2" fmla="*/ 291705 w 583410"/>
                  <a:gd name="connsiteY2" fmla="*/ 1119213 h 1262161"/>
                  <a:gd name="connsiteX0" fmla="*/ 291705 w 650066"/>
                  <a:gd name="connsiteY0" fmla="*/ 1119213 h 1262161"/>
                  <a:gd name="connsiteX1" fmla="*/ 291705 w 650066"/>
                  <a:gd name="connsiteY1" fmla="*/ 1262161 h 1262161"/>
                  <a:gd name="connsiteX2" fmla="*/ 291705 w 650066"/>
                  <a:gd name="connsiteY2" fmla="*/ 1119213 h 1262161"/>
                  <a:gd name="connsiteX0" fmla="*/ 363157 w 721518"/>
                  <a:gd name="connsiteY0" fmla="*/ 1119213 h 1262161"/>
                  <a:gd name="connsiteX1" fmla="*/ 363157 w 721518"/>
                  <a:gd name="connsiteY1" fmla="*/ 1262161 h 1262161"/>
                  <a:gd name="connsiteX2" fmla="*/ 363157 w 721518"/>
                  <a:gd name="connsiteY2" fmla="*/ 1119213 h 12621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1518" h="1262161">
                    <a:moveTo>
                      <a:pt x="363157" y="1119213"/>
                    </a:moveTo>
                    <a:cubicBezTo>
                      <a:pt x="341693" y="0"/>
                      <a:pt x="721518" y="766845"/>
                      <a:pt x="363157" y="1262161"/>
                    </a:cubicBezTo>
                    <a:cubicBezTo>
                      <a:pt x="0" y="781133"/>
                      <a:pt x="370250" y="19042"/>
                      <a:pt x="363157" y="1119213"/>
                    </a:cubicBezTo>
                    <a:close/>
                  </a:path>
                </a:pathLst>
              </a:custGeom>
              <a:gradFill>
                <a:gsLst>
                  <a:gs pos="100000">
                    <a:schemeClr val="bg1"/>
                  </a:gs>
                  <a:gs pos="0">
                    <a:srgbClr val="FF0000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69850" h="63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58" name="Полилиния 157"/>
              <p:cNvSpPr/>
              <p:nvPr/>
            </p:nvSpPr>
            <p:spPr>
              <a:xfrm>
                <a:off x="6663958" y="4400554"/>
                <a:ext cx="721518" cy="1262161"/>
              </a:xfrm>
              <a:custGeom>
                <a:avLst/>
                <a:gdLst>
                  <a:gd name="connsiteX0" fmla="*/ 142876 w 285752"/>
                  <a:gd name="connsiteY0" fmla="*/ 214314 h 857256"/>
                  <a:gd name="connsiteX1" fmla="*/ 142876 w 285752"/>
                  <a:gd name="connsiteY1" fmla="*/ 857256 h 857256"/>
                  <a:gd name="connsiteX2" fmla="*/ 142876 w 285752"/>
                  <a:gd name="connsiteY2" fmla="*/ 214314 h 857256"/>
                  <a:gd name="connsiteX0" fmla="*/ 291705 w 583410"/>
                  <a:gd name="connsiteY0" fmla="*/ 500066 h 785842"/>
                  <a:gd name="connsiteX1" fmla="*/ 291705 w 583410"/>
                  <a:gd name="connsiteY1" fmla="*/ 785842 h 785842"/>
                  <a:gd name="connsiteX2" fmla="*/ 291705 w 583410"/>
                  <a:gd name="connsiteY2" fmla="*/ 500066 h 78584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642894 h 642942"/>
                  <a:gd name="connsiteX1" fmla="*/ 291705 w 583410"/>
                  <a:gd name="connsiteY1" fmla="*/ 642942 h 642942"/>
                  <a:gd name="connsiteX2" fmla="*/ 291705 w 583410"/>
                  <a:gd name="connsiteY2" fmla="*/ 642894 h 642942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262161"/>
                  <a:gd name="connsiteX1" fmla="*/ 291705 w 583410"/>
                  <a:gd name="connsiteY1" fmla="*/ 1262161 h 1262161"/>
                  <a:gd name="connsiteX2" fmla="*/ 291705 w 583410"/>
                  <a:gd name="connsiteY2" fmla="*/ 1119213 h 1262161"/>
                  <a:gd name="connsiteX0" fmla="*/ 291705 w 650066"/>
                  <a:gd name="connsiteY0" fmla="*/ 1119213 h 1262161"/>
                  <a:gd name="connsiteX1" fmla="*/ 291705 w 650066"/>
                  <a:gd name="connsiteY1" fmla="*/ 1262161 h 1262161"/>
                  <a:gd name="connsiteX2" fmla="*/ 291705 w 650066"/>
                  <a:gd name="connsiteY2" fmla="*/ 1119213 h 1262161"/>
                  <a:gd name="connsiteX0" fmla="*/ 363157 w 721518"/>
                  <a:gd name="connsiteY0" fmla="*/ 1119213 h 1262161"/>
                  <a:gd name="connsiteX1" fmla="*/ 363157 w 721518"/>
                  <a:gd name="connsiteY1" fmla="*/ 1262161 h 1262161"/>
                  <a:gd name="connsiteX2" fmla="*/ 363157 w 721518"/>
                  <a:gd name="connsiteY2" fmla="*/ 1119213 h 12621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1518" h="1262161">
                    <a:moveTo>
                      <a:pt x="363157" y="1119213"/>
                    </a:moveTo>
                    <a:cubicBezTo>
                      <a:pt x="341693" y="0"/>
                      <a:pt x="721518" y="766845"/>
                      <a:pt x="363157" y="1262161"/>
                    </a:cubicBezTo>
                    <a:cubicBezTo>
                      <a:pt x="0" y="781133"/>
                      <a:pt x="370250" y="19042"/>
                      <a:pt x="363157" y="1119213"/>
                    </a:cubicBezTo>
                    <a:close/>
                  </a:path>
                </a:pathLst>
              </a:custGeom>
              <a:gradFill>
                <a:gsLst>
                  <a:gs pos="100000">
                    <a:schemeClr val="bg1"/>
                  </a:gs>
                  <a:gs pos="0">
                    <a:srgbClr val="FF0000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69850" h="63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152" name="Группа 138"/>
            <p:cNvGrpSpPr/>
            <p:nvPr/>
          </p:nvGrpSpPr>
          <p:grpSpPr>
            <a:xfrm rot="639347">
              <a:off x="6792579" y="4410371"/>
              <a:ext cx="798923" cy="2457470"/>
              <a:chOff x="6586553" y="4400554"/>
              <a:chExt cx="798923" cy="2457470"/>
            </a:xfrm>
          </p:grpSpPr>
          <p:sp>
            <p:nvSpPr>
              <p:cNvPr id="153" name="Полилиния 152"/>
              <p:cNvSpPr/>
              <p:nvPr/>
            </p:nvSpPr>
            <p:spPr>
              <a:xfrm flipH="1">
                <a:off x="6929454" y="5143512"/>
                <a:ext cx="142905" cy="1714512"/>
              </a:xfrm>
              <a:custGeom>
                <a:avLst/>
                <a:gdLst>
                  <a:gd name="connsiteX0" fmla="*/ 1016000 w 1016000"/>
                  <a:gd name="connsiteY0" fmla="*/ 1778000 h 1803400"/>
                  <a:gd name="connsiteX1" fmla="*/ 0 w 1016000"/>
                  <a:gd name="connsiteY1" fmla="*/ 0 h 1803400"/>
                  <a:gd name="connsiteX2" fmla="*/ 901700 w 1016000"/>
                  <a:gd name="connsiteY2" fmla="*/ 1803400 h 1803400"/>
                  <a:gd name="connsiteX3" fmla="*/ 1016000 w 1016000"/>
                  <a:gd name="connsiteY3" fmla="*/ 1778000 h 1803400"/>
                  <a:gd name="connsiteX0" fmla="*/ 1016000 w 1016000"/>
                  <a:gd name="connsiteY0" fmla="*/ 1914011 h 1939411"/>
                  <a:gd name="connsiteX1" fmla="*/ 0 w 1016000"/>
                  <a:gd name="connsiteY1" fmla="*/ 136011 h 1939411"/>
                  <a:gd name="connsiteX2" fmla="*/ 901700 w 1016000"/>
                  <a:gd name="connsiteY2" fmla="*/ 1939411 h 1939411"/>
                  <a:gd name="connsiteX3" fmla="*/ 1016000 w 1016000"/>
                  <a:gd name="connsiteY3" fmla="*/ 1914011 h 1939411"/>
                  <a:gd name="connsiteX0" fmla="*/ 1269483 w 1269483"/>
                  <a:gd name="connsiteY0" fmla="*/ 2019845 h 2045245"/>
                  <a:gd name="connsiteX1" fmla="*/ 253483 w 1269483"/>
                  <a:gd name="connsiteY1" fmla="*/ 241845 h 2045245"/>
                  <a:gd name="connsiteX2" fmla="*/ 1155183 w 1269483"/>
                  <a:gd name="connsiteY2" fmla="*/ 2045245 h 2045245"/>
                  <a:gd name="connsiteX3" fmla="*/ 1269483 w 1269483"/>
                  <a:gd name="connsiteY3" fmla="*/ 2019845 h 2045245"/>
                  <a:gd name="connsiteX0" fmla="*/ 1175829 w 1175829"/>
                  <a:gd name="connsiteY0" fmla="*/ 1914011 h 1939411"/>
                  <a:gd name="connsiteX1" fmla="*/ 159829 w 1175829"/>
                  <a:gd name="connsiteY1" fmla="*/ 136011 h 1939411"/>
                  <a:gd name="connsiteX2" fmla="*/ 1061529 w 1175829"/>
                  <a:gd name="connsiteY2" fmla="*/ 1939411 h 1939411"/>
                  <a:gd name="connsiteX3" fmla="*/ 1175829 w 1175829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652481 w 697974"/>
                  <a:gd name="connsiteY0" fmla="*/ 1914011 h 1939411"/>
                  <a:gd name="connsiteX1" fmla="*/ 159828 w 697974"/>
                  <a:gd name="connsiteY1" fmla="*/ 136011 h 1939411"/>
                  <a:gd name="connsiteX2" fmla="*/ 538181 w 697974"/>
                  <a:gd name="connsiteY2" fmla="*/ 1939411 h 1939411"/>
                  <a:gd name="connsiteX3" fmla="*/ 652481 w 697974"/>
                  <a:gd name="connsiteY3" fmla="*/ 1914011 h 1939411"/>
                  <a:gd name="connsiteX0" fmla="*/ 652481 w 697974"/>
                  <a:gd name="connsiteY0" fmla="*/ 1914011 h 1939411"/>
                  <a:gd name="connsiteX1" fmla="*/ 159828 w 697974"/>
                  <a:gd name="connsiteY1" fmla="*/ 136011 h 1939411"/>
                  <a:gd name="connsiteX2" fmla="*/ 363701 w 697974"/>
                  <a:gd name="connsiteY2" fmla="*/ 1939411 h 1939411"/>
                  <a:gd name="connsiteX3" fmla="*/ 652481 w 697974"/>
                  <a:gd name="connsiteY3" fmla="*/ 1914011 h 1939411"/>
                  <a:gd name="connsiteX0" fmla="*/ 477999 w 523492"/>
                  <a:gd name="connsiteY0" fmla="*/ 1914011 h 1939411"/>
                  <a:gd name="connsiteX1" fmla="*/ 159828 w 523492"/>
                  <a:gd name="connsiteY1" fmla="*/ 136011 h 1939411"/>
                  <a:gd name="connsiteX2" fmla="*/ 363701 w 523492"/>
                  <a:gd name="connsiteY2" fmla="*/ 1939411 h 1939411"/>
                  <a:gd name="connsiteX3" fmla="*/ 477999 w 523492"/>
                  <a:gd name="connsiteY3" fmla="*/ 1914011 h 1939411"/>
                  <a:gd name="connsiteX0" fmla="*/ 129045 w 215906"/>
                  <a:gd name="connsiteY0" fmla="*/ 1914011 h 1939411"/>
                  <a:gd name="connsiteX1" fmla="*/ 159828 w 215906"/>
                  <a:gd name="connsiteY1" fmla="*/ 136011 h 1939411"/>
                  <a:gd name="connsiteX2" fmla="*/ 14747 w 215906"/>
                  <a:gd name="connsiteY2" fmla="*/ 1939411 h 1939411"/>
                  <a:gd name="connsiteX3" fmla="*/ 129045 w 215906"/>
                  <a:gd name="connsiteY3" fmla="*/ 1914011 h 19394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15906" h="1939411">
                    <a:moveTo>
                      <a:pt x="129045" y="1914011"/>
                    </a:moveTo>
                    <a:cubicBezTo>
                      <a:pt x="174538" y="948262"/>
                      <a:pt x="215907" y="0"/>
                      <a:pt x="159828" y="136011"/>
                    </a:cubicBezTo>
                    <a:cubicBezTo>
                      <a:pt x="-1" y="124344"/>
                      <a:pt x="106262" y="806428"/>
                      <a:pt x="14747" y="1939411"/>
                    </a:cubicBezTo>
                    <a:lnTo>
                      <a:pt x="129045" y="1914011"/>
                    </a:lnTo>
                    <a:close/>
                  </a:path>
                </a:pathLst>
              </a:custGeom>
              <a:gradFill>
                <a:gsLst>
                  <a:gs pos="100000">
                    <a:srgbClr val="92D050"/>
                  </a:gs>
                  <a:gs pos="0">
                    <a:schemeClr val="accent3">
                      <a:lumMod val="50000"/>
                    </a:schemeClr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19050" h="190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54" name="Полилиния 153"/>
              <p:cNvSpPr/>
              <p:nvPr/>
            </p:nvSpPr>
            <p:spPr>
              <a:xfrm>
                <a:off x="6586553" y="4405224"/>
                <a:ext cx="721518" cy="1262161"/>
              </a:xfrm>
              <a:custGeom>
                <a:avLst/>
                <a:gdLst>
                  <a:gd name="connsiteX0" fmla="*/ 142876 w 285752"/>
                  <a:gd name="connsiteY0" fmla="*/ 214314 h 857256"/>
                  <a:gd name="connsiteX1" fmla="*/ 142876 w 285752"/>
                  <a:gd name="connsiteY1" fmla="*/ 857256 h 857256"/>
                  <a:gd name="connsiteX2" fmla="*/ 142876 w 285752"/>
                  <a:gd name="connsiteY2" fmla="*/ 214314 h 857256"/>
                  <a:gd name="connsiteX0" fmla="*/ 291705 w 583410"/>
                  <a:gd name="connsiteY0" fmla="*/ 500066 h 785842"/>
                  <a:gd name="connsiteX1" fmla="*/ 291705 w 583410"/>
                  <a:gd name="connsiteY1" fmla="*/ 785842 h 785842"/>
                  <a:gd name="connsiteX2" fmla="*/ 291705 w 583410"/>
                  <a:gd name="connsiteY2" fmla="*/ 500066 h 78584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642894 h 642942"/>
                  <a:gd name="connsiteX1" fmla="*/ 291705 w 583410"/>
                  <a:gd name="connsiteY1" fmla="*/ 642942 h 642942"/>
                  <a:gd name="connsiteX2" fmla="*/ 291705 w 583410"/>
                  <a:gd name="connsiteY2" fmla="*/ 642894 h 642942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262161"/>
                  <a:gd name="connsiteX1" fmla="*/ 291705 w 583410"/>
                  <a:gd name="connsiteY1" fmla="*/ 1262161 h 1262161"/>
                  <a:gd name="connsiteX2" fmla="*/ 291705 w 583410"/>
                  <a:gd name="connsiteY2" fmla="*/ 1119213 h 1262161"/>
                  <a:gd name="connsiteX0" fmla="*/ 291705 w 650066"/>
                  <a:gd name="connsiteY0" fmla="*/ 1119213 h 1262161"/>
                  <a:gd name="connsiteX1" fmla="*/ 291705 w 650066"/>
                  <a:gd name="connsiteY1" fmla="*/ 1262161 h 1262161"/>
                  <a:gd name="connsiteX2" fmla="*/ 291705 w 650066"/>
                  <a:gd name="connsiteY2" fmla="*/ 1119213 h 1262161"/>
                  <a:gd name="connsiteX0" fmla="*/ 363157 w 721518"/>
                  <a:gd name="connsiteY0" fmla="*/ 1119213 h 1262161"/>
                  <a:gd name="connsiteX1" fmla="*/ 363157 w 721518"/>
                  <a:gd name="connsiteY1" fmla="*/ 1262161 h 1262161"/>
                  <a:gd name="connsiteX2" fmla="*/ 363157 w 721518"/>
                  <a:gd name="connsiteY2" fmla="*/ 1119213 h 12621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1518" h="1262161">
                    <a:moveTo>
                      <a:pt x="363157" y="1119213"/>
                    </a:moveTo>
                    <a:cubicBezTo>
                      <a:pt x="341693" y="0"/>
                      <a:pt x="721518" y="766845"/>
                      <a:pt x="363157" y="1262161"/>
                    </a:cubicBezTo>
                    <a:cubicBezTo>
                      <a:pt x="0" y="781133"/>
                      <a:pt x="370250" y="19042"/>
                      <a:pt x="363157" y="1119213"/>
                    </a:cubicBezTo>
                    <a:close/>
                  </a:path>
                </a:pathLst>
              </a:custGeom>
              <a:gradFill>
                <a:gsLst>
                  <a:gs pos="100000">
                    <a:schemeClr val="bg1"/>
                  </a:gs>
                  <a:gs pos="0">
                    <a:srgbClr val="FF0000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69850" h="63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55" name="Полилиния 154"/>
              <p:cNvSpPr/>
              <p:nvPr/>
            </p:nvSpPr>
            <p:spPr>
              <a:xfrm>
                <a:off x="6663958" y="4400554"/>
                <a:ext cx="721518" cy="1262161"/>
              </a:xfrm>
              <a:custGeom>
                <a:avLst/>
                <a:gdLst>
                  <a:gd name="connsiteX0" fmla="*/ 142876 w 285752"/>
                  <a:gd name="connsiteY0" fmla="*/ 214314 h 857256"/>
                  <a:gd name="connsiteX1" fmla="*/ 142876 w 285752"/>
                  <a:gd name="connsiteY1" fmla="*/ 857256 h 857256"/>
                  <a:gd name="connsiteX2" fmla="*/ 142876 w 285752"/>
                  <a:gd name="connsiteY2" fmla="*/ 214314 h 857256"/>
                  <a:gd name="connsiteX0" fmla="*/ 291705 w 583410"/>
                  <a:gd name="connsiteY0" fmla="*/ 500066 h 785842"/>
                  <a:gd name="connsiteX1" fmla="*/ 291705 w 583410"/>
                  <a:gd name="connsiteY1" fmla="*/ 785842 h 785842"/>
                  <a:gd name="connsiteX2" fmla="*/ 291705 w 583410"/>
                  <a:gd name="connsiteY2" fmla="*/ 500066 h 78584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642894 h 642942"/>
                  <a:gd name="connsiteX1" fmla="*/ 291705 w 583410"/>
                  <a:gd name="connsiteY1" fmla="*/ 642942 h 642942"/>
                  <a:gd name="connsiteX2" fmla="*/ 291705 w 583410"/>
                  <a:gd name="connsiteY2" fmla="*/ 642894 h 642942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262161"/>
                  <a:gd name="connsiteX1" fmla="*/ 291705 w 583410"/>
                  <a:gd name="connsiteY1" fmla="*/ 1262161 h 1262161"/>
                  <a:gd name="connsiteX2" fmla="*/ 291705 w 583410"/>
                  <a:gd name="connsiteY2" fmla="*/ 1119213 h 1262161"/>
                  <a:gd name="connsiteX0" fmla="*/ 291705 w 650066"/>
                  <a:gd name="connsiteY0" fmla="*/ 1119213 h 1262161"/>
                  <a:gd name="connsiteX1" fmla="*/ 291705 w 650066"/>
                  <a:gd name="connsiteY1" fmla="*/ 1262161 h 1262161"/>
                  <a:gd name="connsiteX2" fmla="*/ 291705 w 650066"/>
                  <a:gd name="connsiteY2" fmla="*/ 1119213 h 1262161"/>
                  <a:gd name="connsiteX0" fmla="*/ 363157 w 721518"/>
                  <a:gd name="connsiteY0" fmla="*/ 1119213 h 1262161"/>
                  <a:gd name="connsiteX1" fmla="*/ 363157 w 721518"/>
                  <a:gd name="connsiteY1" fmla="*/ 1262161 h 1262161"/>
                  <a:gd name="connsiteX2" fmla="*/ 363157 w 721518"/>
                  <a:gd name="connsiteY2" fmla="*/ 1119213 h 12621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1518" h="1262161">
                    <a:moveTo>
                      <a:pt x="363157" y="1119213"/>
                    </a:moveTo>
                    <a:cubicBezTo>
                      <a:pt x="341693" y="0"/>
                      <a:pt x="721518" y="766845"/>
                      <a:pt x="363157" y="1262161"/>
                    </a:cubicBezTo>
                    <a:cubicBezTo>
                      <a:pt x="0" y="781133"/>
                      <a:pt x="370250" y="19042"/>
                      <a:pt x="363157" y="1119213"/>
                    </a:cubicBezTo>
                    <a:close/>
                  </a:path>
                </a:pathLst>
              </a:custGeom>
              <a:gradFill>
                <a:gsLst>
                  <a:gs pos="100000">
                    <a:schemeClr val="bg1"/>
                  </a:gs>
                  <a:gs pos="0">
                    <a:srgbClr val="FF0000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69850" h="63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grpSp>
        <p:nvGrpSpPr>
          <p:cNvPr id="159" name="Группа 158"/>
          <p:cNvGrpSpPr/>
          <p:nvPr/>
        </p:nvGrpSpPr>
        <p:grpSpPr>
          <a:xfrm rot="388224">
            <a:off x="6557801" y="5855841"/>
            <a:ext cx="1292760" cy="1084245"/>
            <a:chOff x="5898071" y="4400554"/>
            <a:chExt cx="2324143" cy="2470145"/>
          </a:xfrm>
        </p:grpSpPr>
        <p:sp>
          <p:nvSpPr>
            <p:cNvPr id="160" name="Полилиния 159"/>
            <p:cNvSpPr/>
            <p:nvPr/>
          </p:nvSpPr>
          <p:spPr>
            <a:xfrm>
              <a:off x="5898071" y="4931288"/>
              <a:ext cx="1221322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1" name="Полилиния 160"/>
            <p:cNvSpPr/>
            <p:nvPr/>
          </p:nvSpPr>
          <p:spPr>
            <a:xfrm>
              <a:off x="6357950" y="4918589"/>
              <a:ext cx="792694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2" name="Полилиния 161"/>
            <p:cNvSpPr/>
            <p:nvPr/>
          </p:nvSpPr>
          <p:spPr>
            <a:xfrm>
              <a:off x="6072198" y="4918589"/>
              <a:ext cx="1149884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3" name="Полилиния 162"/>
            <p:cNvSpPr/>
            <p:nvPr/>
          </p:nvSpPr>
          <p:spPr>
            <a:xfrm flipH="1">
              <a:off x="7000892" y="4918589"/>
              <a:ext cx="1221322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4" name="Полилиния 163"/>
            <p:cNvSpPr/>
            <p:nvPr/>
          </p:nvSpPr>
          <p:spPr>
            <a:xfrm flipH="1">
              <a:off x="7000892" y="4918589"/>
              <a:ext cx="785818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5" name="Полилиния 164"/>
            <p:cNvSpPr/>
            <p:nvPr/>
          </p:nvSpPr>
          <p:spPr>
            <a:xfrm flipH="1">
              <a:off x="6929454" y="4918589"/>
              <a:ext cx="500066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166" name="Группа 137"/>
            <p:cNvGrpSpPr/>
            <p:nvPr/>
          </p:nvGrpSpPr>
          <p:grpSpPr>
            <a:xfrm rot="21430290">
              <a:off x="6560974" y="4400554"/>
              <a:ext cx="798923" cy="2457470"/>
              <a:chOff x="6586553" y="4400554"/>
              <a:chExt cx="798923" cy="2457470"/>
            </a:xfrm>
          </p:grpSpPr>
          <p:sp>
            <p:nvSpPr>
              <p:cNvPr id="171" name="Полилиния 170"/>
              <p:cNvSpPr/>
              <p:nvPr/>
            </p:nvSpPr>
            <p:spPr>
              <a:xfrm flipH="1">
                <a:off x="6929454" y="5143512"/>
                <a:ext cx="142905" cy="1714512"/>
              </a:xfrm>
              <a:custGeom>
                <a:avLst/>
                <a:gdLst>
                  <a:gd name="connsiteX0" fmla="*/ 1016000 w 1016000"/>
                  <a:gd name="connsiteY0" fmla="*/ 1778000 h 1803400"/>
                  <a:gd name="connsiteX1" fmla="*/ 0 w 1016000"/>
                  <a:gd name="connsiteY1" fmla="*/ 0 h 1803400"/>
                  <a:gd name="connsiteX2" fmla="*/ 901700 w 1016000"/>
                  <a:gd name="connsiteY2" fmla="*/ 1803400 h 1803400"/>
                  <a:gd name="connsiteX3" fmla="*/ 1016000 w 1016000"/>
                  <a:gd name="connsiteY3" fmla="*/ 1778000 h 1803400"/>
                  <a:gd name="connsiteX0" fmla="*/ 1016000 w 1016000"/>
                  <a:gd name="connsiteY0" fmla="*/ 1914011 h 1939411"/>
                  <a:gd name="connsiteX1" fmla="*/ 0 w 1016000"/>
                  <a:gd name="connsiteY1" fmla="*/ 136011 h 1939411"/>
                  <a:gd name="connsiteX2" fmla="*/ 901700 w 1016000"/>
                  <a:gd name="connsiteY2" fmla="*/ 1939411 h 1939411"/>
                  <a:gd name="connsiteX3" fmla="*/ 1016000 w 1016000"/>
                  <a:gd name="connsiteY3" fmla="*/ 1914011 h 1939411"/>
                  <a:gd name="connsiteX0" fmla="*/ 1269483 w 1269483"/>
                  <a:gd name="connsiteY0" fmla="*/ 2019845 h 2045245"/>
                  <a:gd name="connsiteX1" fmla="*/ 253483 w 1269483"/>
                  <a:gd name="connsiteY1" fmla="*/ 241845 h 2045245"/>
                  <a:gd name="connsiteX2" fmla="*/ 1155183 w 1269483"/>
                  <a:gd name="connsiteY2" fmla="*/ 2045245 h 2045245"/>
                  <a:gd name="connsiteX3" fmla="*/ 1269483 w 1269483"/>
                  <a:gd name="connsiteY3" fmla="*/ 2019845 h 2045245"/>
                  <a:gd name="connsiteX0" fmla="*/ 1175829 w 1175829"/>
                  <a:gd name="connsiteY0" fmla="*/ 1914011 h 1939411"/>
                  <a:gd name="connsiteX1" fmla="*/ 159829 w 1175829"/>
                  <a:gd name="connsiteY1" fmla="*/ 136011 h 1939411"/>
                  <a:gd name="connsiteX2" fmla="*/ 1061529 w 1175829"/>
                  <a:gd name="connsiteY2" fmla="*/ 1939411 h 1939411"/>
                  <a:gd name="connsiteX3" fmla="*/ 1175829 w 1175829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652481 w 697974"/>
                  <a:gd name="connsiteY0" fmla="*/ 1914011 h 1939411"/>
                  <a:gd name="connsiteX1" fmla="*/ 159828 w 697974"/>
                  <a:gd name="connsiteY1" fmla="*/ 136011 h 1939411"/>
                  <a:gd name="connsiteX2" fmla="*/ 538181 w 697974"/>
                  <a:gd name="connsiteY2" fmla="*/ 1939411 h 1939411"/>
                  <a:gd name="connsiteX3" fmla="*/ 652481 w 697974"/>
                  <a:gd name="connsiteY3" fmla="*/ 1914011 h 1939411"/>
                  <a:gd name="connsiteX0" fmla="*/ 652481 w 697974"/>
                  <a:gd name="connsiteY0" fmla="*/ 1914011 h 1939411"/>
                  <a:gd name="connsiteX1" fmla="*/ 159828 w 697974"/>
                  <a:gd name="connsiteY1" fmla="*/ 136011 h 1939411"/>
                  <a:gd name="connsiteX2" fmla="*/ 363701 w 697974"/>
                  <a:gd name="connsiteY2" fmla="*/ 1939411 h 1939411"/>
                  <a:gd name="connsiteX3" fmla="*/ 652481 w 697974"/>
                  <a:gd name="connsiteY3" fmla="*/ 1914011 h 1939411"/>
                  <a:gd name="connsiteX0" fmla="*/ 477999 w 523492"/>
                  <a:gd name="connsiteY0" fmla="*/ 1914011 h 1939411"/>
                  <a:gd name="connsiteX1" fmla="*/ 159828 w 523492"/>
                  <a:gd name="connsiteY1" fmla="*/ 136011 h 1939411"/>
                  <a:gd name="connsiteX2" fmla="*/ 363701 w 523492"/>
                  <a:gd name="connsiteY2" fmla="*/ 1939411 h 1939411"/>
                  <a:gd name="connsiteX3" fmla="*/ 477999 w 523492"/>
                  <a:gd name="connsiteY3" fmla="*/ 1914011 h 1939411"/>
                  <a:gd name="connsiteX0" fmla="*/ 129045 w 215906"/>
                  <a:gd name="connsiteY0" fmla="*/ 1914011 h 1939411"/>
                  <a:gd name="connsiteX1" fmla="*/ 159828 w 215906"/>
                  <a:gd name="connsiteY1" fmla="*/ 136011 h 1939411"/>
                  <a:gd name="connsiteX2" fmla="*/ 14747 w 215906"/>
                  <a:gd name="connsiteY2" fmla="*/ 1939411 h 1939411"/>
                  <a:gd name="connsiteX3" fmla="*/ 129045 w 215906"/>
                  <a:gd name="connsiteY3" fmla="*/ 1914011 h 19394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15906" h="1939411">
                    <a:moveTo>
                      <a:pt x="129045" y="1914011"/>
                    </a:moveTo>
                    <a:cubicBezTo>
                      <a:pt x="174538" y="948262"/>
                      <a:pt x="215907" y="0"/>
                      <a:pt x="159828" y="136011"/>
                    </a:cubicBezTo>
                    <a:cubicBezTo>
                      <a:pt x="-1" y="124344"/>
                      <a:pt x="106262" y="806428"/>
                      <a:pt x="14747" y="1939411"/>
                    </a:cubicBezTo>
                    <a:lnTo>
                      <a:pt x="129045" y="1914011"/>
                    </a:lnTo>
                    <a:close/>
                  </a:path>
                </a:pathLst>
              </a:custGeom>
              <a:gradFill>
                <a:gsLst>
                  <a:gs pos="100000">
                    <a:srgbClr val="92D050"/>
                  </a:gs>
                  <a:gs pos="0">
                    <a:schemeClr val="accent3">
                      <a:lumMod val="50000"/>
                    </a:schemeClr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19050" h="190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72" name="Полилиния 171"/>
              <p:cNvSpPr/>
              <p:nvPr/>
            </p:nvSpPr>
            <p:spPr>
              <a:xfrm>
                <a:off x="6586553" y="4405224"/>
                <a:ext cx="721518" cy="1262161"/>
              </a:xfrm>
              <a:custGeom>
                <a:avLst/>
                <a:gdLst>
                  <a:gd name="connsiteX0" fmla="*/ 142876 w 285752"/>
                  <a:gd name="connsiteY0" fmla="*/ 214314 h 857256"/>
                  <a:gd name="connsiteX1" fmla="*/ 142876 w 285752"/>
                  <a:gd name="connsiteY1" fmla="*/ 857256 h 857256"/>
                  <a:gd name="connsiteX2" fmla="*/ 142876 w 285752"/>
                  <a:gd name="connsiteY2" fmla="*/ 214314 h 857256"/>
                  <a:gd name="connsiteX0" fmla="*/ 291705 w 583410"/>
                  <a:gd name="connsiteY0" fmla="*/ 500066 h 785842"/>
                  <a:gd name="connsiteX1" fmla="*/ 291705 w 583410"/>
                  <a:gd name="connsiteY1" fmla="*/ 785842 h 785842"/>
                  <a:gd name="connsiteX2" fmla="*/ 291705 w 583410"/>
                  <a:gd name="connsiteY2" fmla="*/ 500066 h 78584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642894 h 642942"/>
                  <a:gd name="connsiteX1" fmla="*/ 291705 w 583410"/>
                  <a:gd name="connsiteY1" fmla="*/ 642942 h 642942"/>
                  <a:gd name="connsiteX2" fmla="*/ 291705 w 583410"/>
                  <a:gd name="connsiteY2" fmla="*/ 642894 h 642942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262161"/>
                  <a:gd name="connsiteX1" fmla="*/ 291705 w 583410"/>
                  <a:gd name="connsiteY1" fmla="*/ 1262161 h 1262161"/>
                  <a:gd name="connsiteX2" fmla="*/ 291705 w 583410"/>
                  <a:gd name="connsiteY2" fmla="*/ 1119213 h 1262161"/>
                  <a:gd name="connsiteX0" fmla="*/ 291705 w 650066"/>
                  <a:gd name="connsiteY0" fmla="*/ 1119213 h 1262161"/>
                  <a:gd name="connsiteX1" fmla="*/ 291705 w 650066"/>
                  <a:gd name="connsiteY1" fmla="*/ 1262161 h 1262161"/>
                  <a:gd name="connsiteX2" fmla="*/ 291705 w 650066"/>
                  <a:gd name="connsiteY2" fmla="*/ 1119213 h 1262161"/>
                  <a:gd name="connsiteX0" fmla="*/ 363157 w 721518"/>
                  <a:gd name="connsiteY0" fmla="*/ 1119213 h 1262161"/>
                  <a:gd name="connsiteX1" fmla="*/ 363157 w 721518"/>
                  <a:gd name="connsiteY1" fmla="*/ 1262161 h 1262161"/>
                  <a:gd name="connsiteX2" fmla="*/ 363157 w 721518"/>
                  <a:gd name="connsiteY2" fmla="*/ 1119213 h 12621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1518" h="1262161">
                    <a:moveTo>
                      <a:pt x="363157" y="1119213"/>
                    </a:moveTo>
                    <a:cubicBezTo>
                      <a:pt x="341693" y="0"/>
                      <a:pt x="721518" y="766845"/>
                      <a:pt x="363157" y="1262161"/>
                    </a:cubicBezTo>
                    <a:cubicBezTo>
                      <a:pt x="0" y="781133"/>
                      <a:pt x="370250" y="19042"/>
                      <a:pt x="363157" y="1119213"/>
                    </a:cubicBezTo>
                    <a:close/>
                  </a:path>
                </a:pathLst>
              </a:custGeom>
              <a:gradFill>
                <a:gsLst>
                  <a:gs pos="100000">
                    <a:schemeClr val="bg1"/>
                  </a:gs>
                  <a:gs pos="0">
                    <a:srgbClr val="FF0000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69850" h="63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73" name="Полилиния 172"/>
              <p:cNvSpPr/>
              <p:nvPr/>
            </p:nvSpPr>
            <p:spPr>
              <a:xfrm>
                <a:off x="6663958" y="4400554"/>
                <a:ext cx="721518" cy="1262161"/>
              </a:xfrm>
              <a:custGeom>
                <a:avLst/>
                <a:gdLst>
                  <a:gd name="connsiteX0" fmla="*/ 142876 w 285752"/>
                  <a:gd name="connsiteY0" fmla="*/ 214314 h 857256"/>
                  <a:gd name="connsiteX1" fmla="*/ 142876 w 285752"/>
                  <a:gd name="connsiteY1" fmla="*/ 857256 h 857256"/>
                  <a:gd name="connsiteX2" fmla="*/ 142876 w 285752"/>
                  <a:gd name="connsiteY2" fmla="*/ 214314 h 857256"/>
                  <a:gd name="connsiteX0" fmla="*/ 291705 w 583410"/>
                  <a:gd name="connsiteY0" fmla="*/ 500066 h 785842"/>
                  <a:gd name="connsiteX1" fmla="*/ 291705 w 583410"/>
                  <a:gd name="connsiteY1" fmla="*/ 785842 h 785842"/>
                  <a:gd name="connsiteX2" fmla="*/ 291705 w 583410"/>
                  <a:gd name="connsiteY2" fmla="*/ 500066 h 78584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642894 h 642942"/>
                  <a:gd name="connsiteX1" fmla="*/ 291705 w 583410"/>
                  <a:gd name="connsiteY1" fmla="*/ 642942 h 642942"/>
                  <a:gd name="connsiteX2" fmla="*/ 291705 w 583410"/>
                  <a:gd name="connsiteY2" fmla="*/ 642894 h 642942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262161"/>
                  <a:gd name="connsiteX1" fmla="*/ 291705 w 583410"/>
                  <a:gd name="connsiteY1" fmla="*/ 1262161 h 1262161"/>
                  <a:gd name="connsiteX2" fmla="*/ 291705 w 583410"/>
                  <a:gd name="connsiteY2" fmla="*/ 1119213 h 1262161"/>
                  <a:gd name="connsiteX0" fmla="*/ 291705 w 650066"/>
                  <a:gd name="connsiteY0" fmla="*/ 1119213 h 1262161"/>
                  <a:gd name="connsiteX1" fmla="*/ 291705 w 650066"/>
                  <a:gd name="connsiteY1" fmla="*/ 1262161 h 1262161"/>
                  <a:gd name="connsiteX2" fmla="*/ 291705 w 650066"/>
                  <a:gd name="connsiteY2" fmla="*/ 1119213 h 1262161"/>
                  <a:gd name="connsiteX0" fmla="*/ 363157 w 721518"/>
                  <a:gd name="connsiteY0" fmla="*/ 1119213 h 1262161"/>
                  <a:gd name="connsiteX1" fmla="*/ 363157 w 721518"/>
                  <a:gd name="connsiteY1" fmla="*/ 1262161 h 1262161"/>
                  <a:gd name="connsiteX2" fmla="*/ 363157 w 721518"/>
                  <a:gd name="connsiteY2" fmla="*/ 1119213 h 12621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1518" h="1262161">
                    <a:moveTo>
                      <a:pt x="363157" y="1119213"/>
                    </a:moveTo>
                    <a:cubicBezTo>
                      <a:pt x="341693" y="0"/>
                      <a:pt x="721518" y="766845"/>
                      <a:pt x="363157" y="1262161"/>
                    </a:cubicBezTo>
                    <a:cubicBezTo>
                      <a:pt x="0" y="781133"/>
                      <a:pt x="370250" y="19042"/>
                      <a:pt x="363157" y="1119213"/>
                    </a:cubicBezTo>
                    <a:close/>
                  </a:path>
                </a:pathLst>
              </a:custGeom>
              <a:gradFill>
                <a:gsLst>
                  <a:gs pos="100000">
                    <a:schemeClr val="bg1"/>
                  </a:gs>
                  <a:gs pos="0">
                    <a:srgbClr val="FF0000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69850" h="63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grpSp>
        <p:nvGrpSpPr>
          <p:cNvPr id="174" name="Группа 173"/>
          <p:cNvGrpSpPr/>
          <p:nvPr/>
        </p:nvGrpSpPr>
        <p:grpSpPr>
          <a:xfrm rot="626960">
            <a:off x="8369768" y="5933813"/>
            <a:ext cx="928662" cy="1000108"/>
            <a:chOff x="5898071" y="4400554"/>
            <a:chExt cx="2324143" cy="2470145"/>
          </a:xfrm>
        </p:grpSpPr>
        <p:sp>
          <p:nvSpPr>
            <p:cNvPr id="175" name="Полилиния 174"/>
            <p:cNvSpPr/>
            <p:nvPr/>
          </p:nvSpPr>
          <p:spPr>
            <a:xfrm>
              <a:off x="5898071" y="4931288"/>
              <a:ext cx="1221322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6" name="Полилиния 175"/>
            <p:cNvSpPr/>
            <p:nvPr/>
          </p:nvSpPr>
          <p:spPr>
            <a:xfrm>
              <a:off x="6357950" y="4918589"/>
              <a:ext cx="792694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7" name="Полилиния 176"/>
            <p:cNvSpPr/>
            <p:nvPr/>
          </p:nvSpPr>
          <p:spPr>
            <a:xfrm>
              <a:off x="6072198" y="4918589"/>
              <a:ext cx="1149884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8" name="Полилиния 177"/>
            <p:cNvSpPr/>
            <p:nvPr/>
          </p:nvSpPr>
          <p:spPr>
            <a:xfrm flipH="1">
              <a:off x="7000892" y="4918589"/>
              <a:ext cx="1221322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9" name="Полилиния 178"/>
            <p:cNvSpPr/>
            <p:nvPr/>
          </p:nvSpPr>
          <p:spPr>
            <a:xfrm flipH="1">
              <a:off x="7000892" y="4918589"/>
              <a:ext cx="785818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0" name="Полилиния 179"/>
            <p:cNvSpPr/>
            <p:nvPr/>
          </p:nvSpPr>
          <p:spPr>
            <a:xfrm flipH="1">
              <a:off x="6929454" y="4918589"/>
              <a:ext cx="500066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181" name="Группа 137"/>
            <p:cNvGrpSpPr/>
            <p:nvPr/>
          </p:nvGrpSpPr>
          <p:grpSpPr>
            <a:xfrm rot="21430290">
              <a:off x="6560974" y="4400554"/>
              <a:ext cx="798923" cy="2457470"/>
              <a:chOff x="6586553" y="4400554"/>
              <a:chExt cx="798923" cy="2457470"/>
            </a:xfrm>
          </p:grpSpPr>
          <p:sp>
            <p:nvSpPr>
              <p:cNvPr id="186" name="Полилиния 185"/>
              <p:cNvSpPr/>
              <p:nvPr/>
            </p:nvSpPr>
            <p:spPr>
              <a:xfrm flipH="1">
                <a:off x="6929454" y="5143512"/>
                <a:ext cx="142905" cy="1714512"/>
              </a:xfrm>
              <a:custGeom>
                <a:avLst/>
                <a:gdLst>
                  <a:gd name="connsiteX0" fmla="*/ 1016000 w 1016000"/>
                  <a:gd name="connsiteY0" fmla="*/ 1778000 h 1803400"/>
                  <a:gd name="connsiteX1" fmla="*/ 0 w 1016000"/>
                  <a:gd name="connsiteY1" fmla="*/ 0 h 1803400"/>
                  <a:gd name="connsiteX2" fmla="*/ 901700 w 1016000"/>
                  <a:gd name="connsiteY2" fmla="*/ 1803400 h 1803400"/>
                  <a:gd name="connsiteX3" fmla="*/ 1016000 w 1016000"/>
                  <a:gd name="connsiteY3" fmla="*/ 1778000 h 1803400"/>
                  <a:gd name="connsiteX0" fmla="*/ 1016000 w 1016000"/>
                  <a:gd name="connsiteY0" fmla="*/ 1914011 h 1939411"/>
                  <a:gd name="connsiteX1" fmla="*/ 0 w 1016000"/>
                  <a:gd name="connsiteY1" fmla="*/ 136011 h 1939411"/>
                  <a:gd name="connsiteX2" fmla="*/ 901700 w 1016000"/>
                  <a:gd name="connsiteY2" fmla="*/ 1939411 h 1939411"/>
                  <a:gd name="connsiteX3" fmla="*/ 1016000 w 1016000"/>
                  <a:gd name="connsiteY3" fmla="*/ 1914011 h 1939411"/>
                  <a:gd name="connsiteX0" fmla="*/ 1269483 w 1269483"/>
                  <a:gd name="connsiteY0" fmla="*/ 2019845 h 2045245"/>
                  <a:gd name="connsiteX1" fmla="*/ 253483 w 1269483"/>
                  <a:gd name="connsiteY1" fmla="*/ 241845 h 2045245"/>
                  <a:gd name="connsiteX2" fmla="*/ 1155183 w 1269483"/>
                  <a:gd name="connsiteY2" fmla="*/ 2045245 h 2045245"/>
                  <a:gd name="connsiteX3" fmla="*/ 1269483 w 1269483"/>
                  <a:gd name="connsiteY3" fmla="*/ 2019845 h 2045245"/>
                  <a:gd name="connsiteX0" fmla="*/ 1175829 w 1175829"/>
                  <a:gd name="connsiteY0" fmla="*/ 1914011 h 1939411"/>
                  <a:gd name="connsiteX1" fmla="*/ 159829 w 1175829"/>
                  <a:gd name="connsiteY1" fmla="*/ 136011 h 1939411"/>
                  <a:gd name="connsiteX2" fmla="*/ 1061529 w 1175829"/>
                  <a:gd name="connsiteY2" fmla="*/ 1939411 h 1939411"/>
                  <a:gd name="connsiteX3" fmla="*/ 1175829 w 1175829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652481 w 697974"/>
                  <a:gd name="connsiteY0" fmla="*/ 1914011 h 1939411"/>
                  <a:gd name="connsiteX1" fmla="*/ 159828 w 697974"/>
                  <a:gd name="connsiteY1" fmla="*/ 136011 h 1939411"/>
                  <a:gd name="connsiteX2" fmla="*/ 538181 w 697974"/>
                  <a:gd name="connsiteY2" fmla="*/ 1939411 h 1939411"/>
                  <a:gd name="connsiteX3" fmla="*/ 652481 w 697974"/>
                  <a:gd name="connsiteY3" fmla="*/ 1914011 h 1939411"/>
                  <a:gd name="connsiteX0" fmla="*/ 652481 w 697974"/>
                  <a:gd name="connsiteY0" fmla="*/ 1914011 h 1939411"/>
                  <a:gd name="connsiteX1" fmla="*/ 159828 w 697974"/>
                  <a:gd name="connsiteY1" fmla="*/ 136011 h 1939411"/>
                  <a:gd name="connsiteX2" fmla="*/ 363701 w 697974"/>
                  <a:gd name="connsiteY2" fmla="*/ 1939411 h 1939411"/>
                  <a:gd name="connsiteX3" fmla="*/ 652481 w 697974"/>
                  <a:gd name="connsiteY3" fmla="*/ 1914011 h 1939411"/>
                  <a:gd name="connsiteX0" fmla="*/ 477999 w 523492"/>
                  <a:gd name="connsiteY0" fmla="*/ 1914011 h 1939411"/>
                  <a:gd name="connsiteX1" fmla="*/ 159828 w 523492"/>
                  <a:gd name="connsiteY1" fmla="*/ 136011 h 1939411"/>
                  <a:gd name="connsiteX2" fmla="*/ 363701 w 523492"/>
                  <a:gd name="connsiteY2" fmla="*/ 1939411 h 1939411"/>
                  <a:gd name="connsiteX3" fmla="*/ 477999 w 523492"/>
                  <a:gd name="connsiteY3" fmla="*/ 1914011 h 1939411"/>
                  <a:gd name="connsiteX0" fmla="*/ 129045 w 215906"/>
                  <a:gd name="connsiteY0" fmla="*/ 1914011 h 1939411"/>
                  <a:gd name="connsiteX1" fmla="*/ 159828 w 215906"/>
                  <a:gd name="connsiteY1" fmla="*/ 136011 h 1939411"/>
                  <a:gd name="connsiteX2" fmla="*/ 14747 w 215906"/>
                  <a:gd name="connsiteY2" fmla="*/ 1939411 h 1939411"/>
                  <a:gd name="connsiteX3" fmla="*/ 129045 w 215906"/>
                  <a:gd name="connsiteY3" fmla="*/ 1914011 h 19394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15906" h="1939411">
                    <a:moveTo>
                      <a:pt x="129045" y="1914011"/>
                    </a:moveTo>
                    <a:cubicBezTo>
                      <a:pt x="174538" y="948262"/>
                      <a:pt x="215907" y="0"/>
                      <a:pt x="159828" y="136011"/>
                    </a:cubicBezTo>
                    <a:cubicBezTo>
                      <a:pt x="-1" y="124344"/>
                      <a:pt x="106262" y="806428"/>
                      <a:pt x="14747" y="1939411"/>
                    </a:cubicBezTo>
                    <a:lnTo>
                      <a:pt x="129045" y="1914011"/>
                    </a:lnTo>
                    <a:close/>
                  </a:path>
                </a:pathLst>
              </a:custGeom>
              <a:gradFill>
                <a:gsLst>
                  <a:gs pos="100000">
                    <a:srgbClr val="92D050"/>
                  </a:gs>
                  <a:gs pos="0">
                    <a:schemeClr val="accent3">
                      <a:lumMod val="50000"/>
                    </a:schemeClr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19050" h="190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87" name="Полилиния 186"/>
              <p:cNvSpPr/>
              <p:nvPr/>
            </p:nvSpPr>
            <p:spPr>
              <a:xfrm>
                <a:off x="6586553" y="4405224"/>
                <a:ext cx="721518" cy="1262161"/>
              </a:xfrm>
              <a:custGeom>
                <a:avLst/>
                <a:gdLst>
                  <a:gd name="connsiteX0" fmla="*/ 142876 w 285752"/>
                  <a:gd name="connsiteY0" fmla="*/ 214314 h 857256"/>
                  <a:gd name="connsiteX1" fmla="*/ 142876 w 285752"/>
                  <a:gd name="connsiteY1" fmla="*/ 857256 h 857256"/>
                  <a:gd name="connsiteX2" fmla="*/ 142876 w 285752"/>
                  <a:gd name="connsiteY2" fmla="*/ 214314 h 857256"/>
                  <a:gd name="connsiteX0" fmla="*/ 291705 w 583410"/>
                  <a:gd name="connsiteY0" fmla="*/ 500066 h 785842"/>
                  <a:gd name="connsiteX1" fmla="*/ 291705 w 583410"/>
                  <a:gd name="connsiteY1" fmla="*/ 785842 h 785842"/>
                  <a:gd name="connsiteX2" fmla="*/ 291705 w 583410"/>
                  <a:gd name="connsiteY2" fmla="*/ 500066 h 78584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642894 h 642942"/>
                  <a:gd name="connsiteX1" fmla="*/ 291705 w 583410"/>
                  <a:gd name="connsiteY1" fmla="*/ 642942 h 642942"/>
                  <a:gd name="connsiteX2" fmla="*/ 291705 w 583410"/>
                  <a:gd name="connsiteY2" fmla="*/ 642894 h 642942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262161"/>
                  <a:gd name="connsiteX1" fmla="*/ 291705 w 583410"/>
                  <a:gd name="connsiteY1" fmla="*/ 1262161 h 1262161"/>
                  <a:gd name="connsiteX2" fmla="*/ 291705 w 583410"/>
                  <a:gd name="connsiteY2" fmla="*/ 1119213 h 1262161"/>
                  <a:gd name="connsiteX0" fmla="*/ 291705 w 650066"/>
                  <a:gd name="connsiteY0" fmla="*/ 1119213 h 1262161"/>
                  <a:gd name="connsiteX1" fmla="*/ 291705 w 650066"/>
                  <a:gd name="connsiteY1" fmla="*/ 1262161 h 1262161"/>
                  <a:gd name="connsiteX2" fmla="*/ 291705 w 650066"/>
                  <a:gd name="connsiteY2" fmla="*/ 1119213 h 1262161"/>
                  <a:gd name="connsiteX0" fmla="*/ 363157 w 721518"/>
                  <a:gd name="connsiteY0" fmla="*/ 1119213 h 1262161"/>
                  <a:gd name="connsiteX1" fmla="*/ 363157 w 721518"/>
                  <a:gd name="connsiteY1" fmla="*/ 1262161 h 1262161"/>
                  <a:gd name="connsiteX2" fmla="*/ 363157 w 721518"/>
                  <a:gd name="connsiteY2" fmla="*/ 1119213 h 12621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1518" h="1262161">
                    <a:moveTo>
                      <a:pt x="363157" y="1119213"/>
                    </a:moveTo>
                    <a:cubicBezTo>
                      <a:pt x="341693" y="0"/>
                      <a:pt x="721518" y="766845"/>
                      <a:pt x="363157" y="1262161"/>
                    </a:cubicBezTo>
                    <a:cubicBezTo>
                      <a:pt x="0" y="781133"/>
                      <a:pt x="370250" y="19042"/>
                      <a:pt x="363157" y="1119213"/>
                    </a:cubicBezTo>
                    <a:close/>
                  </a:path>
                </a:pathLst>
              </a:custGeom>
              <a:gradFill>
                <a:gsLst>
                  <a:gs pos="100000">
                    <a:schemeClr val="bg1"/>
                  </a:gs>
                  <a:gs pos="0">
                    <a:srgbClr val="FF0000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69850" h="63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88" name="Полилиния 187"/>
              <p:cNvSpPr/>
              <p:nvPr/>
            </p:nvSpPr>
            <p:spPr>
              <a:xfrm>
                <a:off x="6663958" y="4400554"/>
                <a:ext cx="721518" cy="1262161"/>
              </a:xfrm>
              <a:custGeom>
                <a:avLst/>
                <a:gdLst>
                  <a:gd name="connsiteX0" fmla="*/ 142876 w 285752"/>
                  <a:gd name="connsiteY0" fmla="*/ 214314 h 857256"/>
                  <a:gd name="connsiteX1" fmla="*/ 142876 w 285752"/>
                  <a:gd name="connsiteY1" fmla="*/ 857256 h 857256"/>
                  <a:gd name="connsiteX2" fmla="*/ 142876 w 285752"/>
                  <a:gd name="connsiteY2" fmla="*/ 214314 h 857256"/>
                  <a:gd name="connsiteX0" fmla="*/ 291705 w 583410"/>
                  <a:gd name="connsiteY0" fmla="*/ 500066 h 785842"/>
                  <a:gd name="connsiteX1" fmla="*/ 291705 w 583410"/>
                  <a:gd name="connsiteY1" fmla="*/ 785842 h 785842"/>
                  <a:gd name="connsiteX2" fmla="*/ 291705 w 583410"/>
                  <a:gd name="connsiteY2" fmla="*/ 500066 h 78584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642894 h 642942"/>
                  <a:gd name="connsiteX1" fmla="*/ 291705 w 583410"/>
                  <a:gd name="connsiteY1" fmla="*/ 642942 h 642942"/>
                  <a:gd name="connsiteX2" fmla="*/ 291705 w 583410"/>
                  <a:gd name="connsiteY2" fmla="*/ 642894 h 642942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262161"/>
                  <a:gd name="connsiteX1" fmla="*/ 291705 w 583410"/>
                  <a:gd name="connsiteY1" fmla="*/ 1262161 h 1262161"/>
                  <a:gd name="connsiteX2" fmla="*/ 291705 w 583410"/>
                  <a:gd name="connsiteY2" fmla="*/ 1119213 h 1262161"/>
                  <a:gd name="connsiteX0" fmla="*/ 291705 w 650066"/>
                  <a:gd name="connsiteY0" fmla="*/ 1119213 h 1262161"/>
                  <a:gd name="connsiteX1" fmla="*/ 291705 w 650066"/>
                  <a:gd name="connsiteY1" fmla="*/ 1262161 h 1262161"/>
                  <a:gd name="connsiteX2" fmla="*/ 291705 w 650066"/>
                  <a:gd name="connsiteY2" fmla="*/ 1119213 h 1262161"/>
                  <a:gd name="connsiteX0" fmla="*/ 363157 w 721518"/>
                  <a:gd name="connsiteY0" fmla="*/ 1119213 h 1262161"/>
                  <a:gd name="connsiteX1" fmla="*/ 363157 w 721518"/>
                  <a:gd name="connsiteY1" fmla="*/ 1262161 h 1262161"/>
                  <a:gd name="connsiteX2" fmla="*/ 363157 w 721518"/>
                  <a:gd name="connsiteY2" fmla="*/ 1119213 h 12621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1518" h="1262161">
                    <a:moveTo>
                      <a:pt x="363157" y="1119213"/>
                    </a:moveTo>
                    <a:cubicBezTo>
                      <a:pt x="341693" y="0"/>
                      <a:pt x="721518" y="766845"/>
                      <a:pt x="363157" y="1262161"/>
                    </a:cubicBezTo>
                    <a:cubicBezTo>
                      <a:pt x="0" y="781133"/>
                      <a:pt x="370250" y="19042"/>
                      <a:pt x="363157" y="1119213"/>
                    </a:cubicBezTo>
                    <a:close/>
                  </a:path>
                </a:pathLst>
              </a:custGeom>
              <a:gradFill>
                <a:gsLst>
                  <a:gs pos="100000">
                    <a:schemeClr val="bg1"/>
                  </a:gs>
                  <a:gs pos="0">
                    <a:srgbClr val="FF0000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69850" h="63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grpSp>
        <p:nvGrpSpPr>
          <p:cNvPr id="143" name="Группа 142"/>
          <p:cNvGrpSpPr/>
          <p:nvPr/>
        </p:nvGrpSpPr>
        <p:grpSpPr>
          <a:xfrm rot="20815479">
            <a:off x="7178705" y="5851445"/>
            <a:ext cx="1292760" cy="1079937"/>
            <a:chOff x="5898071" y="4410369"/>
            <a:chExt cx="2324143" cy="2460330"/>
          </a:xfrm>
        </p:grpSpPr>
        <p:sp>
          <p:nvSpPr>
            <p:cNvPr id="127" name="Полилиния 126"/>
            <p:cNvSpPr/>
            <p:nvPr/>
          </p:nvSpPr>
          <p:spPr>
            <a:xfrm>
              <a:off x="5898071" y="4931288"/>
              <a:ext cx="1221322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8" name="Полилиния 127"/>
            <p:cNvSpPr/>
            <p:nvPr/>
          </p:nvSpPr>
          <p:spPr>
            <a:xfrm>
              <a:off x="6357950" y="4918589"/>
              <a:ext cx="792694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9" name="Полилиния 128"/>
            <p:cNvSpPr/>
            <p:nvPr/>
          </p:nvSpPr>
          <p:spPr>
            <a:xfrm>
              <a:off x="6072198" y="4918589"/>
              <a:ext cx="1149884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0" name="Полилиния 129"/>
            <p:cNvSpPr/>
            <p:nvPr/>
          </p:nvSpPr>
          <p:spPr>
            <a:xfrm flipH="1">
              <a:off x="7000892" y="4918589"/>
              <a:ext cx="1221322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2" name="Полилиния 131"/>
            <p:cNvSpPr/>
            <p:nvPr/>
          </p:nvSpPr>
          <p:spPr>
            <a:xfrm flipH="1">
              <a:off x="7000892" y="4918589"/>
              <a:ext cx="785818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139" name="Группа 138"/>
            <p:cNvGrpSpPr/>
            <p:nvPr/>
          </p:nvGrpSpPr>
          <p:grpSpPr>
            <a:xfrm rot="639347">
              <a:off x="6792579" y="4410369"/>
              <a:ext cx="798923" cy="2457470"/>
              <a:chOff x="6586553" y="4400554"/>
              <a:chExt cx="798923" cy="2457470"/>
            </a:xfrm>
          </p:grpSpPr>
          <p:sp>
            <p:nvSpPr>
              <p:cNvPr id="140" name="Полилиния 139"/>
              <p:cNvSpPr/>
              <p:nvPr/>
            </p:nvSpPr>
            <p:spPr>
              <a:xfrm flipH="1">
                <a:off x="6929454" y="5143512"/>
                <a:ext cx="142905" cy="1714512"/>
              </a:xfrm>
              <a:custGeom>
                <a:avLst/>
                <a:gdLst>
                  <a:gd name="connsiteX0" fmla="*/ 1016000 w 1016000"/>
                  <a:gd name="connsiteY0" fmla="*/ 1778000 h 1803400"/>
                  <a:gd name="connsiteX1" fmla="*/ 0 w 1016000"/>
                  <a:gd name="connsiteY1" fmla="*/ 0 h 1803400"/>
                  <a:gd name="connsiteX2" fmla="*/ 901700 w 1016000"/>
                  <a:gd name="connsiteY2" fmla="*/ 1803400 h 1803400"/>
                  <a:gd name="connsiteX3" fmla="*/ 1016000 w 1016000"/>
                  <a:gd name="connsiteY3" fmla="*/ 1778000 h 1803400"/>
                  <a:gd name="connsiteX0" fmla="*/ 1016000 w 1016000"/>
                  <a:gd name="connsiteY0" fmla="*/ 1914011 h 1939411"/>
                  <a:gd name="connsiteX1" fmla="*/ 0 w 1016000"/>
                  <a:gd name="connsiteY1" fmla="*/ 136011 h 1939411"/>
                  <a:gd name="connsiteX2" fmla="*/ 901700 w 1016000"/>
                  <a:gd name="connsiteY2" fmla="*/ 1939411 h 1939411"/>
                  <a:gd name="connsiteX3" fmla="*/ 1016000 w 1016000"/>
                  <a:gd name="connsiteY3" fmla="*/ 1914011 h 1939411"/>
                  <a:gd name="connsiteX0" fmla="*/ 1269483 w 1269483"/>
                  <a:gd name="connsiteY0" fmla="*/ 2019845 h 2045245"/>
                  <a:gd name="connsiteX1" fmla="*/ 253483 w 1269483"/>
                  <a:gd name="connsiteY1" fmla="*/ 241845 h 2045245"/>
                  <a:gd name="connsiteX2" fmla="*/ 1155183 w 1269483"/>
                  <a:gd name="connsiteY2" fmla="*/ 2045245 h 2045245"/>
                  <a:gd name="connsiteX3" fmla="*/ 1269483 w 1269483"/>
                  <a:gd name="connsiteY3" fmla="*/ 2019845 h 2045245"/>
                  <a:gd name="connsiteX0" fmla="*/ 1175829 w 1175829"/>
                  <a:gd name="connsiteY0" fmla="*/ 1914011 h 1939411"/>
                  <a:gd name="connsiteX1" fmla="*/ 159829 w 1175829"/>
                  <a:gd name="connsiteY1" fmla="*/ 136011 h 1939411"/>
                  <a:gd name="connsiteX2" fmla="*/ 1061529 w 1175829"/>
                  <a:gd name="connsiteY2" fmla="*/ 1939411 h 1939411"/>
                  <a:gd name="connsiteX3" fmla="*/ 1175829 w 1175829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652481 w 697974"/>
                  <a:gd name="connsiteY0" fmla="*/ 1914011 h 1939411"/>
                  <a:gd name="connsiteX1" fmla="*/ 159828 w 697974"/>
                  <a:gd name="connsiteY1" fmla="*/ 136011 h 1939411"/>
                  <a:gd name="connsiteX2" fmla="*/ 538181 w 697974"/>
                  <a:gd name="connsiteY2" fmla="*/ 1939411 h 1939411"/>
                  <a:gd name="connsiteX3" fmla="*/ 652481 w 697974"/>
                  <a:gd name="connsiteY3" fmla="*/ 1914011 h 1939411"/>
                  <a:gd name="connsiteX0" fmla="*/ 652481 w 697974"/>
                  <a:gd name="connsiteY0" fmla="*/ 1914011 h 1939411"/>
                  <a:gd name="connsiteX1" fmla="*/ 159828 w 697974"/>
                  <a:gd name="connsiteY1" fmla="*/ 136011 h 1939411"/>
                  <a:gd name="connsiteX2" fmla="*/ 363701 w 697974"/>
                  <a:gd name="connsiteY2" fmla="*/ 1939411 h 1939411"/>
                  <a:gd name="connsiteX3" fmla="*/ 652481 w 697974"/>
                  <a:gd name="connsiteY3" fmla="*/ 1914011 h 1939411"/>
                  <a:gd name="connsiteX0" fmla="*/ 477999 w 523492"/>
                  <a:gd name="connsiteY0" fmla="*/ 1914011 h 1939411"/>
                  <a:gd name="connsiteX1" fmla="*/ 159828 w 523492"/>
                  <a:gd name="connsiteY1" fmla="*/ 136011 h 1939411"/>
                  <a:gd name="connsiteX2" fmla="*/ 363701 w 523492"/>
                  <a:gd name="connsiteY2" fmla="*/ 1939411 h 1939411"/>
                  <a:gd name="connsiteX3" fmla="*/ 477999 w 523492"/>
                  <a:gd name="connsiteY3" fmla="*/ 1914011 h 1939411"/>
                  <a:gd name="connsiteX0" fmla="*/ 129045 w 215906"/>
                  <a:gd name="connsiteY0" fmla="*/ 1914011 h 1939411"/>
                  <a:gd name="connsiteX1" fmla="*/ 159828 w 215906"/>
                  <a:gd name="connsiteY1" fmla="*/ 136011 h 1939411"/>
                  <a:gd name="connsiteX2" fmla="*/ 14747 w 215906"/>
                  <a:gd name="connsiteY2" fmla="*/ 1939411 h 1939411"/>
                  <a:gd name="connsiteX3" fmla="*/ 129045 w 215906"/>
                  <a:gd name="connsiteY3" fmla="*/ 1914011 h 19394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15906" h="1939411">
                    <a:moveTo>
                      <a:pt x="129045" y="1914011"/>
                    </a:moveTo>
                    <a:cubicBezTo>
                      <a:pt x="174538" y="948262"/>
                      <a:pt x="215907" y="0"/>
                      <a:pt x="159828" y="136011"/>
                    </a:cubicBezTo>
                    <a:cubicBezTo>
                      <a:pt x="-1" y="124344"/>
                      <a:pt x="106262" y="806428"/>
                      <a:pt x="14747" y="1939411"/>
                    </a:cubicBezTo>
                    <a:lnTo>
                      <a:pt x="129045" y="1914011"/>
                    </a:lnTo>
                    <a:close/>
                  </a:path>
                </a:pathLst>
              </a:custGeom>
              <a:gradFill>
                <a:gsLst>
                  <a:gs pos="100000">
                    <a:srgbClr val="92D050"/>
                  </a:gs>
                  <a:gs pos="0">
                    <a:schemeClr val="accent3">
                      <a:lumMod val="50000"/>
                    </a:schemeClr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19050" h="190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41" name="Полилиния 140"/>
              <p:cNvSpPr/>
              <p:nvPr/>
            </p:nvSpPr>
            <p:spPr>
              <a:xfrm>
                <a:off x="6586553" y="4405224"/>
                <a:ext cx="721518" cy="1262161"/>
              </a:xfrm>
              <a:custGeom>
                <a:avLst/>
                <a:gdLst>
                  <a:gd name="connsiteX0" fmla="*/ 142876 w 285752"/>
                  <a:gd name="connsiteY0" fmla="*/ 214314 h 857256"/>
                  <a:gd name="connsiteX1" fmla="*/ 142876 w 285752"/>
                  <a:gd name="connsiteY1" fmla="*/ 857256 h 857256"/>
                  <a:gd name="connsiteX2" fmla="*/ 142876 w 285752"/>
                  <a:gd name="connsiteY2" fmla="*/ 214314 h 857256"/>
                  <a:gd name="connsiteX0" fmla="*/ 291705 w 583410"/>
                  <a:gd name="connsiteY0" fmla="*/ 500066 h 785842"/>
                  <a:gd name="connsiteX1" fmla="*/ 291705 w 583410"/>
                  <a:gd name="connsiteY1" fmla="*/ 785842 h 785842"/>
                  <a:gd name="connsiteX2" fmla="*/ 291705 w 583410"/>
                  <a:gd name="connsiteY2" fmla="*/ 500066 h 78584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642894 h 642942"/>
                  <a:gd name="connsiteX1" fmla="*/ 291705 w 583410"/>
                  <a:gd name="connsiteY1" fmla="*/ 642942 h 642942"/>
                  <a:gd name="connsiteX2" fmla="*/ 291705 w 583410"/>
                  <a:gd name="connsiteY2" fmla="*/ 642894 h 642942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262161"/>
                  <a:gd name="connsiteX1" fmla="*/ 291705 w 583410"/>
                  <a:gd name="connsiteY1" fmla="*/ 1262161 h 1262161"/>
                  <a:gd name="connsiteX2" fmla="*/ 291705 w 583410"/>
                  <a:gd name="connsiteY2" fmla="*/ 1119213 h 1262161"/>
                  <a:gd name="connsiteX0" fmla="*/ 291705 w 650066"/>
                  <a:gd name="connsiteY0" fmla="*/ 1119213 h 1262161"/>
                  <a:gd name="connsiteX1" fmla="*/ 291705 w 650066"/>
                  <a:gd name="connsiteY1" fmla="*/ 1262161 h 1262161"/>
                  <a:gd name="connsiteX2" fmla="*/ 291705 w 650066"/>
                  <a:gd name="connsiteY2" fmla="*/ 1119213 h 1262161"/>
                  <a:gd name="connsiteX0" fmla="*/ 363157 w 721518"/>
                  <a:gd name="connsiteY0" fmla="*/ 1119213 h 1262161"/>
                  <a:gd name="connsiteX1" fmla="*/ 363157 w 721518"/>
                  <a:gd name="connsiteY1" fmla="*/ 1262161 h 1262161"/>
                  <a:gd name="connsiteX2" fmla="*/ 363157 w 721518"/>
                  <a:gd name="connsiteY2" fmla="*/ 1119213 h 12621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1518" h="1262161">
                    <a:moveTo>
                      <a:pt x="363157" y="1119213"/>
                    </a:moveTo>
                    <a:cubicBezTo>
                      <a:pt x="341693" y="0"/>
                      <a:pt x="721518" y="766845"/>
                      <a:pt x="363157" y="1262161"/>
                    </a:cubicBezTo>
                    <a:cubicBezTo>
                      <a:pt x="0" y="781133"/>
                      <a:pt x="370250" y="19042"/>
                      <a:pt x="363157" y="1119213"/>
                    </a:cubicBezTo>
                    <a:close/>
                  </a:path>
                </a:pathLst>
              </a:custGeom>
              <a:gradFill>
                <a:gsLst>
                  <a:gs pos="100000">
                    <a:schemeClr val="bg1"/>
                  </a:gs>
                  <a:gs pos="0">
                    <a:srgbClr val="FF0000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69850" h="63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42" name="Полилиния 141"/>
              <p:cNvSpPr/>
              <p:nvPr/>
            </p:nvSpPr>
            <p:spPr>
              <a:xfrm>
                <a:off x="6663958" y="4400554"/>
                <a:ext cx="721518" cy="1262161"/>
              </a:xfrm>
              <a:custGeom>
                <a:avLst/>
                <a:gdLst>
                  <a:gd name="connsiteX0" fmla="*/ 142876 w 285752"/>
                  <a:gd name="connsiteY0" fmla="*/ 214314 h 857256"/>
                  <a:gd name="connsiteX1" fmla="*/ 142876 w 285752"/>
                  <a:gd name="connsiteY1" fmla="*/ 857256 h 857256"/>
                  <a:gd name="connsiteX2" fmla="*/ 142876 w 285752"/>
                  <a:gd name="connsiteY2" fmla="*/ 214314 h 857256"/>
                  <a:gd name="connsiteX0" fmla="*/ 291705 w 583410"/>
                  <a:gd name="connsiteY0" fmla="*/ 500066 h 785842"/>
                  <a:gd name="connsiteX1" fmla="*/ 291705 w 583410"/>
                  <a:gd name="connsiteY1" fmla="*/ 785842 h 785842"/>
                  <a:gd name="connsiteX2" fmla="*/ 291705 w 583410"/>
                  <a:gd name="connsiteY2" fmla="*/ 500066 h 78584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642894 h 642942"/>
                  <a:gd name="connsiteX1" fmla="*/ 291705 w 583410"/>
                  <a:gd name="connsiteY1" fmla="*/ 642942 h 642942"/>
                  <a:gd name="connsiteX2" fmla="*/ 291705 w 583410"/>
                  <a:gd name="connsiteY2" fmla="*/ 642894 h 642942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262161"/>
                  <a:gd name="connsiteX1" fmla="*/ 291705 w 583410"/>
                  <a:gd name="connsiteY1" fmla="*/ 1262161 h 1262161"/>
                  <a:gd name="connsiteX2" fmla="*/ 291705 w 583410"/>
                  <a:gd name="connsiteY2" fmla="*/ 1119213 h 1262161"/>
                  <a:gd name="connsiteX0" fmla="*/ 291705 w 650066"/>
                  <a:gd name="connsiteY0" fmla="*/ 1119213 h 1262161"/>
                  <a:gd name="connsiteX1" fmla="*/ 291705 w 650066"/>
                  <a:gd name="connsiteY1" fmla="*/ 1262161 h 1262161"/>
                  <a:gd name="connsiteX2" fmla="*/ 291705 w 650066"/>
                  <a:gd name="connsiteY2" fmla="*/ 1119213 h 1262161"/>
                  <a:gd name="connsiteX0" fmla="*/ 363157 w 721518"/>
                  <a:gd name="connsiteY0" fmla="*/ 1119213 h 1262161"/>
                  <a:gd name="connsiteX1" fmla="*/ 363157 w 721518"/>
                  <a:gd name="connsiteY1" fmla="*/ 1262161 h 1262161"/>
                  <a:gd name="connsiteX2" fmla="*/ 363157 w 721518"/>
                  <a:gd name="connsiteY2" fmla="*/ 1119213 h 12621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1518" h="1262161">
                    <a:moveTo>
                      <a:pt x="363157" y="1119213"/>
                    </a:moveTo>
                    <a:cubicBezTo>
                      <a:pt x="341693" y="0"/>
                      <a:pt x="721518" y="766845"/>
                      <a:pt x="363157" y="1262161"/>
                    </a:cubicBezTo>
                    <a:cubicBezTo>
                      <a:pt x="0" y="781133"/>
                      <a:pt x="370250" y="19042"/>
                      <a:pt x="363157" y="1119213"/>
                    </a:cubicBezTo>
                    <a:close/>
                  </a:path>
                </a:pathLst>
              </a:custGeom>
              <a:gradFill>
                <a:gsLst>
                  <a:gs pos="100000">
                    <a:schemeClr val="bg1"/>
                  </a:gs>
                  <a:gs pos="0">
                    <a:srgbClr val="FF0000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69850" h="63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grpSp>
        <p:nvGrpSpPr>
          <p:cNvPr id="204" name="Группа 203"/>
          <p:cNvGrpSpPr/>
          <p:nvPr/>
        </p:nvGrpSpPr>
        <p:grpSpPr>
          <a:xfrm rot="626960">
            <a:off x="3440547" y="6005251"/>
            <a:ext cx="928662" cy="1000108"/>
            <a:chOff x="5898071" y="4400554"/>
            <a:chExt cx="2324143" cy="2470145"/>
          </a:xfrm>
        </p:grpSpPr>
        <p:sp>
          <p:nvSpPr>
            <p:cNvPr id="205" name="Полилиния 204"/>
            <p:cNvSpPr/>
            <p:nvPr/>
          </p:nvSpPr>
          <p:spPr>
            <a:xfrm>
              <a:off x="5898071" y="4931288"/>
              <a:ext cx="1221322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6" name="Полилиния 205"/>
            <p:cNvSpPr/>
            <p:nvPr/>
          </p:nvSpPr>
          <p:spPr>
            <a:xfrm>
              <a:off x="6357950" y="4918589"/>
              <a:ext cx="792694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7" name="Полилиния 206"/>
            <p:cNvSpPr/>
            <p:nvPr/>
          </p:nvSpPr>
          <p:spPr>
            <a:xfrm>
              <a:off x="6072198" y="4918589"/>
              <a:ext cx="1149884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8" name="Полилиния 207"/>
            <p:cNvSpPr/>
            <p:nvPr/>
          </p:nvSpPr>
          <p:spPr>
            <a:xfrm flipH="1">
              <a:off x="7000892" y="4918589"/>
              <a:ext cx="1221322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9" name="Полилиния 208"/>
            <p:cNvSpPr/>
            <p:nvPr/>
          </p:nvSpPr>
          <p:spPr>
            <a:xfrm flipH="1">
              <a:off x="7000892" y="4918589"/>
              <a:ext cx="785818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0" name="Полилиния 209"/>
            <p:cNvSpPr/>
            <p:nvPr/>
          </p:nvSpPr>
          <p:spPr>
            <a:xfrm flipH="1">
              <a:off x="6929454" y="4918589"/>
              <a:ext cx="500066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211" name="Группа 137"/>
            <p:cNvGrpSpPr/>
            <p:nvPr/>
          </p:nvGrpSpPr>
          <p:grpSpPr>
            <a:xfrm rot="21430290">
              <a:off x="6560974" y="4400554"/>
              <a:ext cx="798923" cy="2457470"/>
              <a:chOff x="6586553" y="4400554"/>
              <a:chExt cx="798923" cy="2457470"/>
            </a:xfrm>
          </p:grpSpPr>
          <p:sp>
            <p:nvSpPr>
              <p:cNvPr id="216" name="Полилиния 215"/>
              <p:cNvSpPr/>
              <p:nvPr/>
            </p:nvSpPr>
            <p:spPr>
              <a:xfrm flipH="1">
                <a:off x="6929454" y="5143512"/>
                <a:ext cx="142905" cy="1714512"/>
              </a:xfrm>
              <a:custGeom>
                <a:avLst/>
                <a:gdLst>
                  <a:gd name="connsiteX0" fmla="*/ 1016000 w 1016000"/>
                  <a:gd name="connsiteY0" fmla="*/ 1778000 h 1803400"/>
                  <a:gd name="connsiteX1" fmla="*/ 0 w 1016000"/>
                  <a:gd name="connsiteY1" fmla="*/ 0 h 1803400"/>
                  <a:gd name="connsiteX2" fmla="*/ 901700 w 1016000"/>
                  <a:gd name="connsiteY2" fmla="*/ 1803400 h 1803400"/>
                  <a:gd name="connsiteX3" fmla="*/ 1016000 w 1016000"/>
                  <a:gd name="connsiteY3" fmla="*/ 1778000 h 1803400"/>
                  <a:gd name="connsiteX0" fmla="*/ 1016000 w 1016000"/>
                  <a:gd name="connsiteY0" fmla="*/ 1914011 h 1939411"/>
                  <a:gd name="connsiteX1" fmla="*/ 0 w 1016000"/>
                  <a:gd name="connsiteY1" fmla="*/ 136011 h 1939411"/>
                  <a:gd name="connsiteX2" fmla="*/ 901700 w 1016000"/>
                  <a:gd name="connsiteY2" fmla="*/ 1939411 h 1939411"/>
                  <a:gd name="connsiteX3" fmla="*/ 1016000 w 1016000"/>
                  <a:gd name="connsiteY3" fmla="*/ 1914011 h 1939411"/>
                  <a:gd name="connsiteX0" fmla="*/ 1269483 w 1269483"/>
                  <a:gd name="connsiteY0" fmla="*/ 2019845 h 2045245"/>
                  <a:gd name="connsiteX1" fmla="*/ 253483 w 1269483"/>
                  <a:gd name="connsiteY1" fmla="*/ 241845 h 2045245"/>
                  <a:gd name="connsiteX2" fmla="*/ 1155183 w 1269483"/>
                  <a:gd name="connsiteY2" fmla="*/ 2045245 h 2045245"/>
                  <a:gd name="connsiteX3" fmla="*/ 1269483 w 1269483"/>
                  <a:gd name="connsiteY3" fmla="*/ 2019845 h 2045245"/>
                  <a:gd name="connsiteX0" fmla="*/ 1175829 w 1175829"/>
                  <a:gd name="connsiteY0" fmla="*/ 1914011 h 1939411"/>
                  <a:gd name="connsiteX1" fmla="*/ 159829 w 1175829"/>
                  <a:gd name="connsiteY1" fmla="*/ 136011 h 1939411"/>
                  <a:gd name="connsiteX2" fmla="*/ 1061529 w 1175829"/>
                  <a:gd name="connsiteY2" fmla="*/ 1939411 h 1939411"/>
                  <a:gd name="connsiteX3" fmla="*/ 1175829 w 1175829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652481 w 697974"/>
                  <a:gd name="connsiteY0" fmla="*/ 1914011 h 1939411"/>
                  <a:gd name="connsiteX1" fmla="*/ 159828 w 697974"/>
                  <a:gd name="connsiteY1" fmla="*/ 136011 h 1939411"/>
                  <a:gd name="connsiteX2" fmla="*/ 538181 w 697974"/>
                  <a:gd name="connsiteY2" fmla="*/ 1939411 h 1939411"/>
                  <a:gd name="connsiteX3" fmla="*/ 652481 w 697974"/>
                  <a:gd name="connsiteY3" fmla="*/ 1914011 h 1939411"/>
                  <a:gd name="connsiteX0" fmla="*/ 652481 w 697974"/>
                  <a:gd name="connsiteY0" fmla="*/ 1914011 h 1939411"/>
                  <a:gd name="connsiteX1" fmla="*/ 159828 w 697974"/>
                  <a:gd name="connsiteY1" fmla="*/ 136011 h 1939411"/>
                  <a:gd name="connsiteX2" fmla="*/ 363701 w 697974"/>
                  <a:gd name="connsiteY2" fmla="*/ 1939411 h 1939411"/>
                  <a:gd name="connsiteX3" fmla="*/ 652481 w 697974"/>
                  <a:gd name="connsiteY3" fmla="*/ 1914011 h 1939411"/>
                  <a:gd name="connsiteX0" fmla="*/ 477999 w 523492"/>
                  <a:gd name="connsiteY0" fmla="*/ 1914011 h 1939411"/>
                  <a:gd name="connsiteX1" fmla="*/ 159828 w 523492"/>
                  <a:gd name="connsiteY1" fmla="*/ 136011 h 1939411"/>
                  <a:gd name="connsiteX2" fmla="*/ 363701 w 523492"/>
                  <a:gd name="connsiteY2" fmla="*/ 1939411 h 1939411"/>
                  <a:gd name="connsiteX3" fmla="*/ 477999 w 523492"/>
                  <a:gd name="connsiteY3" fmla="*/ 1914011 h 1939411"/>
                  <a:gd name="connsiteX0" fmla="*/ 129045 w 215906"/>
                  <a:gd name="connsiteY0" fmla="*/ 1914011 h 1939411"/>
                  <a:gd name="connsiteX1" fmla="*/ 159828 w 215906"/>
                  <a:gd name="connsiteY1" fmla="*/ 136011 h 1939411"/>
                  <a:gd name="connsiteX2" fmla="*/ 14747 w 215906"/>
                  <a:gd name="connsiteY2" fmla="*/ 1939411 h 1939411"/>
                  <a:gd name="connsiteX3" fmla="*/ 129045 w 215906"/>
                  <a:gd name="connsiteY3" fmla="*/ 1914011 h 19394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15906" h="1939411">
                    <a:moveTo>
                      <a:pt x="129045" y="1914011"/>
                    </a:moveTo>
                    <a:cubicBezTo>
                      <a:pt x="174538" y="948262"/>
                      <a:pt x="215907" y="0"/>
                      <a:pt x="159828" y="136011"/>
                    </a:cubicBezTo>
                    <a:cubicBezTo>
                      <a:pt x="-1" y="124344"/>
                      <a:pt x="106262" y="806428"/>
                      <a:pt x="14747" y="1939411"/>
                    </a:cubicBezTo>
                    <a:lnTo>
                      <a:pt x="129045" y="1914011"/>
                    </a:lnTo>
                    <a:close/>
                  </a:path>
                </a:pathLst>
              </a:custGeom>
              <a:gradFill>
                <a:gsLst>
                  <a:gs pos="100000">
                    <a:srgbClr val="92D050"/>
                  </a:gs>
                  <a:gs pos="0">
                    <a:schemeClr val="accent3">
                      <a:lumMod val="50000"/>
                    </a:schemeClr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19050" h="190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17" name="Полилиния 216"/>
              <p:cNvSpPr/>
              <p:nvPr/>
            </p:nvSpPr>
            <p:spPr>
              <a:xfrm>
                <a:off x="6586553" y="4405224"/>
                <a:ext cx="721518" cy="1262161"/>
              </a:xfrm>
              <a:custGeom>
                <a:avLst/>
                <a:gdLst>
                  <a:gd name="connsiteX0" fmla="*/ 142876 w 285752"/>
                  <a:gd name="connsiteY0" fmla="*/ 214314 h 857256"/>
                  <a:gd name="connsiteX1" fmla="*/ 142876 w 285752"/>
                  <a:gd name="connsiteY1" fmla="*/ 857256 h 857256"/>
                  <a:gd name="connsiteX2" fmla="*/ 142876 w 285752"/>
                  <a:gd name="connsiteY2" fmla="*/ 214314 h 857256"/>
                  <a:gd name="connsiteX0" fmla="*/ 291705 w 583410"/>
                  <a:gd name="connsiteY0" fmla="*/ 500066 h 785842"/>
                  <a:gd name="connsiteX1" fmla="*/ 291705 w 583410"/>
                  <a:gd name="connsiteY1" fmla="*/ 785842 h 785842"/>
                  <a:gd name="connsiteX2" fmla="*/ 291705 w 583410"/>
                  <a:gd name="connsiteY2" fmla="*/ 500066 h 78584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642894 h 642942"/>
                  <a:gd name="connsiteX1" fmla="*/ 291705 w 583410"/>
                  <a:gd name="connsiteY1" fmla="*/ 642942 h 642942"/>
                  <a:gd name="connsiteX2" fmla="*/ 291705 w 583410"/>
                  <a:gd name="connsiteY2" fmla="*/ 642894 h 642942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262161"/>
                  <a:gd name="connsiteX1" fmla="*/ 291705 w 583410"/>
                  <a:gd name="connsiteY1" fmla="*/ 1262161 h 1262161"/>
                  <a:gd name="connsiteX2" fmla="*/ 291705 w 583410"/>
                  <a:gd name="connsiteY2" fmla="*/ 1119213 h 1262161"/>
                  <a:gd name="connsiteX0" fmla="*/ 291705 w 650066"/>
                  <a:gd name="connsiteY0" fmla="*/ 1119213 h 1262161"/>
                  <a:gd name="connsiteX1" fmla="*/ 291705 w 650066"/>
                  <a:gd name="connsiteY1" fmla="*/ 1262161 h 1262161"/>
                  <a:gd name="connsiteX2" fmla="*/ 291705 w 650066"/>
                  <a:gd name="connsiteY2" fmla="*/ 1119213 h 1262161"/>
                  <a:gd name="connsiteX0" fmla="*/ 363157 w 721518"/>
                  <a:gd name="connsiteY0" fmla="*/ 1119213 h 1262161"/>
                  <a:gd name="connsiteX1" fmla="*/ 363157 w 721518"/>
                  <a:gd name="connsiteY1" fmla="*/ 1262161 h 1262161"/>
                  <a:gd name="connsiteX2" fmla="*/ 363157 w 721518"/>
                  <a:gd name="connsiteY2" fmla="*/ 1119213 h 12621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1518" h="1262161">
                    <a:moveTo>
                      <a:pt x="363157" y="1119213"/>
                    </a:moveTo>
                    <a:cubicBezTo>
                      <a:pt x="341693" y="0"/>
                      <a:pt x="721518" y="766845"/>
                      <a:pt x="363157" y="1262161"/>
                    </a:cubicBezTo>
                    <a:cubicBezTo>
                      <a:pt x="0" y="781133"/>
                      <a:pt x="370250" y="19042"/>
                      <a:pt x="363157" y="1119213"/>
                    </a:cubicBezTo>
                    <a:close/>
                  </a:path>
                </a:pathLst>
              </a:custGeom>
              <a:gradFill>
                <a:gsLst>
                  <a:gs pos="100000">
                    <a:schemeClr val="bg1"/>
                  </a:gs>
                  <a:gs pos="0">
                    <a:srgbClr val="FF0000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69850" h="63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18" name="Полилиния 217"/>
              <p:cNvSpPr/>
              <p:nvPr/>
            </p:nvSpPr>
            <p:spPr>
              <a:xfrm>
                <a:off x="6663958" y="4400554"/>
                <a:ext cx="721518" cy="1262161"/>
              </a:xfrm>
              <a:custGeom>
                <a:avLst/>
                <a:gdLst>
                  <a:gd name="connsiteX0" fmla="*/ 142876 w 285752"/>
                  <a:gd name="connsiteY0" fmla="*/ 214314 h 857256"/>
                  <a:gd name="connsiteX1" fmla="*/ 142876 w 285752"/>
                  <a:gd name="connsiteY1" fmla="*/ 857256 h 857256"/>
                  <a:gd name="connsiteX2" fmla="*/ 142876 w 285752"/>
                  <a:gd name="connsiteY2" fmla="*/ 214314 h 857256"/>
                  <a:gd name="connsiteX0" fmla="*/ 291705 w 583410"/>
                  <a:gd name="connsiteY0" fmla="*/ 500066 h 785842"/>
                  <a:gd name="connsiteX1" fmla="*/ 291705 w 583410"/>
                  <a:gd name="connsiteY1" fmla="*/ 785842 h 785842"/>
                  <a:gd name="connsiteX2" fmla="*/ 291705 w 583410"/>
                  <a:gd name="connsiteY2" fmla="*/ 500066 h 78584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642894 h 642942"/>
                  <a:gd name="connsiteX1" fmla="*/ 291705 w 583410"/>
                  <a:gd name="connsiteY1" fmla="*/ 642942 h 642942"/>
                  <a:gd name="connsiteX2" fmla="*/ 291705 w 583410"/>
                  <a:gd name="connsiteY2" fmla="*/ 642894 h 642942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262161"/>
                  <a:gd name="connsiteX1" fmla="*/ 291705 w 583410"/>
                  <a:gd name="connsiteY1" fmla="*/ 1262161 h 1262161"/>
                  <a:gd name="connsiteX2" fmla="*/ 291705 w 583410"/>
                  <a:gd name="connsiteY2" fmla="*/ 1119213 h 1262161"/>
                  <a:gd name="connsiteX0" fmla="*/ 291705 w 650066"/>
                  <a:gd name="connsiteY0" fmla="*/ 1119213 h 1262161"/>
                  <a:gd name="connsiteX1" fmla="*/ 291705 w 650066"/>
                  <a:gd name="connsiteY1" fmla="*/ 1262161 h 1262161"/>
                  <a:gd name="connsiteX2" fmla="*/ 291705 w 650066"/>
                  <a:gd name="connsiteY2" fmla="*/ 1119213 h 1262161"/>
                  <a:gd name="connsiteX0" fmla="*/ 363157 w 721518"/>
                  <a:gd name="connsiteY0" fmla="*/ 1119213 h 1262161"/>
                  <a:gd name="connsiteX1" fmla="*/ 363157 w 721518"/>
                  <a:gd name="connsiteY1" fmla="*/ 1262161 h 1262161"/>
                  <a:gd name="connsiteX2" fmla="*/ 363157 w 721518"/>
                  <a:gd name="connsiteY2" fmla="*/ 1119213 h 12621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1518" h="1262161">
                    <a:moveTo>
                      <a:pt x="363157" y="1119213"/>
                    </a:moveTo>
                    <a:cubicBezTo>
                      <a:pt x="341693" y="0"/>
                      <a:pt x="721518" y="766845"/>
                      <a:pt x="363157" y="1262161"/>
                    </a:cubicBezTo>
                    <a:cubicBezTo>
                      <a:pt x="0" y="781133"/>
                      <a:pt x="370250" y="19042"/>
                      <a:pt x="363157" y="1119213"/>
                    </a:cubicBezTo>
                    <a:close/>
                  </a:path>
                </a:pathLst>
              </a:custGeom>
              <a:gradFill>
                <a:gsLst>
                  <a:gs pos="100000">
                    <a:schemeClr val="bg1"/>
                  </a:gs>
                  <a:gs pos="0">
                    <a:srgbClr val="FF0000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69850" h="63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212" name="Группа 138"/>
            <p:cNvGrpSpPr/>
            <p:nvPr/>
          </p:nvGrpSpPr>
          <p:grpSpPr>
            <a:xfrm rot="639347">
              <a:off x="6792579" y="4410375"/>
              <a:ext cx="798923" cy="2457470"/>
              <a:chOff x="6586553" y="4400554"/>
              <a:chExt cx="798923" cy="2457470"/>
            </a:xfrm>
          </p:grpSpPr>
          <p:sp>
            <p:nvSpPr>
              <p:cNvPr id="213" name="Полилиния 212"/>
              <p:cNvSpPr/>
              <p:nvPr/>
            </p:nvSpPr>
            <p:spPr>
              <a:xfrm flipH="1">
                <a:off x="6929454" y="5143512"/>
                <a:ext cx="142905" cy="1714512"/>
              </a:xfrm>
              <a:custGeom>
                <a:avLst/>
                <a:gdLst>
                  <a:gd name="connsiteX0" fmla="*/ 1016000 w 1016000"/>
                  <a:gd name="connsiteY0" fmla="*/ 1778000 h 1803400"/>
                  <a:gd name="connsiteX1" fmla="*/ 0 w 1016000"/>
                  <a:gd name="connsiteY1" fmla="*/ 0 h 1803400"/>
                  <a:gd name="connsiteX2" fmla="*/ 901700 w 1016000"/>
                  <a:gd name="connsiteY2" fmla="*/ 1803400 h 1803400"/>
                  <a:gd name="connsiteX3" fmla="*/ 1016000 w 1016000"/>
                  <a:gd name="connsiteY3" fmla="*/ 1778000 h 1803400"/>
                  <a:gd name="connsiteX0" fmla="*/ 1016000 w 1016000"/>
                  <a:gd name="connsiteY0" fmla="*/ 1914011 h 1939411"/>
                  <a:gd name="connsiteX1" fmla="*/ 0 w 1016000"/>
                  <a:gd name="connsiteY1" fmla="*/ 136011 h 1939411"/>
                  <a:gd name="connsiteX2" fmla="*/ 901700 w 1016000"/>
                  <a:gd name="connsiteY2" fmla="*/ 1939411 h 1939411"/>
                  <a:gd name="connsiteX3" fmla="*/ 1016000 w 1016000"/>
                  <a:gd name="connsiteY3" fmla="*/ 1914011 h 1939411"/>
                  <a:gd name="connsiteX0" fmla="*/ 1269483 w 1269483"/>
                  <a:gd name="connsiteY0" fmla="*/ 2019845 h 2045245"/>
                  <a:gd name="connsiteX1" fmla="*/ 253483 w 1269483"/>
                  <a:gd name="connsiteY1" fmla="*/ 241845 h 2045245"/>
                  <a:gd name="connsiteX2" fmla="*/ 1155183 w 1269483"/>
                  <a:gd name="connsiteY2" fmla="*/ 2045245 h 2045245"/>
                  <a:gd name="connsiteX3" fmla="*/ 1269483 w 1269483"/>
                  <a:gd name="connsiteY3" fmla="*/ 2019845 h 2045245"/>
                  <a:gd name="connsiteX0" fmla="*/ 1175829 w 1175829"/>
                  <a:gd name="connsiteY0" fmla="*/ 1914011 h 1939411"/>
                  <a:gd name="connsiteX1" fmla="*/ 159829 w 1175829"/>
                  <a:gd name="connsiteY1" fmla="*/ 136011 h 1939411"/>
                  <a:gd name="connsiteX2" fmla="*/ 1061529 w 1175829"/>
                  <a:gd name="connsiteY2" fmla="*/ 1939411 h 1939411"/>
                  <a:gd name="connsiteX3" fmla="*/ 1175829 w 1175829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652481 w 697974"/>
                  <a:gd name="connsiteY0" fmla="*/ 1914011 h 1939411"/>
                  <a:gd name="connsiteX1" fmla="*/ 159828 w 697974"/>
                  <a:gd name="connsiteY1" fmla="*/ 136011 h 1939411"/>
                  <a:gd name="connsiteX2" fmla="*/ 538181 w 697974"/>
                  <a:gd name="connsiteY2" fmla="*/ 1939411 h 1939411"/>
                  <a:gd name="connsiteX3" fmla="*/ 652481 w 697974"/>
                  <a:gd name="connsiteY3" fmla="*/ 1914011 h 1939411"/>
                  <a:gd name="connsiteX0" fmla="*/ 652481 w 697974"/>
                  <a:gd name="connsiteY0" fmla="*/ 1914011 h 1939411"/>
                  <a:gd name="connsiteX1" fmla="*/ 159828 w 697974"/>
                  <a:gd name="connsiteY1" fmla="*/ 136011 h 1939411"/>
                  <a:gd name="connsiteX2" fmla="*/ 363701 w 697974"/>
                  <a:gd name="connsiteY2" fmla="*/ 1939411 h 1939411"/>
                  <a:gd name="connsiteX3" fmla="*/ 652481 w 697974"/>
                  <a:gd name="connsiteY3" fmla="*/ 1914011 h 1939411"/>
                  <a:gd name="connsiteX0" fmla="*/ 477999 w 523492"/>
                  <a:gd name="connsiteY0" fmla="*/ 1914011 h 1939411"/>
                  <a:gd name="connsiteX1" fmla="*/ 159828 w 523492"/>
                  <a:gd name="connsiteY1" fmla="*/ 136011 h 1939411"/>
                  <a:gd name="connsiteX2" fmla="*/ 363701 w 523492"/>
                  <a:gd name="connsiteY2" fmla="*/ 1939411 h 1939411"/>
                  <a:gd name="connsiteX3" fmla="*/ 477999 w 523492"/>
                  <a:gd name="connsiteY3" fmla="*/ 1914011 h 1939411"/>
                  <a:gd name="connsiteX0" fmla="*/ 129045 w 215906"/>
                  <a:gd name="connsiteY0" fmla="*/ 1914011 h 1939411"/>
                  <a:gd name="connsiteX1" fmla="*/ 159828 w 215906"/>
                  <a:gd name="connsiteY1" fmla="*/ 136011 h 1939411"/>
                  <a:gd name="connsiteX2" fmla="*/ 14747 w 215906"/>
                  <a:gd name="connsiteY2" fmla="*/ 1939411 h 1939411"/>
                  <a:gd name="connsiteX3" fmla="*/ 129045 w 215906"/>
                  <a:gd name="connsiteY3" fmla="*/ 1914011 h 19394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15906" h="1939411">
                    <a:moveTo>
                      <a:pt x="129045" y="1914011"/>
                    </a:moveTo>
                    <a:cubicBezTo>
                      <a:pt x="174538" y="948262"/>
                      <a:pt x="215907" y="0"/>
                      <a:pt x="159828" y="136011"/>
                    </a:cubicBezTo>
                    <a:cubicBezTo>
                      <a:pt x="-1" y="124344"/>
                      <a:pt x="106262" y="806428"/>
                      <a:pt x="14747" y="1939411"/>
                    </a:cubicBezTo>
                    <a:lnTo>
                      <a:pt x="129045" y="1914011"/>
                    </a:lnTo>
                    <a:close/>
                  </a:path>
                </a:pathLst>
              </a:custGeom>
              <a:gradFill>
                <a:gsLst>
                  <a:gs pos="100000">
                    <a:srgbClr val="92D050"/>
                  </a:gs>
                  <a:gs pos="0">
                    <a:schemeClr val="accent3">
                      <a:lumMod val="50000"/>
                    </a:schemeClr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19050" h="190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14" name="Полилиния 213"/>
              <p:cNvSpPr/>
              <p:nvPr/>
            </p:nvSpPr>
            <p:spPr>
              <a:xfrm>
                <a:off x="6586553" y="4405224"/>
                <a:ext cx="721518" cy="1262161"/>
              </a:xfrm>
              <a:custGeom>
                <a:avLst/>
                <a:gdLst>
                  <a:gd name="connsiteX0" fmla="*/ 142876 w 285752"/>
                  <a:gd name="connsiteY0" fmla="*/ 214314 h 857256"/>
                  <a:gd name="connsiteX1" fmla="*/ 142876 w 285752"/>
                  <a:gd name="connsiteY1" fmla="*/ 857256 h 857256"/>
                  <a:gd name="connsiteX2" fmla="*/ 142876 w 285752"/>
                  <a:gd name="connsiteY2" fmla="*/ 214314 h 857256"/>
                  <a:gd name="connsiteX0" fmla="*/ 291705 w 583410"/>
                  <a:gd name="connsiteY0" fmla="*/ 500066 h 785842"/>
                  <a:gd name="connsiteX1" fmla="*/ 291705 w 583410"/>
                  <a:gd name="connsiteY1" fmla="*/ 785842 h 785842"/>
                  <a:gd name="connsiteX2" fmla="*/ 291705 w 583410"/>
                  <a:gd name="connsiteY2" fmla="*/ 500066 h 78584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642894 h 642942"/>
                  <a:gd name="connsiteX1" fmla="*/ 291705 w 583410"/>
                  <a:gd name="connsiteY1" fmla="*/ 642942 h 642942"/>
                  <a:gd name="connsiteX2" fmla="*/ 291705 w 583410"/>
                  <a:gd name="connsiteY2" fmla="*/ 642894 h 642942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262161"/>
                  <a:gd name="connsiteX1" fmla="*/ 291705 w 583410"/>
                  <a:gd name="connsiteY1" fmla="*/ 1262161 h 1262161"/>
                  <a:gd name="connsiteX2" fmla="*/ 291705 w 583410"/>
                  <a:gd name="connsiteY2" fmla="*/ 1119213 h 1262161"/>
                  <a:gd name="connsiteX0" fmla="*/ 291705 w 650066"/>
                  <a:gd name="connsiteY0" fmla="*/ 1119213 h 1262161"/>
                  <a:gd name="connsiteX1" fmla="*/ 291705 w 650066"/>
                  <a:gd name="connsiteY1" fmla="*/ 1262161 h 1262161"/>
                  <a:gd name="connsiteX2" fmla="*/ 291705 w 650066"/>
                  <a:gd name="connsiteY2" fmla="*/ 1119213 h 1262161"/>
                  <a:gd name="connsiteX0" fmla="*/ 363157 w 721518"/>
                  <a:gd name="connsiteY0" fmla="*/ 1119213 h 1262161"/>
                  <a:gd name="connsiteX1" fmla="*/ 363157 w 721518"/>
                  <a:gd name="connsiteY1" fmla="*/ 1262161 h 1262161"/>
                  <a:gd name="connsiteX2" fmla="*/ 363157 w 721518"/>
                  <a:gd name="connsiteY2" fmla="*/ 1119213 h 12621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1518" h="1262161">
                    <a:moveTo>
                      <a:pt x="363157" y="1119213"/>
                    </a:moveTo>
                    <a:cubicBezTo>
                      <a:pt x="341693" y="0"/>
                      <a:pt x="721518" y="766845"/>
                      <a:pt x="363157" y="1262161"/>
                    </a:cubicBezTo>
                    <a:cubicBezTo>
                      <a:pt x="0" y="781133"/>
                      <a:pt x="370250" y="19042"/>
                      <a:pt x="363157" y="1119213"/>
                    </a:cubicBezTo>
                    <a:close/>
                  </a:path>
                </a:pathLst>
              </a:custGeom>
              <a:gradFill>
                <a:gsLst>
                  <a:gs pos="100000">
                    <a:schemeClr val="bg1"/>
                  </a:gs>
                  <a:gs pos="0">
                    <a:srgbClr val="FF0000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69850" h="63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15" name="Полилиния 214"/>
              <p:cNvSpPr/>
              <p:nvPr/>
            </p:nvSpPr>
            <p:spPr>
              <a:xfrm>
                <a:off x="6663958" y="4400554"/>
                <a:ext cx="721518" cy="1262161"/>
              </a:xfrm>
              <a:custGeom>
                <a:avLst/>
                <a:gdLst>
                  <a:gd name="connsiteX0" fmla="*/ 142876 w 285752"/>
                  <a:gd name="connsiteY0" fmla="*/ 214314 h 857256"/>
                  <a:gd name="connsiteX1" fmla="*/ 142876 w 285752"/>
                  <a:gd name="connsiteY1" fmla="*/ 857256 h 857256"/>
                  <a:gd name="connsiteX2" fmla="*/ 142876 w 285752"/>
                  <a:gd name="connsiteY2" fmla="*/ 214314 h 857256"/>
                  <a:gd name="connsiteX0" fmla="*/ 291705 w 583410"/>
                  <a:gd name="connsiteY0" fmla="*/ 500066 h 785842"/>
                  <a:gd name="connsiteX1" fmla="*/ 291705 w 583410"/>
                  <a:gd name="connsiteY1" fmla="*/ 785842 h 785842"/>
                  <a:gd name="connsiteX2" fmla="*/ 291705 w 583410"/>
                  <a:gd name="connsiteY2" fmla="*/ 500066 h 78584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642894 h 642942"/>
                  <a:gd name="connsiteX1" fmla="*/ 291705 w 583410"/>
                  <a:gd name="connsiteY1" fmla="*/ 642942 h 642942"/>
                  <a:gd name="connsiteX2" fmla="*/ 291705 w 583410"/>
                  <a:gd name="connsiteY2" fmla="*/ 642894 h 642942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262161"/>
                  <a:gd name="connsiteX1" fmla="*/ 291705 w 583410"/>
                  <a:gd name="connsiteY1" fmla="*/ 1262161 h 1262161"/>
                  <a:gd name="connsiteX2" fmla="*/ 291705 w 583410"/>
                  <a:gd name="connsiteY2" fmla="*/ 1119213 h 1262161"/>
                  <a:gd name="connsiteX0" fmla="*/ 291705 w 650066"/>
                  <a:gd name="connsiteY0" fmla="*/ 1119213 h 1262161"/>
                  <a:gd name="connsiteX1" fmla="*/ 291705 w 650066"/>
                  <a:gd name="connsiteY1" fmla="*/ 1262161 h 1262161"/>
                  <a:gd name="connsiteX2" fmla="*/ 291705 w 650066"/>
                  <a:gd name="connsiteY2" fmla="*/ 1119213 h 1262161"/>
                  <a:gd name="connsiteX0" fmla="*/ 363157 w 721518"/>
                  <a:gd name="connsiteY0" fmla="*/ 1119213 h 1262161"/>
                  <a:gd name="connsiteX1" fmla="*/ 363157 w 721518"/>
                  <a:gd name="connsiteY1" fmla="*/ 1262161 h 1262161"/>
                  <a:gd name="connsiteX2" fmla="*/ 363157 w 721518"/>
                  <a:gd name="connsiteY2" fmla="*/ 1119213 h 12621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1518" h="1262161">
                    <a:moveTo>
                      <a:pt x="363157" y="1119213"/>
                    </a:moveTo>
                    <a:cubicBezTo>
                      <a:pt x="341693" y="0"/>
                      <a:pt x="721518" y="766845"/>
                      <a:pt x="363157" y="1262161"/>
                    </a:cubicBezTo>
                    <a:cubicBezTo>
                      <a:pt x="0" y="781133"/>
                      <a:pt x="370250" y="19042"/>
                      <a:pt x="363157" y="1119213"/>
                    </a:cubicBezTo>
                    <a:close/>
                  </a:path>
                </a:pathLst>
              </a:custGeom>
              <a:gradFill>
                <a:gsLst>
                  <a:gs pos="100000">
                    <a:schemeClr val="bg1"/>
                  </a:gs>
                  <a:gs pos="0">
                    <a:srgbClr val="FF0000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69850" h="63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grpSp>
        <p:nvGrpSpPr>
          <p:cNvPr id="220" name="Группа 219"/>
          <p:cNvGrpSpPr/>
          <p:nvPr/>
        </p:nvGrpSpPr>
        <p:grpSpPr>
          <a:xfrm rot="20477843">
            <a:off x="4922140" y="5908939"/>
            <a:ext cx="928662" cy="1000108"/>
            <a:chOff x="5898071" y="4400554"/>
            <a:chExt cx="2324143" cy="2470145"/>
          </a:xfrm>
        </p:grpSpPr>
        <p:sp>
          <p:nvSpPr>
            <p:cNvPr id="221" name="Полилиния 220"/>
            <p:cNvSpPr/>
            <p:nvPr/>
          </p:nvSpPr>
          <p:spPr>
            <a:xfrm>
              <a:off x="5898071" y="4931288"/>
              <a:ext cx="1221322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2" name="Полилиния 221"/>
            <p:cNvSpPr/>
            <p:nvPr/>
          </p:nvSpPr>
          <p:spPr>
            <a:xfrm>
              <a:off x="6357950" y="4918589"/>
              <a:ext cx="792694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3" name="Полилиния 222"/>
            <p:cNvSpPr/>
            <p:nvPr/>
          </p:nvSpPr>
          <p:spPr>
            <a:xfrm>
              <a:off x="6072198" y="4918589"/>
              <a:ext cx="1149884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4" name="Полилиния 223"/>
            <p:cNvSpPr/>
            <p:nvPr/>
          </p:nvSpPr>
          <p:spPr>
            <a:xfrm flipH="1">
              <a:off x="7000892" y="4918589"/>
              <a:ext cx="1221322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5" name="Полилиния 224"/>
            <p:cNvSpPr/>
            <p:nvPr/>
          </p:nvSpPr>
          <p:spPr>
            <a:xfrm flipH="1">
              <a:off x="7000892" y="4918589"/>
              <a:ext cx="785818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6" name="Полилиния 225"/>
            <p:cNvSpPr/>
            <p:nvPr/>
          </p:nvSpPr>
          <p:spPr>
            <a:xfrm flipH="1">
              <a:off x="6929454" y="4918589"/>
              <a:ext cx="500066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227" name="Группа 137"/>
            <p:cNvGrpSpPr/>
            <p:nvPr/>
          </p:nvGrpSpPr>
          <p:grpSpPr>
            <a:xfrm rot="21430290">
              <a:off x="6560974" y="4400554"/>
              <a:ext cx="798923" cy="2457470"/>
              <a:chOff x="6586553" y="4400554"/>
              <a:chExt cx="798923" cy="2457470"/>
            </a:xfrm>
          </p:grpSpPr>
          <p:sp>
            <p:nvSpPr>
              <p:cNvPr id="232" name="Полилиния 231"/>
              <p:cNvSpPr/>
              <p:nvPr/>
            </p:nvSpPr>
            <p:spPr>
              <a:xfrm flipH="1">
                <a:off x="6929454" y="5143512"/>
                <a:ext cx="142905" cy="1714512"/>
              </a:xfrm>
              <a:custGeom>
                <a:avLst/>
                <a:gdLst>
                  <a:gd name="connsiteX0" fmla="*/ 1016000 w 1016000"/>
                  <a:gd name="connsiteY0" fmla="*/ 1778000 h 1803400"/>
                  <a:gd name="connsiteX1" fmla="*/ 0 w 1016000"/>
                  <a:gd name="connsiteY1" fmla="*/ 0 h 1803400"/>
                  <a:gd name="connsiteX2" fmla="*/ 901700 w 1016000"/>
                  <a:gd name="connsiteY2" fmla="*/ 1803400 h 1803400"/>
                  <a:gd name="connsiteX3" fmla="*/ 1016000 w 1016000"/>
                  <a:gd name="connsiteY3" fmla="*/ 1778000 h 1803400"/>
                  <a:gd name="connsiteX0" fmla="*/ 1016000 w 1016000"/>
                  <a:gd name="connsiteY0" fmla="*/ 1914011 h 1939411"/>
                  <a:gd name="connsiteX1" fmla="*/ 0 w 1016000"/>
                  <a:gd name="connsiteY1" fmla="*/ 136011 h 1939411"/>
                  <a:gd name="connsiteX2" fmla="*/ 901700 w 1016000"/>
                  <a:gd name="connsiteY2" fmla="*/ 1939411 h 1939411"/>
                  <a:gd name="connsiteX3" fmla="*/ 1016000 w 1016000"/>
                  <a:gd name="connsiteY3" fmla="*/ 1914011 h 1939411"/>
                  <a:gd name="connsiteX0" fmla="*/ 1269483 w 1269483"/>
                  <a:gd name="connsiteY0" fmla="*/ 2019845 h 2045245"/>
                  <a:gd name="connsiteX1" fmla="*/ 253483 w 1269483"/>
                  <a:gd name="connsiteY1" fmla="*/ 241845 h 2045245"/>
                  <a:gd name="connsiteX2" fmla="*/ 1155183 w 1269483"/>
                  <a:gd name="connsiteY2" fmla="*/ 2045245 h 2045245"/>
                  <a:gd name="connsiteX3" fmla="*/ 1269483 w 1269483"/>
                  <a:gd name="connsiteY3" fmla="*/ 2019845 h 2045245"/>
                  <a:gd name="connsiteX0" fmla="*/ 1175829 w 1175829"/>
                  <a:gd name="connsiteY0" fmla="*/ 1914011 h 1939411"/>
                  <a:gd name="connsiteX1" fmla="*/ 159829 w 1175829"/>
                  <a:gd name="connsiteY1" fmla="*/ 136011 h 1939411"/>
                  <a:gd name="connsiteX2" fmla="*/ 1061529 w 1175829"/>
                  <a:gd name="connsiteY2" fmla="*/ 1939411 h 1939411"/>
                  <a:gd name="connsiteX3" fmla="*/ 1175829 w 1175829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652481 w 697974"/>
                  <a:gd name="connsiteY0" fmla="*/ 1914011 h 1939411"/>
                  <a:gd name="connsiteX1" fmla="*/ 159828 w 697974"/>
                  <a:gd name="connsiteY1" fmla="*/ 136011 h 1939411"/>
                  <a:gd name="connsiteX2" fmla="*/ 538181 w 697974"/>
                  <a:gd name="connsiteY2" fmla="*/ 1939411 h 1939411"/>
                  <a:gd name="connsiteX3" fmla="*/ 652481 w 697974"/>
                  <a:gd name="connsiteY3" fmla="*/ 1914011 h 1939411"/>
                  <a:gd name="connsiteX0" fmla="*/ 652481 w 697974"/>
                  <a:gd name="connsiteY0" fmla="*/ 1914011 h 1939411"/>
                  <a:gd name="connsiteX1" fmla="*/ 159828 w 697974"/>
                  <a:gd name="connsiteY1" fmla="*/ 136011 h 1939411"/>
                  <a:gd name="connsiteX2" fmla="*/ 363701 w 697974"/>
                  <a:gd name="connsiteY2" fmla="*/ 1939411 h 1939411"/>
                  <a:gd name="connsiteX3" fmla="*/ 652481 w 697974"/>
                  <a:gd name="connsiteY3" fmla="*/ 1914011 h 1939411"/>
                  <a:gd name="connsiteX0" fmla="*/ 477999 w 523492"/>
                  <a:gd name="connsiteY0" fmla="*/ 1914011 h 1939411"/>
                  <a:gd name="connsiteX1" fmla="*/ 159828 w 523492"/>
                  <a:gd name="connsiteY1" fmla="*/ 136011 h 1939411"/>
                  <a:gd name="connsiteX2" fmla="*/ 363701 w 523492"/>
                  <a:gd name="connsiteY2" fmla="*/ 1939411 h 1939411"/>
                  <a:gd name="connsiteX3" fmla="*/ 477999 w 523492"/>
                  <a:gd name="connsiteY3" fmla="*/ 1914011 h 1939411"/>
                  <a:gd name="connsiteX0" fmla="*/ 129045 w 215906"/>
                  <a:gd name="connsiteY0" fmla="*/ 1914011 h 1939411"/>
                  <a:gd name="connsiteX1" fmla="*/ 159828 w 215906"/>
                  <a:gd name="connsiteY1" fmla="*/ 136011 h 1939411"/>
                  <a:gd name="connsiteX2" fmla="*/ 14747 w 215906"/>
                  <a:gd name="connsiteY2" fmla="*/ 1939411 h 1939411"/>
                  <a:gd name="connsiteX3" fmla="*/ 129045 w 215906"/>
                  <a:gd name="connsiteY3" fmla="*/ 1914011 h 19394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15906" h="1939411">
                    <a:moveTo>
                      <a:pt x="129045" y="1914011"/>
                    </a:moveTo>
                    <a:cubicBezTo>
                      <a:pt x="174538" y="948262"/>
                      <a:pt x="215907" y="0"/>
                      <a:pt x="159828" y="136011"/>
                    </a:cubicBezTo>
                    <a:cubicBezTo>
                      <a:pt x="-1" y="124344"/>
                      <a:pt x="106262" y="806428"/>
                      <a:pt x="14747" y="1939411"/>
                    </a:cubicBezTo>
                    <a:lnTo>
                      <a:pt x="129045" y="1914011"/>
                    </a:lnTo>
                    <a:close/>
                  </a:path>
                </a:pathLst>
              </a:custGeom>
              <a:gradFill>
                <a:gsLst>
                  <a:gs pos="100000">
                    <a:srgbClr val="92D050"/>
                  </a:gs>
                  <a:gs pos="0">
                    <a:schemeClr val="accent3">
                      <a:lumMod val="50000"/>
                    </a:schemeClr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19050" h="190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33" name="Полилиния 232"/>
              <p:cNvSpPr/>
              <p:nvPr/>
            </p:nvSpPr>
            <p:spPr>
              <a:xfrm>
                <a:off x="6586553" y="4405224"/>
                <a:ext cx="721518" cy="1262161"/>
              </a:xfrm>
              <a:custGeom>
                <a:avLst/>
                <a:gdLst>
                  <a:gd name="connsiteX0" fmla="*/ 142876 w 285752"/>
                  <a:gd name="connsiteY0" fmla="*/ 214314 h 857256"/>
                  <a:gd name="connsiteX1" fmla="*/ 142876 w 285752"/>
                  <a:gd name="connsiteY1" fmla="*/ 857256 h 857256"/>
                  <a:gd name="connsiteX2" fmla="*/ 142876 w 285752"/>
                  <a:gd name="connsiteY2" fmla="*/ 214314 h 857256"/>
                  <a:gd name="connsiteX0" fmla="*/ 291705 w 583410"/>
                  <a:gd name="connsiteY0" fmla="*/ 500066 h 785842"/>
                  <a:gd name="connsiteX1" fmla="*/ 291705 w 583410"/>
                  <a:gd name="connsiteY1" fmla="*/ 785842 h 785842"/>
                  <a:gd name="connsiteX2" fmla="*/ 291705 w 583410"/>
                  <a:gd name="connsiteY2" fmla="*/ 500066 h 78584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642894 h 642942"/>
                  <a:gd name="connsiteX1" fmla="*/ 291705 w 583410"/>
                  <a:gd name="connsiteY1" fmla="*/ 642942 h 642942"/>
                  <a:gd name="connsiteX2" fmla="*/ 291705 w 583410"/>
                  <a:gd name="connsiteY2" fmla="*/ 642894 h 642942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262161"/>
                  <a:gd name="connsiteX1" fmla="*/ 291705 w 583410"/>
                  <a:gd name="connsiteY1" fmla="*/ 1262161 h 1262161"/>
                  <a:gd name="connsiteX2" fmla="*/ 291705 w 583410"/>
                  <a:gd name="connsiteY2" fmla="*/ 1119213 h 1262161"/>
                  <a:gd name="connsiteX0" fmla="*/ 291705 w 650066"/>
                  <a:gd name="connsiteY0" fmla="*/ 1119213 h 1262161"/>
                  <a:gd name="connsiteX1" fmla="*/ 291705 w 650066"/>
                  <a:gd name="connsiteY1" fmla="*/ 1262161 h 1262161"/>
                  <a:gd name="connsiteX2" fmla="*/ 291705 w 650066"/>
                  <a:gd name="connsiteY2" fmla="*/ 1119213 h 1262161"/>
                  <a:gd name="connsiteX0" fmla="*/ 363157 w 721518"/>
                  <a:gd name="connsiteY0" fmla="*/ 1119213 h 1262161"/>
                  <a:gd name="connsiteX1" fmla="*/ 363157 w 721518"/>
                  <a:gd name="connsiteY1" fmla="*/ 1262161 h 1262161"/>
                  <a:gd name="connsiteX2" fmla="*/ 363157 w 721518"/>
                  <a:gd name="connsiteY2" fmla="*/ 1119213 h 12621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1518" h="1262161">
                    <a:moveTo>
                      <a:pt x="363157" y="1119213"/>
                    </a:moveTo>
                    <a:cubicBezTo>
                      <a:pt x="341693" y="0"/>
                      <a:pt x="721518" y="766845"/>
                      <a:pt x="363157" y="1262161"/>
                    </a:cubicBezTo>
                    <a:cubicBezTo>
                      <a:pt x="0" y="781133"/>
                      <a:pt x="370250" y="19042"/>
                      <a:pt x="363157" y="1119213"/>
                    </a:cubicBezTo>
                    <a:close/>
                  </a:path>
                </a:pathLst>
              </a:custGeom>
              <a:gradFill>
                <a:gsLst>
                  <a:gs pos="100000">
                    <a:schemeClr val="bg1"/>
                  </a:gs>
                  <a:gs pos="0">
                    <a:srgbClr val="FF0000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69850" h="63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34" name="Полилиния 233"/>
              <p:cNvSpPr/>
              <p:nvPr/>
            </p:nvSpPr>
            <p:spPr>
              <a:xfrm>
                <a:off x="6663958" y="4400554"/>
                <a:ext cx="721518" cy="1262161"/>
              </a:xfrm>
              <a:custGeom>
                <a:avLst/>
                <a:gdLst>
                  <a:gd name="connsiteX0" fmla="*/ 142876 w 285752"/>
                  <a:gd name="connsiteY0" fmla="*/ 214314 h 857256"/>
                  <a:gd name="connsiteX1" fmla="*/ 142876 w 285752"/>
                  <a:gd name="connsiteY1" fmla="*/ 857256 h 857256"/>
                  <a:gd name="connsiteX2" fmla="*/ 142876 w 285752"/>
                  <a:gd name="connsiteY2" fmla="*/ 214314 h 857256"/>
                  <a:gd name="connsiteX0" fmla="*/ 291705 w 583410"/>
                  <a:gd name="connsiteY0" fmla="*/ 500066 h 785842"/>
                  <a:gd name="connsiteX1" fmla="*/ 291705 w 583410"/>
                  <a:gd name="connsiteY1" fmla="*/ 785842 h 785842"/>
                  <a:gd name="connsiteX2" fmla="*/ 291705 w 583410"/>
                  <a:gd name="connsiteY2" fmla="*/ 500066 h 78584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642894 h 642942"/>
                  <a:gd name="connsiteX1" fmla="*/ 291705 w 583410"/>
                  <a:gd name="connsiteY1" fmla="*/ 642942 h 642942"/>
                  <a:gd name="connsiteX2" fmla="*/ 291705 w 583410"/>
                  <a:gd name="connsiteY2" fmla="*/ 642894 h 642942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262161"/>
                  <a:gd name="connsiteX1" fmla="*/ 291705 w 583410"/>
                  <a:gd name="connsiteY1" fmla="*/ 1262161 h 1262161"/>
                  <a:gd name="connsiteX2" fmla="*/ 291705 w 583410"/>
                  <a:gd name="connsiteY2" fmla="*/ 1119213 h 1262161"/>
                  <a:gd name="connsiteX0" fmla="*/ 291705 w 650066"/>
                  <a:gd name="connsiteY0" fmla="*/ 1119213 h 1262161"/>
                  <a:gd name="connsiteX1" fmla="*/ 291705 w 650066"/>
                  <a:gd name="connsiteY1" fmla="*/ 1262161 h 1262161"/>
                  <a:gd name="connsiteX2" fmla="*/ 291705 w 650066"/>
                  <a:gd name="connsiteY2" fmla="*/ 1119213 h 1262161"/>
                  <a:gd name="connsiteX0" fmla="*/ 363157 w 721518"/>
                  <a:gd name="connsiteY0" fmla="*/ 1119213 h 1262161"/>
                  <a:gd name="connsiteX1" fmla="*/ 363157 w 721518"/>
                  <a:gd name="connsiteY1" fmla="*/ 1262161 h 1262161"/>
                  <a:gd name="connsiteX2" fmla="*/ 363157 w 721518"/>
                  <a:gd name="connsiteY2" fmla="*/ 1119213 h 12621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1518" h="1262161">
                    <a:moveTo>
                      <a:pt x="363157" y="1119213"/>
                    </a:moveTo>
                    <a:cubicBezTo>
                      <a:pt x="341693" y="0"/>
                      <a:pt x="721518" y="766845"/>
                      <a:pt x="363157" y="1262161"/>
                    </a:cubicBezTo>
                    <a:cubicBezTo>
                      <a:pt x="0" y="781133"/>
                      <a:pt x="370250" y="19042"/>
                      <a:pt x="363157" y="1119213"/>
                    </a:cubicBezTo>
                    <a:close/>
                  </a:path>
                </a:pathLst>
              </a:custGeom>
              <a:gradFill>
                <a:gsLst>
                  <a:gs pos="100000">
                    <a:schemeClr val="bg1"/>
                  </a:gs>
                  <a:gs pos="0">
                    <a:srgbClr val="FF0000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69850" h="63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228" name="Группа 138"/>
            <p:cNvGrpSpPr/>
            <p:nvPr/>
          </p:nvGrpSpPr>
          <p:grpSpPr>
            <a:xfrm rot="639347">
              <a:off x="6792579" y="4410377"/>
              <a:ext cx="798923" cy="2457470"/>
              <a:chOff x="6586553" y="4400554"/>
              <a:chExt cx="798923" cy="2457470"/>
            </a:xfrm>
          </p:grpSpPr>
          <p:sp>
            <p:nvSpPr>
              <p:cNvPr id="229" name="Полилиния 228"/>
              <p:cNvSpPr/>
              <p:nvPr/>
            </p:nvSpPr>
            <p:spPr>
              <a:xfrm flipH="1">
                <a:off x="6929454" y="5143512"/>
                <a:ext cx="142905" cy="1714512"/>
              </a:xfrm>
              <a:custGeom>
                <a:avLst/>
                <a:gdLst>
                  <a:gd name="connsiteX0" fmla="*/ 1016000 w 1016000"/>
                  <a:gd name="connsiteY0" fmla="*/ 1778000 h 1803400"/>
                  <a:gd name="connsiteX1" fmla="*/ 0 w 1016000"/>
                  <a:gd name="connsiteY1" fmla="*/ 0 h 1803400"/>
                  <a:gd name="connsiteX2" fmla="*/ 901700 w 1016000"/>
                  <a:gd name="connsiteY2" fmla="*/ 1803400 h 1803400"/>
                  <a:gd name="connsiteX3" fmla="*/ 1016000 w 1016000"/>
                  <a:gd name="connsiteY3" fmla="*/ 1778000 h 1803400"/>
                  <a:gd name="connsiteX0" fmla="*/ 1016000 w 1016000"/>
                  <a:gd name="connsiteY0" fmla="*/ 1914011 h 1939411"/>
                  <a:gd name="connsiteX1" fmla="*/ 0 w 1016000"/>
                  <a:gd name="connsiteY1" fmla="*/ 136011 h 1939411"/>
                  <a:gd name="connsiteX2" fmla="*/ 901700 w 1016000"/>
                  <a:gd name="connsiteY2" fmla="*/ 1939411 h 1939411"/>
                  <a:gd name="connsiteX3" fmla="*/ 1016000 w 1016000"/>
                  <a:gd name="connsiteY3" fmla="*/ 1914011 h 1939411"/>
                  <a:gd name="connsiteX0" fmla="*/ 1269483 w 1269483"/>
                  <a:gd name="connsiteY0" fmla="*/ 2019845 h 2045245"/>
                  <a:gd name="connsiteX1" fmla="*/ 253483 w 1269483"/>
                  <a:gd name="connsiteY1" fmla="*/ 241845 h 2045245"/>
                  <a:gd name="connsiteX2" fmla="*/ 1155183 w 1269483"/>
                  <a:gd name="connsiteY2" fmla="*/ 2045245 h 2045245"/>
                  <a:gd name="connsiteX3" fmla="*/ 1269483 w 1269483"/>
                  <a:gd name="connsiteY3" fmla="*/ 2019845 h 2045245"/>
                  <a:gd name="connsiteX0" fmla="*/ 1175829 w 1175829"/>
                  <a:gd name="connsiteY0" fmla="*/ 1914011 h 1939411"/>
                  <a:gd name="connsiteX1" fmla="*/ 159829 w 1175829"/>
                  <a:gd name="connsiteY1" fmla="*/ 136011 h 1939411"/>
                  <a:gd name="connsiteX2" fmla="*/ 1061529 w 1175829"/>
                  <a:gd name="connsiteY2" fmla="*/ 1939411 h 1939411"/>
                  <a:gd name="connsiteX3" fmla="*/ 1175829 w 1175829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652481 w 697974"/>
                  <a:gd name="connsiteY0" fmla="*/ 1914011 h 1939411"/>
                  <a:gd name="connsiteX1" fmla="*/ 159828 w 697974"/>
                  <a:gd name="connsiteY1" fmla="*/ 136011 h 1939411"/>
                  <a:gd name="connsiteX2" fmla="*/ 538181 w 697974"/>
                  <a:gd name="connsiteY2" fmla="*/ 1939411 h 1939411"/>
                  <a:gd name="connsiteX3" fmla="*/ 652481 w 697974"/>
                  <a:gd name="connsiteY3" fmla="*/ 1914011 h 1939411"/>
                  <a:gd name="connsiteX0" fmla="*/ 652481 w 697974"/>
                  <a:gd name="connsiteY0" fmla="*/ 1914011 h 1939411"/>
                  <a:gd name="connsiteX1" fmla="*/ 159828 w 697974"/>
                  <a:gd name="connsiteY1" fmla="*/ 136011 h 1939411"/>
                  <a:gd name="connsiteX2" fmla="*/ 363701 w 697974"/>
                  <a:gd name="connsiteY2" fmla="*/ 1939411 h 1939411"/>
                  <a:gd name="connsiteX3" fmla="*/ 652481 w 697974"/>
                  <a:gd name="connsiteY3" fmla="*/ 1914011 h 1939411"/>
                  <a:gd name="connsiteX0" fmla="*/ 477999 w 523492"/>
                  <a:gd name="connsiteY0" fmla="*/ 1914011 h 1939411"/>
                  <a:gd name="connsiteX1" fmla="*/ 159828 w 523492"/>
                  <a:gd name="connsiteY1" fmla="*/ 136011 h 1939411"/>
                  <a:gd name="connsiteX2" fmla="*/ 363701 w 523492"/>
                  <a:gd name="connsiteY2" fmla="*/ 1939411 h 1939411"/>
                  <a:gd name="connsiteX3" fmla="*/ 477999 w 523492"/>
                  <a:gd name="connsiteY3" fmla="*/ 1914011 h 1939411"/>
                  <a:gd name="connsiteX0" fmla="*/ 129045 w 215906"/>
                  <a:gd name="connsiteY0" fmla="*/ 1914011 h 1939411"/>
                  <a:gd name="connsiteX1" fmla="*/ 159828 w 215906"/>
                  <a:gd name="connsiteY1" fmla="*/ 136011 h 1939411"/>
                  <a:gd name="connsiteX2" fmla="*/ 14747 w 215906"/>
                  <a:gd name="connsiteY2" fmla="*/ 1939411 h 1939411"/>
                  <a:gd name="connsiteX3" fmla="*/ 129045 w 215906"/>
                  <a:gd name="connsiteY3" fmla="*/ 1914011 h 19394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15906" h="1939411">
                    <a:moveTo>
                      <a:pt x="129045" y="1914011"/>
                    </a:moveTo>
                    <a:cubicBezTo>
                      <a:pt x="174538" y="948262"/>
                      <a:pt x="215907" y="0"/>
                      <a:pt x="159828" y="136011"/>
                    </a:cubicBezTo>
                    <a:cubicBezTo>
                      <a:pt x="-1" y="124344"/>
                      <a:pt x="106262" y="806428"/>
                      <a:pt x="14747" y="1939411"/>
                    </a:cubicBezTo>
                    <a:lnTo>
                      <a:pt x="129045" y="1914011"/>
                    </a:lnTo>
                    <a:close/>
                  </a:path>
                </a:pathLst>
              </a:custGeom>
              <a:gradFill>
                <a:gsLst>
                  <a:gs pos="100000">
                    <a:srgbClr val="92D050"/>
                  </a:gs>
                  <a:gs pos="0">
                    <a:schemeClr val="accent3">
                      <a:lumMod val="50000"/>
                    </a:schemeClr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19050" h="190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30" name="Полилиния 229"/>
              <p:cNvSpPr/>
              <p:nvPr/>
            </p:nvSpPr>
            <p:spPr>
              <a:xfrm>
                <a:off x="6586553" y="4405224"/>
                <a:ext cx="721518" cy="1262161"/>
              </a:xfrm>
              <a:custGeom>
                <a:avLst/>
                <a:gdLst>
                  <a:gd name="connsiteX0" fmla="*/ 142876 w 285752"/>
                  <a:gd name="connsiteY0" fmla="*/ 214314 h 857256"/>
                  <a:gd name="connsiteX1" fmla="*/ 142876 w 285752"/>
                  <a:gd name="connsiteY1" fmla="*/ 857256 h 857256"/>
                  <a:gd name="connsiteX2" fmla="*/ 142876 w 285752"/>
                  <a:gd name="connsiteY2" fmla="*/ 214314 h 857256"/>
                  <a:gd name="connsiteX0" fmla="*/ 291705 w 583410"/>
                  <a:gd name="connsiteY0" fmla="*/ 500066 h 785842"/>
                  <a:gd name="connsiteX1" fmla="*/ 291705 w 583410"/>
                  <a:gd name="connsiteY1" fmla="*/ 785842 h 785842"/>
                  <a:gd name="connsiteX2" fmla="*/ 291705 w 583410"/>
                  <a:gd name="connsiteY2" fmla="*/ 500066 h 78584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642894 h 642942"/>
                  <a:gd name="connsiteX1" fmla="*/ 291705 w 583410"/>
                  <a:gd name="connsiteY1" fmla="*/ 642942 h 642942"/>
                  <a:gd name="connsiteX2" fmla="*/ 291705 w 583410"/>
                  <a:gd name="connsiteY2" fmla="*/ 642894 h 642942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262161"/>
                  <a:gd name="connsiteX1" fmla="*/ 291705 w 583410"/>
                  <a:gd name="connsiteY1" fmla="*/ 1262161 h 1262161"/>
                  <a:gd name="connsiteX2" fmla="*/ 291705 w 583410"/>
                  <a:gd name="connsiteY2" fmla="*/ 1119213 h 1262161"/>
                  <a:gd name="connsiteX0" fmla="*/ 291705 w 650066"/>
                  <a:gd name="connsiteY0" fmla="*/ 1119213 h 1262161"/>
                  <a:gd name="connsiteX1" fmla="*/ 291705 w 650066"/>
                  <a:gd name="connsiteY1" fmla="*/ 1262161 h 1262161"/>
                  <a:gd name="connsiteX2" fmla="*/ 291705 w 650066"/>
                  <a:gd name="connsiteY2" fmla="*/ 1119213 h 1262161"/>
                  <a:gd name="connsiteX0" fmla="*/ 363157 w 721518"/>
                  <a:gd name="connsiteY0" fmla="*/ 1119213 h 1262161"/>
                  <a:gd name="connsiteX1" fmla="*/ 363157 w 721518"/>
                  <a:gd name="connsiteY1" fmla="*/ 1262161 h 1262161"/>
                  <a:gd name="connsiteX2" fmla="*/ 363157 w 721518"/>
                  <a:gd name="connsiteY2" fmla="*/ 1119213 h 12621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1518" h="1262161">
                    <a:moveTo>
                      <a:pt x="363157" y="1119213"/>
                    </a:moveTo>
                    <a:cubicBezTo>
                      <a:pt x="341693" y="0"/>
                      <a:pt x="721518" y="766845"/>
                      <a:pt x="363157" y="1262161"/>
                    </a:cubicBezTo>
                    <a:cubicBezTo>
                      <a:pt x="0" y="781133"/>
                      <a:pt x="370250" y="19042"/>
                      <a:pt x="363157" y="1119213"/>
                    </a:cubicBezTo>
                    <a:close/>
                  </a:path>
                </a:pathLst>
              </a:custGeom>
              <a:gradFill>
                <a:gsLst>
                  <a:gs pos="100000">
                    <a:schemeClr val="bg1"/>
                  </a:gs>
                  <a:gs pos="0">
                    <a:srgbClr val="FF0000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69850" h="63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31" name="Полилиния 230"/>
              <p:cNvSpPr/>
              <p:nvPr/>
            </p:nvSpPr>
            <p:spPr>
              <a:xfrm>
                <a:off x="6663958" y="4400554"/>
                <a:ext cx="721518" cy="1262161"/>
              </a:xfrm>
              <a:custGeom>
                <a:avLst/>
                <a:gdLst>
                  <a:gd name="connsiteX0" fmla="*/ 142876 w 285752"/>
                  <a:gd name="connsiteY0" fmla="*/ 214314 h 857256"/>
                  <a:gd name="connsiteX1" fmla="*/ 142876 w 285752"/>
                  <a:gd name="connsiteY1" fmla="*/ 857256 h 857256"/>
                  <a:gd name="connsiteX2" fmla="*/ 142876 w 285752"/>
                  <a:gd name="connsiteY2" fmla="*/ 214314 h 857256"/>
                  <a:gd name="connsiteX0" fmla="*/ 291705 w 583410"/>
                  <a:gd name="connsiteY0" fmla="*/ 500066 h 785842"/>
                  <a:gd name="connsiteX1" fmla="*/ 291705 w 583410"/>
                  <a:gd name="connsiteY1" fmla="*/ 785842 h 785842"/>
                  <a:gd name="connsiteX2" fmla="*/ 291705 w 583410"/>
                  <a:gd name="connsiteY2" fmla="*/ 500066 h 78584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642894 h 642942"/>
                  <a:gd name="connsiteX1" fmla="*/ 291705 w 583410"/>
                  <a:gd name="connsiteY1" fmla="*/ 642942 h 642942"/>
                  <a:gd name="connsiteX2" fmla="*/ 291705 w 583410"/>
                  <a:gd name="connsiteY2" fmla="*/ 642894 h 642942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262161"/>
                  <a:gd name="connsiteX1" fmla="*/ 291705 w 583410"/>
                  <a:gd name="connsiteY1" fmla="*/ 1262161 h 1262161"/>
                  <a:gd name="connsiteX2" fmla="*/ 291705 w 583410"/>
                  <a:gd name="connsiteY2" fmla="*/ 1119213 h 1262161"/>
                  <a:gd name="connsiteX0" fmla="*/ 291705 w 650066"/>
                  <a:gd name="connsiteY0" fmla="*/ 1119213 h 1262161"/>
                  <a:gd name="connsiteX1" fmla="*/ 291705 w 650066"/>
                  <a:gd name="connsiteY1" fmla="*/ 1262161 h 1262161"/>
                  <a:gd name="connsiteX2" fmla="*/ 291705 w 650066"/>
                  <a:gd name="connsiteY2" fmla="*/ 1119213 h 1262161"/>
                  <a:gd name="connsiteX0" fmla="*/ 363157 w 721518"/>
                  <a:gd name="connsiteY0" fmla="*/ 1119213 h 1262161"/>
                  <a:gd name="connsiteX1" fmla="*/ 363157 w 721518"/>
                  <a:gd name="connsiteY1" fmla="*/ 1262161 h 1262161"/>
                  <a:gd name="connsiteX2" fmla="*/ 363157 w 721518"/>
                  <a:gd name="connsiteY2" fmla="*/ 1119213 h 12621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1518" h="1262161">
                    <a:moveTo>
                      <a:pt x="363157" y="1119213"/>
                    </a:moveTo>
                    <a:cubicBezTo>
                      <a:pt x="341693" y="0"/>
                      <a:pt x="721518" y="766845"/>
                      <a:pt x="363157" y="1262161"/>
                    </a:cubicBezTo>
                    <a:cubicBezTo>
                      <a:pt x="0" y="781133"/>
                      <a:pt x="370250" y="19042"/>
                      <a:pt x="363157" y="1119213"/>
                    </a:cubicBezTo>
                    <a:close/>
                  </a:path>
                </a:pathLst>
              </a:custGeom>
              <a:gradFill>
                <a:gsLst>
                  <a:gs pos="100000">
                    <a:schemeClr val="bg1"/>
                  </a:gs>
                  <a:gs pos="0">
                    <a:srgbClr val="FF0000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69850" h="63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grpSp>
        <p:nvGrpSpPr>
          <p:cNvPr id="235" name="Группа 234"/>
          <p:cNvGrpSpPr/>
          <p:nvPr/>
        </p:nvGrpSpPr>
        <p:grpSpPr>
          <a:xfrm rot="20416555">
            <a:off x="3927703" y="5985261"/>
            <a:ext cx="928662" cy="1000108"/>
            <a:chOff x="5898071" y="4400554"/>
            <a:chExt cx="2324143" cy="2470145"/>
          </a:xfrm>
        </p:grpSpPr>
        <p:sp>
          <p:nvSpPr>
            <p:cNvPr id="236" name="Полилиния 235"/>
            <p:cNvSpPr/>
            <p:nvPr/>
          </p:nvSpPr>
          <p:spPr>
            <a:xfrm>
              <a:off x="5898071" y="4931288"/>
              <a:ext cx="1221322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7" name="Полилиния 236"/>
            <p:cNvSpPr/>
            <p:nvPr/>
          </p:nvSpPr>
          <p:spPr>
            <a:xfrm>
              <a:off x="6357950" y="4918589"/>
              <a:ext cx="792694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8" name="Полилиния 237"/>
            <p:cNvSpPr/>
            <p:nvPr/>
          </p:nvSpPr>
          <p:spPr>
            <a:xfrm>
              <a:off x="6072198" y="4918589"/>
              <a:ext cx="1149884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9" name="Полилиния 238"/>
            <p:cNvSpPr/>
            <p:nvPr/>
          </p:nvSpPr>
          <p:spPr>
            <a:xfrm flipH="1">
              <a:off x="7000892" y="4918589"/>
              <a:ext cx="1221322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0" name="Полилиния 239"/>
            <p:cNvSpPr/>
            <p:nvPr/>
          </p:nvSpPr>
          <p:spPr>
            <a:xfrm flipH="1">
              <a:off x="7000892" y="4918589"/>
              <a:ext cx="785818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1" name="Полилиния 240"/>
            <p:cNvSpPr/>
            <p:nvPr/>
          </p:nvSpPr>
          <p:spPr>
            <a:xfrm flipH="1">
              <a:off x="6929454" y="4918589"/>
              <a:ext cx="500066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242" name="Группа 137"/>
            <p:cNvGrpSpPr/>
            <p:nvPr/>
          </p:nvGrpSpPr>
          <p:grpSpPr>
            <a:xfrm rot="21430290">
              <a:off x="6560974" y="4400554"/>
              <a:ext cx="798923" cy="2457470"/>
              <a:chOff x="6586553" y="4400554"/>
              <a:chExt cx="798923" cy="2457470"/>
            </a:xfrm>
          </p:grpSpPr>
          <p:sp>
            <p:nvSpPr>
              <p:cNvPr id="247" name="Полилиния 246"/>
              <p:cNvSpPr/>
              <p:nvPr/>
            </p:nvSpPr>
            <p:spPr>
              <a:xfrm flipH="1">
                <a:off x="6929454" y="5143512"/>
                <a:ext cx="142905" cy="1714512"/>
              </a:xfrm>
              <a:custGeom>
                <a:avLst/>
                <a:gdLst>
                  <a:gd name="connsiteX0" fmla="*/ 1016000 w 1016000"/>
                  <a:gd name="connsiteY0" fmla="*/ 1778000 h 1803400"/>
                  <a:gd name="connsiteX1" fmla="*/ 0 w 1016000"/>
                  <a:gd name="connsiteY1" fmla="*/ 0 h 1803400"/>
                  <a:gd name="connsiteX2" fmla="*/ 901700 w 1016000"/>
                  <a:gd name="connsiteY2" fmla="*/ 1803400 h 1803400"/>
                  <a:gd name="connsiteX3" fmla="*/ 1016000 w 1016000"/>
                  <a:gd name="connsiteY3" fmla="*/ 1778000 h 1803400"/>
                  <a:gd name="connsiteX0" fmla="*/ 1016000 w 1016000"/>
                  <a:gd name="connsiteY0" fmla="*/ 1914011 h 1939411"/>
                  <a:gd name="connsiteX1" fmla="*/ 0 w 1016000"/>
                  <a:gd name="connsiteY1" fmla="*/ 136011 h 1939411"/>
                  <a:gd name="connsiteX2" fmla="*/ 901700 w 1016000"/>
                  <a:gd name="connsiteY2" fmla="*/ 1939411 h 1939411"/>
                  <a:gd name="connsiteX3" fmla="*/ 1016000 w 1016000"/>
                  <a:gd name="connsiteY3" fmla="*/ 1914011 h 1939411"/>
                  <a:gd name="connsiteX0" fmla="*/ 1269483 w 1269483"/>
                  <a:gd name="connsiteY0" fmla="*/ 2019845 h 2045245"/>
                  <a:gd name="connsiteX1" fmla="*/ 253483 w 1269483"/>
                  <a:gd name="connsiteY1" fmla="*/ 241845 h 2045245"/>
                  <a:gd name="connsiteX2" fmla="*/ 1155183 w 1269483"/>
                  <a:gd name="connsiteY2" fmla="*/ 2045245 h 2045245"/>
                  <a:gd name="connsiteX3" fmla="*/ 1269483 w 1269483"/>
                  <a:gd name="connsiteY3" fmla="*/ 2019845 h 2045245"/>
                  <a:gd name="connsiteX0" fmla="*/ 1175829 w 1175829"/>
                  <a:gd name="connsiteY0" fmla="*/ 1914011 h 1939411"/>
                  <a:gd name="connsiteX1" fmla="*/ 159829 w 1175829"/>
                  <a:gd name="connsiteY1" fmla="*/ 136011 h 1939411"/>
                  <a:gd name="connsiteX2" fmla="*/ 1061529 w 1175829"/>
                  <a:gd name="connsiteY2" fmla="*/ 1939411 h 1939411"/>
                  <a:gd name="connsiteX3" fmla="*/ 1175829 w 1175829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652481 w 697974"/>
                  <a:gd name="connsiteY0" fmla="*/ 1914011 h 1939411"/>
                  <a:gd name="connsiteX1" fmla="*/ 159828 w 697974"/>
                  <a:gd name="connsiteY1" fmla="*/ 136011 h 1939411"/>
                  <a:gd name="connsiteX2" fmla="*/ 538181 w 697974"/>
                  <a:gd name="connsiteY2" fmla="*/ 1939411 h 1939411"/>
                  <a:gd name="connsiteX3" fmla="*/ 652481 w 697974"/>
                  <a:gd name="connsiteY3" fmla="*/ 1914011 h 1939411"/>
                  <a:gd name="connsiteX0" fmla="*/ 652481 w 697974"/>
                  <a:gd name="connsiteY0" fmla="*/ 1914011 h 1939411"/>
                  <a:gd name="connsiteX1" fmla="*/ 159828 w 697974"/>
                  <a:gd name="connsiteY1" fmla="*/ 136011 h 1939411"/>
                  <a:gd name="connsiteX2" fmla="*/ 363701 w 697974"/>
                  <a:gd name="connsiteY2" fmla="*/ 1939411 h 1939411"/>
                  <a:gd name="connsiteX3" fmla="*/ 652481 w 697974"/>
                  <a:gd name="connsiteY3" fmla="*/ 1914011 h 1939411"/>
                  <a:gd name="connsiteX0" fmla="*/ 477999 w 523492"/>
                  <a:gd name="connsiteY0" fmla="*/ 1914011 h 1939411"/>
                  <a:gd name="connsiteX1" fmla="*/ 159828 w 523492"/>
                  <a:gd name="connsiteY1" fmla="*/ 136011 h 1939411"/>
                  <a:gd name="connsiteX2" fmla="*/ 363701 w 523492"/>
                  <a:gd name="connsiteY2" fmla="*/ 1939411 h 1939411"/>
                  <a:gd name="connsiteX3" fmla="*/ 477999 w 523492"/>
                  <a:gd name="connsiteY3" fmla="*/ 1914011 h 1939411"/>
                  <a:gd name="connsiteX0" fmla="*/ 129045 w 215906"/>
                  <a:gd name="connsiteY0" fmla="*/ 1914011 h 1939411"/>
                  <a:gd name="connsiteX1" fmla="*/ 159828 w 215906"/>
                  <a:gd name="connsiteY1" fmla="*/ 136011 h 1939411"/>
                  <a:gd name="connsiteX2" fmla="*/ 14747 w 215906"/>
                  <a:gd name="connsiteY2" fmla="*/ 1939411 h 1939411"/>
                  <a:gd name="connsiteX3" fmla="*/ 129045 w 215906"/>
                  <a:gd name="connsiteY3" fmla="*/ 1914011 h 19394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15906" h="1939411">
                    <a:moveTo>
                      <a:pt x="129045" y="1914011"/>
                    </a:moveTo>
                    <a:cubicBezTo>
                      <a:pt x="174538" y="948262"/>
                      <a:pt x="215907" y="0"/>
                      <a:pt x="159828" y="136011"/>
                    </a:cubicBezTo>
                    <a:cubicBezTo>
                      <a:pt x="-1" y="124344"/>
                      <a:pt x="106262" y="806428"/>
                      <a:pt x="14747" y="1939411"/>
                    </a:cubicBezTo>
                    <a:lnTo>
                      <a:pt x="129045" y="1914011"/>
                    </a:lnTo>
                    <a:close/>
                  </a:path>
                </a:pathLst>
              </a:custGeom>
              <a:gradFill>
                <a:gsLst>
                  <a:gs pos="100000">
                    <a:srgbClr val="92D050"/>
                  </a:gs>
                  <a:gs pos="0">
                    <a:schemeClr val="accent3">
                      <a:lumMod val="50000"/>
                    </a:schemeClr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19050" h="190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48" name="Полилиния 247"/>
              <p:cNvSpPr/>
              <p:nvPr/>
            </p:nvSpPr>
            <p:spPr>
              <a:xfrm>
                <a:off x="6586553" y="4405224"/>
                <a:ext cx="721518" cy="1262161"/>
              </a:xfrm>
              <a:custGeom>
                <a:avLst/>
                <a:gdLst>
                  <a:gd name="connsiteX0" fmla="*/ 142876 w 285752"/>
                  <a:gd name="connsiteY0" fmla="*/ 214314 h 857256"/>
                  <a:gd name="connsiteX1" fmla="*/ 142876 w 285752"/>
                  <a:gd name="connsiteY1" fmla="*/ 857256 h 857256"/>
                  <a:gd name="connsiteX2" fmla="*/ 142876 w 285752"/>
                  <a:gd name="connsiteY2" fmla="*/ 214314 h 857256"/>
                  <a:gd name="connsiteX0" fmla="*/ 291705 w 583410"/>
                  <a:gd name="connsiteY0" fmla="*/ 500066 h 785842"/>
                  <a:gd name="connsiteX1" fmla="*/ 291705 w 583410"/>
                  <a:gd name="connsiteY1" fmla="*/ 785842 h 785842"/>
                  <a:gd name="connsiteX2" fmla="*/ 291705 w 583410"/>
                  <a:gd name="connsiteY2" fmla="*/ 500066 h 78584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642894 h 642942"/>
                  <a:gd name="connsiteX1" fmla="*/ 291705 w 583410"/>
                  <a:gd name="connsiteY1" fmla="*/ 642942 h 642942"/>
                  <a:gd name="connsiteX2" fmla="*/ 291705 w 583410"/>
                  <a:gd name="connsiteY2" fmla="*/ 642894 h 642942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262161"/>
                  <a:gd name="connsiteX1" fmla="*/ 291705 w 583410"/>
                  <a:gd name="connsiteY1" fmla="*/ 1262161 h 1262161"/>
                  <a:gd name="connsiteX2" fmla="*/ 291705 w 583410"/>
                  <a:gd name="connsiteY2" fmla="*/ 1119213 h 1262161"/>
                  <a:gd name="connsiteX0" fmla="*/ 291705 w 650066"/>
                  <a:gd name="connsiteY0" fmla="*/ 1119213 h 1262161"/>
                  <a:gd name="connsiteX1" fmla="*/ 291705 w 650066"/>
                  <a:gd name="connsiteY1" fmla="*/ 1262161 h 1262161"/>
                  <a:gd name="connsiteX2" fmla="*/ 291705 w 650066"/>
                  <a:gd name="connsiteY2" fmla="*/ 1119213 h 1262161"/>
                  <a:gd name="connsiteX0" fmla="*/ 363157 w 721518"/>
                  <a:gd name="connsiteY0" fmla="*/ 1119213 h 1262161"/>
                  <a:gd name="connsiteX1" fmla="*/ 363157 w 721518"/>
                  <a:gd name="connsiteY1" fmla="*/ 1262161 h 1262161"/>
                  <a:gd name="connsiteX2" fmla="*/ 363157 w 721518"/>
                  <a:gd name="connsiteY2" fmla="*/ 1119213 h 12621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1518" h="1262161">
                    <a:moveTo>
                      <a:pt x="363157" y="1119213"/>
                    </a:moveTo>
                    <a:cubicBezTo>
                      <a:pt x="341693" y="0"/>
                      <a:pt x="721518" y="766845"/>
                      <a:pt x="363157" y="1262161"/>
                    </a:cubicBezTo>
                    <a:cubicBezTo>
                      <a:pt x="0" y="781133"/>
                      <a:pt x="370250" y="19042"/>
                      <a:pt x="363157" y="1119213"/>
                    </a:cubicBezTo>
                    <a:close/>
                  </a:path>
                </a:pathLst>
              </a:custGeom>
              <a:gradFill>
                <a:gsLst>
                  <a:gs pos="100000">
                    <a:schemeClr val="bg1"/>
                  </a:gs>
                  <a:gs pos="0">
                    <a:srgbClr val="FF0000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69850" h="63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49" name="Полилиния 248"/>
              <p:cNvSpPr/>
              <p:nvPr/>
            </p:nvSpPr>
            <p:spPr>
              <a:xfrm>
                <a:off x="6663958" y="4400554"/>
                <a:ext cx="721518" cy="1262161"/>
              </a:xfrm>
              <a:custGeom>
                <a:avLst/>
                <a:gdLst>
                  <a:gd name="connsiteX0" fmla="*/ 142876 w 285752"/>
                  <a:gd name="connsiteY0" fmla="*/ 214314 h 857256"/>
                  <a:gd name="connsiteX1" fmla="*/ 142876 w 285752"/>
                  <a:gd name="connsiteY1" fmla="*/ 857256 h 857256"/>
                  <a:gd name="connsiteX2" fmla="*/ 142876 w 285752"/>
                  <a:gd name="connsiteY2" fmla="*/ 214314 h 857256"/>
                  <a:gd name="connsiteX0" fmla="*/ 291705 w 583410"/>
                  <a:gd name="connsiteY0" fmla="*/ 500066 h 785842"/>
                  <a:gd name="connsiteX1" fmla="*/ 291705 w 583410"/>
                  <a:gd name="connsiteY1" fmla="*/ 785842 h 785842"/>
                  <a:gd name="connsiteX2" fmla="*/ 291705 w 583410"/>
                  <a:gd name="connsiteY2" fmla="*/ 500066 h 78584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642894 h 642942"/>
                  <a:gd name="connsiteX1" fmla="*/ 291705 w 583410"/>
                  <a:gd name="connsiteY1" fmla="*/ 642942 h 642942"/>
                  <a:gd name="connsiteX2" fmla="*/ 291705 w 583410"/>
                  <a:gd name="connsiteY2" fmla="*/ 642894 h 642942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262161"/>
                  <a:gd name="connsiteX1" fmla="*/ 291705 w 583410"/>
                  <a:gd name="connsiteY1" fmla="*/ 1262161 h 1262161"/>
                  <a:gd name="connsiteX2" fmla="*/ 291705 w 583410"/>
                  <a:gd name="connsiteY2" fmla="*/ 1119213 h 1262161"/>
                  <a:gd name="connsiteX0" fmla="*/ 291705 w 650066"/>
                  <a:gd name="connsiteY0" fmla="*/ 1119213 h 1262161"/>
                  <a:gd name="connsiteX1" fmla="*/ 291705 w 650066"/>
                  <a:gd name="connsiteY1" fmla="*/ 1262161 h 1262161"/>
                  <a:gd name="connsiteX2" fmla="*/ 291705 w 650066"/>
                  <a:gd name="connsiteY2" fmla="*/ 1119213 h 1262161"/>
                  <a:gd name="connsiteX0" fmla="*/ 363157 w 721518"/>
                  <a:gd name="connsiteY0" fmla="*/ 1119213 h 1262161"/>
                  <a:gd name="connsiteX1" fmla="*/ 363157 w 721518"/>
                  <a:gd name="connsiteY1" fmla="*/ 1262161 h 1262161"/>
                  <a:gd name="connsiteX2" fmla="*/ 363157 w 721518"/>
                  <a:gd name="connsiteY2" fmla="*/ 1119213 h 12621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1518" h="1262161">
                    <a:moveTo>
                      <a:pt x="363157" y="1119213"/>
                    </a:moveTo>
                    <a:cubicBezTo>
                      <a:pt x="341693" y="0"/>
                      <a:pt x="721518" y="766845"/>
                      <a:pt x="363157" y="1262161"/>
                    </a:cubicBezTo>
                    <a:cubicBezTo>
                      <a:pt x="0" y="781133"/>
                      <a:pt x="370250" y="19042"/>
                      <a:pt x="363157" y="1119213"/>
                    </a:cubicBezTo>
                    <a:close/>
                  </a:path>
                </a:pathLst>
              </a:custGeom>
              <a:gradFill>
                <a:gsLst>
                  <a:gs pos="100000">
                    <a:schemeClr val="bg1"/>
                  </a:gs>
                  <a:gs pos="0">
                    <a:srgbClr val="FF0000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69850" h="63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grpSp>
        <p:nvGrpSpPr>
          <p:cNvPr id="189" name="Группа 188"/>
          <p:cNvGrpSpPr/>
          <p:nvPr/>
        </p:nvGrpSpPr>
        <p:grpSpPr>
          <a:xfrm rot="709197">
            <a:off x="4239936" y="5884284"/>
            <a:ext cx="1292760" cy="1083291"/>
            <a:chOff x="5898071" y="4410280"/>
            <a:chExt cx="2324143" cy="2467972"/>
          </a:xfrm>
        </p:grpSpPr>
        <p:sp>
          <p:nvSpPr>
            <p:cNvPr id="190" name="Полилиния 189"/>
            <p:cNvSpPr/>
            <p:nvPr/>
          </p:nvSpPr>
          <p:spPr>
            <a:xfrm>
              <a:off x="5898071" y="4931288"/>
              <a:ext cx="1221322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1" name="Полилиния 190"/>
            <p:cNvSpPr/>
            <p:nvPr/>
          </p:nvSpPr>
          <p:spPr>
            <a:xfrm>
              <a:off x="6357950" y="4918589"/>
              <a:ext cx="792694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2" name="Полилиния 191"/>
            <p:cNvSpPr/>
            <p:nvPr/>
          </p:nvSpPr>
          <p:spPr>
            <a:xfrm>
              <a:off x="6072198" y="4918589"/>
              <a:ext cx="1149884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3" name="Полилиния 192"/>
            <p:cNvSpPr/>
            <p:nvPr/>
          </p:nvSpPr>
          <p:spPr>
            <a:xfrm flipH="1">
              <a:off x="7000892" y="4918589"/>
              <a:ext cx="1221322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4" name="Полилиния 193"/>
            <p:cNvSpPr/>
            <p:nvPr/>
          </p:nvSpPr>
          <p:spPr>
            <a:xfrm flipH="1">
              <a:off x="7000892" y="4918589"/>
              <a:ext cx="785818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5" name="Полилиния 194"/>
            <p:cNvSpPr/>
            <p:nvPr/>
          </p:nvSpPr>
          <p:spPr>
            <a:xfrm flipH="1">
              <a:off x="6929454" y="4918589"/>
              <a:ext cx="500066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197" name="Группа 138"/>
            <p:cNvGrpSpPr/>
            <p:nvPr/>
          </p:nvGrpSpPr>
          <p:grpSpPr>
            <a:xfrm rot="639347">
              <a:off x="6791608" y="4410280"/>
              <a:ext cx="798923" cy="2467972"/>
              <a:chOff x="6586553" y="4400554"/>
              <a:chExt cx="798923" cy="2467972"/>
            </a:xfrm>
          </p:grpSpPr>
          <p:sp>
            <p:nvSpPr>
              <p:cNvPr id="198" name="Полилиния 197"/>
              <p:cNvSpPr/>
              <p:nvPr/>
            </p:nvSpPr>
            <p:spPr>
              <a:xfrm flipH="1">
                <a:off x="6910157" y="5154015"/>
                <a:ext cx="142905" cy="1714511"/>
              </a:xfrm>
              <a:custGeom>
                <a:avLst/>
                <a:gdLst>
                  <a:gd name="connsiteX0" fmla="*/ 1016000 w 1016000"/>
                  <a:gd name="connsiteY0" fmla="*/ 1778000 h 1803400"/>
                  <a:gd name="connsiteX1" fmla="*/ 0 w 1016000"/>
                  <a:gd name="connsiteY1" fmla="*/ 0 h 1803400"/>
                  <a:gd name="connsiteX2" fmla="*/ 901700 w 1016000"/>
                  <a:gd name="connsiteY2" fmla="*/ 1803400 h 1803400"/>
                  <a:gd name="connsiteX3" fmla="*/ 1016000 w 1016000"/>
                  <a:gd name="connsiteY3" fmla="*/ 1778000 h 1803400"/>
                  <a:gd name="connsiteX0" fmla="*/ 1016000 w 1016000"/>
                  <a:gd name="connsiteY0" fmla="*/ 1914011 h 1939411"/>
                  <a:gd name="connsiteX1" fmla="*/ 0 w 1016000"/>
                  <a:gd name="connsiteY1" fmla="*/ 136011 h 1939411"/>
                  <a:gd name="connsiteX2" fmla="*/ 901700 w 1016000"/>
                  <a:gd name="connsiteY2" fmla="*/ 1939411 h 1939411"/>
                  <a:gd name="connsiteX3" fmla="*/ 1016000 w 1016000"/>
                  <a:gd name="connsiteY3" fmla="*/ 1914011 h 1939411"/>
                  <a:gd name="connsiteX0" fmla="*/ 1269483 w 1269483"/>
                  <a:gd name="connsiteY0" fmla="*/ 2019845 h 2045245"/>
                  <a:gd name="connsiteX1" fmla="*/ 253483 w 1269483"/>
                  <a:gd name="connsiteY1" fmla="*/ 241845 h 2045245"/>
                  <a:gd name="connsiteX2" fmla="*/ 1155183 w 1269483"/>
                  <a:gd name="connsiteY2" fmla="*/ 2045245 h 2045245"/>
                  <a:gd name="connsiteX3" fmla="*/ 1269483 w 1269483"/>
                  <a:gd name="connsiteY3" fmla="*/ 2019845 h 2045245"/>
                  <a:gd name="connsiteX0" fmla="*/ 1175829 w 1175829"/>
                  <a:gd name="connsiteY0" fmla="*/ 1914011 h 1939411"/>
                  <a:gd name="connsiteX1" fmla="*/ 159829 w 1175829"/>
                  <a:gd name="connsiteY1" fmla="*/ 136011 h 1939411"/>
                  <a:gd name="connsiteX2" fmla="*/ 1061529 w 1175829"/>
                  <a:gd name="connsiteY2" fmla="*/ 1939411 h 1939411"/>
                  <a:gd name="connsiteX3" fmla="*/ 1175829 w 1175829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652481 w 697974"/>
                  <a:gd name="connsiteY0" fmla="*/ 1914011 h 1939411"/>
                  <a:gd name="connsiteX1" fmla="*/ 159828 w 697974"/>
                  <a:gd name="connsiteY1" fmla="*/ 136011 h 1939411"/>
                  <a:gd name="connsiteX2" fmla="*/ 538181 w 697974"/>
                  <a:gd name="connsiteY2" fmla="*/ 1939411 h 1939411"/>
                  <a:gd name="connsiteX3" fmla="*/ 652481 w 697974"/>
                  <a:gd name="connsiteY3" fmla="*/ 1914011 h 1939411"/>
                  <a:gd name="connsiteX0" fmla="*/ 652481 w 697974"/>
                  <a:gd name="connsiteY0" fmla="*/ 1914011 h 1939411"/>
                  <a:gd name="connsiteX1" fmla="*/ 159828 w 697974"/>
                  <a:gd name="connsiteY1" fmla="*/ 136011 h 1939411"/>
                  <a:gd name="connsiteX2" fmla="*/ 363701 w 697974"/>
                  <a:gd name="connsiteY2" fmla="*/ 1939411 h 1939411"/>
                  <a:gd name="connsiteX3" fmla="*/ 652481 w 697974"/>
                  <a:gd name="connsiteY3" fmla="*/ 1914011 h 1939411"/>
                  <a:gd name="connsiteX0" fmla="*/ 477999 w 523492"/>
                  <a:gd name="connsiteY0" fmla="*/ 1914011 h 1939411"/>
                  <a:gd name="connsiteX1" fmla="*/ 159828 w 523492"/>
                  <a:gd name="connsiteY1" fmla="*/ 136011 h 1939411"/>
                  <a:gd name="connsiteX2" fmla="*/ 363701 w 523492"/>
                  <a:gd name="connsiteY2" fmla="*/ 1939411 h 1939411"/>
                  <a:gd name="connsiteX3" fmla="*/ 477999 w 523492"/>
                  <a:gd name="connsiteY3" fmla="*/ 1914011 h 1939411"/>
                  <a:gd name="connsiteX0" fmla="*/ 129045 w 215906"/>
                  <a:gd name="connsiteY0" fmla="*/ 1914011 h 1939411"/>
                  <a:gd name="connsiteX1" fmla="*/ 159828 w 215906"/>
                  <a:gd name="connsiteY1" fmla="*/ 136011 h 1939411"/>
                  <a:gd name="connsiteX2" fmla="*/ 14747 w 215906"/>
                  <a:gd name="connsiteY2" fmla="*/ 1939411 h 1939411"/>
                  <a:gd name="connsiteX3" fmla="*/ 129045 w 215906"/>
                  <a:gd name="connsiteY3" fmla="*/ 1914011 h 19394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15906" h="1939411">
                    <a:moveTo>
                      <a:pt x="129045" y="1914011"/>
                    </a:moveTo>
                    <a:cubicBezTo>
                      <a:pt x="174538" y="948262"/>
                      <a:pt x="215907" y="0"/>
                      <a:pt x="159828" y="136011"/>
                    </a:cubicBezTo>
                    <a:cubicBezTo>
                      <a:pt x="-1" y="124344"/>
                      <a:pt x="106262" y="806428"/>
                      <a:pt x="14747" y="1939411"/>
                    </a:cubicBezTo>
                    <a:lnTo>
                      <a:pt x="129045" y="1914011"/>
                    </a:lnTo>
                    <a:close/>
                  </a:path>
                </a:pathLst>
              </a:custGeom>
              <a:gradFill>
                <a:gsLst>
                  <a:gs pos="100000">
                    <a:srgbClr val="92D050"/>
                  </a:gs>
                  <a:gs pos="0">
                    <a:schemeClr val="accent3">
                      <a:lumMod val="50000"/>
                    </a:schemeClr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19050" h="190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99" name="Полилиния 198"/>
              <p:cNvSpPr/>
              <p:nvPr/>
            </p:nvSpPr>
            <p:spPr>
              <a:xfrm>
                <a:off x="6586553" y="4405224"/>
                <a:ext cx="721518" cy="1262161"/>
              </a:xfrm>
              <a:custGeom>
                <a:avLst/>
                <a:gdLst>
                  <a:gd name="connsiteX0" fmla="*/ 142876 w 285752"/>
                  <a:gd name="connsiteY0" fmla="*/ 214314 h 857256"/>
                  <a:gd name="connsiteX1" fmla="*/ 142876 w 285752"/>
                  <a:gd name="connsiteY1" fmla="*/ 857256 h 857256"/>
                  <a:gd name="connsiteX2" fmla="*/ 142876 w 285752"/>
                  <a:gd name="connsiteY2" fmla="*/ 214314 h 857256"/>
                  <a:gd name="connsiteX0" fmla="*/ 291705 w 583410"/>
                  <a:gd name="connsiteY0" fmla="*/ 500066 h 785842"/>
                  <a:gd name="connsiteX1" fmla="*/ 291705 w 583410"/>
                  <a:gd name="connsiteY1" fmla="*/ 785842 h 785842"/>
                  <a:gd name="connsiteX2" fmla="*/ 291705 w 583410"/>
                  <a:gd name="connsiteY2" fmla="*/ 500066 h 78584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642894 h 642942"/>
                  <a:gd name="connsiteX1" fmla="*/ 291705 w 583410"/>
                  <a:gd name="connsiteY1" fmla="*/ 642942 h 642942"/>
                  <a:gd name="connsiteX2" fmla="*/ 291705 w 583410"/>
                  <a:gd name="connsiteY2" fmla="*/ 642894 h 642942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262161"/>
                  <a:gd name="connsiteX1" fmla="*/ 291705 w 583410"/>
                  <a:gd name="connsiteY1" fmla="*/ 1262161 h 1262161"/>
                  <a:gd name="connsiteX2" fmla="*/ 291705 w 583410"/>
                  <a:gd name="connsiteY2" fmla="*/ 1119213 h 1262161"/>
                  <a:gd name="connsiteX0" fmla="*/ 291705 w 650066"/>
                  <a:gd name="connsiteY0" fmla="*/ 1119213 h 1262161"/>
                  <a:gd name="connsiteX1" fmla="*/ 291705 w 650066"/>
                  <a:gd name="connsiteY1" fmla="*/ 1262161 h 1262161"/>
                  <a:gd name="connsiteX2" fmla="*/ 291705 w 650066"/>
                  <a:gd name="connsiteY2" fmla="*/ 1119213 h 1262161"/>
                  <a:gd name="connsiteX0" fmla="*/ 363157 w 721518"/>
                  <a:gd name="connsiteY0" fmla="*/ 1119213 h 1262161"/>
                  <a:gd name="connsiteX1" fmla="*/ 363157 w 721518"/>
                  <a:gd name="connsiteY1" fmla="*/ 1262161 h 1262161"/>
                  <a:gd name="connsiteX2" fmla="*/ 363157 w 721518"/>
                  <a:gd name="connsiteY2" fmla="*/ 1119213 h 12621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1518" h="1262161">
                    <a:moveTo>
                      <a:pt x="363157" y="1119213"/>
                    </a:moveTo>
                    <a:cubicBezTo>
                      <a:pt x="341693" y="0"/>
                      <a:pt x="721518" y="766845"/>
                      <a:pt x="363157" y="1262161"/>
                    </a:cubicBezTo>
                    <a:cubicBezTo>
                      <a:pt x="0" y="781133"/>
                      <a:pt x="370250" y="19042"/>
                      <a:pt x="363157" y="1119213"/>
                    </a:cubicBezTo>
                    <a:close/>
                  </a:path>
                </a:pathLst>
              </a:custGeom>
              <a:gradFill>
                <a:gsLst>
                  <a:gs pos="100000">
                    <a:schemeClr val="bg1"/>
                  </a:gs>
                  <a:gs pos="0">
                    <a:srgbClr val="FF0000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69850" h="63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00" name="Полилиния 199"/>
              <p:cNvSpPr/>
              <p:nvPr/>
            </p:nvSpPr>
            <p:spPr>
              <a:xfrm>
                <a:off x="6663958" y="4400554"/>
                <a:ext cx="721518" cy="1262161"/>
              </a:xfrm>
              <a:custGeom>
                <a:avLst/>
                <a:gdLst>
                  <a:gd name="connsiteX0" fmla="*/ 142876 w 285752"/>
                  <a:gd name="connsiteY0" fmla="*/ 214314 h 857256"/>
                  <a:gd name="connsiteX1" fmla="*/ 142876 w 285752"/>
                  <a:gd name="connsiteY1" fmla="*/ 857256 h 857256"/>
                  <a:gd name="connsiteX2" fmla="*/ 142876 w 285752"/>
                  <a:gd name="connsiteY2" fmla="*/ 214314 h 857256"/>
                  <a:gd name="connsiteX0" fmla="*/ 291705 w 583410"/>
                  <a:gd name="connsiteY0" fmla="*/ 500066 h 785842"/>
                  <a:gd name="connsiteX1" fmla="*/ 291705 w 583410"/>
                  <a:gd name="connsiteY1" fmla="*/ 785842 h 785842"/>
                  <a:gd name="connsiteX2" fmla="*/ 291705 w 583410"/>
                  <a:gd name="connsiteY2" fmla="*/ 500066 h 78584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642894 h 642942"/>
                  <a:gd name="connsiteX1" fmla="*/ 291705 w 583410"/>
                  <a:gd name="connsiteY1" fmla="*/ 642942 h 642942"/>
                  <a:gd name="connsiteX2" fmla="*/ 291705 w 583410"/>
                  <a:gd name="connsiteY2" fmla="*/ 642894 h 642942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262161"/>
                  <a:gd name="connsiteX1" fmla="*/ 291705 w 583410"/>
                  <a:gd name="connsiteY1" fmla="*/ 1262161 h 1262161"/>
                  <a:gd name="connsiteX2" fmla="*/ 291705 w 583410"/>
                  <a:gd name="connsiteY2" fmla="*/ 1119213 h 1262161"/>
                  <a:gd name="connsiteX0" fmla="*/ 291705 w 650066"/>
                  <a:gd name="connsiteY0" fmla="*/ 1119213 h 1262161"/>
                  <a:gd name="connsiteX1" fmla="*/ 291705 w 650066"/>
                  <a:gd name="connsiteY1" fmla="*/ 1262161 h 1262161"/>
                  <a:gd name="connsiteX2" fmla="*/ 291705 w 650066"/>
                  <a:gd name="connsiteY2" fmla="*/ 1119213 h 1262161"/>
                  <a:gd name="connsiteX0" fmla="*/ 363157 w 721518"/>
                  <a:gd name="connsiteY0" fmla="*/ 1119213 h 1262161"/>
                  <a:gd name="connsiteX1" fmla="*/ 363157 w 721518"/>
                  <a:gd name="connsiteY1" fmla="*/ 1262161 h 1262161"/>
                  <a:gd name="connsiteX2" fmla="*/ 363157 w 721518"/>
                  <a:gd name="connsiteY2" fmla="*/ 1119213 h 12621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1518" h="1262161">
                    <a:moveTo>
                      <a:pt x="363157" y="1119213"/>
                    </a:moveTo>
                    <a:cubicBezTo>
                      <a:pt x="341693" y="0"/>
                      <a:pt x="721518" y="766845"/>
                      <a:pt x="363157" y="1262161"/>
                    </a:cubicBezTo>
                    <a:cubicBezTo>
                      <a:pt x="0" y="781133"/>
                      <a:pt x="370250" y="19042"/>
                      <a:pt x="363157" y="1119213"/>
                    </a:cubicBezTo>
                    <a:close/>
                  </a:path>
                </a:pathLst>
              </a:custGeom>
              <a:gradFill>
                <a:gsLst>
                  <a:gs pos="100000">
                    <a:schemeClr val="bg1"/>
                  </a:gs>
                  <a:gs pos="0">
                    <a:srgbClr val="FF0000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69850" h="63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grpSp>
        <p:nvGrpSpPr>
          <p:cNvPr id="250" name="Группа 249"/>
          <p:cNvGrpSpPr/>
          <p:nvPr/>
        </p:nvGrpSpPr>
        <p:grpSpPr>
          <a:xfrm rot="20571690">
            <a:off x="3127103" y="5901080"/>
            <a:ext cx="928662" cy="1000108"/>
            <a:chOff x="5898071" y="4400554"/>
            <a:chExt cx="2324143" cy="2470145"/>
          </a:xfrm>
        </p:grpSpPr>
        <p:sp>
          <p:nvSpPr>
            <p:cNvPr id="251" name="Полилиния 250"/>
            <p:cNvSpPr/>
            <p:nvPr/>
          </p:nvSpPr>
          <p:spPr>
            <a:xfrm>
              <a:off x="5898071" y="4931288"/>
              <a:ext cx="1221322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2" name="Полилиния 251"/>
            <p:cNvSpPr/>
            <p:nvPr/>
          </p:nvSpPr>
          <p:spPr>
            <a:xfrm>
              <a:off x="6357950" y="4918589"/>
              <a:ext cx="792694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3" name="Полилиния 252"/>
            <p:cNvSpPr/>
            <p:nvPr/>
          </p:nvSpPr>
          <p:spPr>
            <a:xfrm>
              <a:off x="6072198" y="4918589"/>
              <a:ext cx="1149884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4" name="Полилиния 253"/>
            <p:cNvSpPr/>
            <p:nvPr/>
          </p:nvSpPr>
          <p:spPr>
            <a:xfrm flipH="1">
              <a:off x="7000892" y="4918589"/>
              <a:ext cx="1221322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5" name="Полилиния 254"/>
            <p:cNvSpPr/>
            <p:nvPr/>
          </p:nvSpPr>
          <p:spPr>
            <a:xfrm flipH="1">
              <a:off x="7000892" y="4918589"/>
              <a:ext cx="785818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6" name="Полилиния 255"/>
            <p:cNvSpPr/>
            <p:nvPr/>
          </p:nvSpPr>
          <p:spPr>
            <a:xfrm flipH="1">
              <a:off x="6929454" y="4918589"/>
              <a:ext cx="500066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257" name="Группа 137"/>
            <p:cNvGrpSpPr/>
            <p:nvPr/>
          </p:nvGrpSpPr>
          <p:grpSpPr>
            <a:xfrm rot="21430290">
              <a:off x="6560974" y="4400554"/>
              <a:ext cx="798923" cy="2457470"/>
              <a:chOff x="6586553" y="4400554"/>
              <a:chExt cx="798923" cy="2457470"/>
            </a:xfrm>
          </p:grpSpPr>
          <p:sp>
            <p:nvSpPr>
              <p:cNvPr id="262" name="Полилиния 261"/>
              <p:cNvSpPr/>
              <p:nvPr/>
            </p:nvSpPr>
            <p:spPr>
              <a:xfrm flipH="1">
                <a:off x="6929454" y="5143512"/>
                <a:ext cx="142905" cy="1714512"/>
              </a:xfrm>
              <a:custGeom>
                <a:avLst/>
                <a:gdLst>
                  <a:gd name="connsiteX0" fmla="*/ 1016000 w 1016000"/>
                  <a:gd name="connsiteY0" fmla="*/ 1778000 h 1803400"/>
                  <a:gd name="connsiteX1" fmla="*/ 0 w 1016000"/>
                  <a:gd name="connsiteY1" fmla="*/ 0 h 1803400"/>
                  <a:gd name="connsiteX2" fmla="*/ 901700 w 1016000"/>
                  <a:gd name="connsiteY2" fmla="*/ 1803400 h 1803400"/>
                  <a:gd name="connsiteX3" fmla="*/ 1016000 w 1016000"/>
                  <a:gd name="connsiteY3" fmla="*/ 1778000 h 1803400"/>
                  <a:gd name="connsiteX0" fmla="*/ 1016000 w 1016000"/>
                  <a:gd name="connsiteY0" fmla="*/ 1914011 h 1939411"/>
                  <a:gd name="connsiteX1" fmla="*/ 0 w 1016000"/>
                  <a:gd name="connsiteY1" fmla="*/ 136011 h 1939411"/>
                  <a:gd name="connsiteX2" fmla="*/ 901700 w 1016000"/>
                  <a:gd name="connsiteY2" fmla="*/ 1939411 h 1939411"/>
                  <a:gd name="connsiteX3" fmla="*/ 1016000 w 1016000"/>
                  <a:gd name="connsiteY3" fmla="*/ 1914011 h 1939411"/>
                  <a:gd name="connsiteX0" fmla="*/ 1269483 w 1269483"/>
                  <a:gd name="connsiteY0" fmla="*/ 2019845 h 2045245"/>
                  <a:gd name="connsiteX1" fmla="*/ 253483 w 1269483"/>
                  <a:gd name="connsiteY1" fmla="*/ 241845 h 2045245"/>
                  <a:gd name="connsiteX2" fmla="*/ 1155183 w 1269483"/>
                  <a:gd name="connsiteY2" fmla="*/ 2045245 h 2045245"/>
                  <a:gd name="connsiteX3" fmla="*/ 1269483 w 1269483"/>
                  <a:gd name="connsiteY3" fmla="*/ 2019845 h 2045245"/>
                  <a:gd name="connsiteX0" fmla="*/ 1175829 w 1175829"/>
                  <a:gd name="connsiteY0" fmla="*/ 1914011 h 1939411"/>
                  <a:gd name="connsiteX1" fmla="*/ 159829 w 1175829"/>
                  <a:gd name="connsiteY1" fmla="*/ 136011 h 1939411"/>
                  <a:gd name="connsiteX2" fmla="*/ 1061529 w 1175829"/>
                  <a:gd name="connsiteY2" fmla="*/ 1939411 h 1939411"/>
                  <a:gd name="connsiteX3" fmla="*/ 1175829 w 1175829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652481 w 697974"/>
                  <a:gd name="connsiteY0" fmla="*/ 1914011 h 1939411"/>
                  <a:gd name="connsiteX1" fmla="*/ 159828 w 697974"/>
                  <a:gd name="connsiteY1" fmla="*/ 136011 h 1939411"/>
                  <a:gd name="connsiteX2" fmla="*/ 538181 w 697974"/>
                  <a:gd name="connsiteY2" fmla="*/ 1939411 h 1939411"/>
                  <a:gd name="connsiteX3" fmla="*/ 652481 w 697974"/>
                  <a:gd name="connsiteY3" fmla="*/ 1914011 h 1939411"/>
                  <a:gd name="connsiteX0" fmla="*/ 652481 w 697974"/>
                  <a:gd name="connsiteY0" fmla="*/ 1914011 h 1939411"/>
                  <a:gd name="connsiteX1" fmla="*/ 159828 w 697974"/>
                  <a:gd name="connsiteY1" fmla="*/ 136011 h 1939411"/>
                  <a:gd name="connsiteX2" fmla="*/ 363701 w 697974"/>
                  <a:gd name="connsiteY2" fmla="*/ 1939411 h 1939411"/>
                  <a:gd name="connsiteX3" fmla="*/ 652481 w 697974"/>
                  <a:gd name="connsiteY3" fmla="*/ 1914011 h 1939411"/>
                  <a:gd name="connsiteX0" fmla="*/ 477999 w 523492"/>
                  <a:gd name="connsiteY0" fmla="*/ 1914011 h 1939411"/>
                  <a:gd name="connsiteX1" fmla="*/ 159828 w 523492"/>
                  <a:gd name="connsiteY1" fmla="*/ 136011 h 1939411"/>
                  <a:gd name="connsiteX2" fmla="*/ 363701 w 523492"/>
                  <a:gd name="connsiteY2" fmla="*/ 1939411 h 1939411"/>
                  <a:gd name="connsiteX3" fmla="*/ 477999 w 523492"/>
                  <a:gd name="connsiteY3" fmla="*/ 1914011 h 1939411"/>
                  <a:gd name="connsiteX0" fmla="*/ 129045 w 215906"/>
                  <a:gd name="connsiteY0" fmla="*/ 1914011 h 1939411"/>
                  <a:gd name="connsiteX1" fmla="*/ 159828 w 215906"/>
                  <a:gd name="connsiteY1" fmla="*/ 136011 h 1939411"/>
                  <a:gd name="connsiteX2" fmla="*/ 14747 w 215906"/>
                  <a:gd name="connsiteY2" fmla="*/ 1939411 h 1939411"/>
                  <a:gd name="connsiteX3" fmla="*/ 129045 w 215906"/>
                  <a:gd name="connsiteY3" fmla="*/ 1914011 h 19394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15906" h="1939411">
                    <a:moveTo>
                      <a:pt x="129045" y="1914011"/>
                    </a:moveTo>
                    <a:cubicBezTo>
                      <a:pt x="174538" y="948262"/>
                      <a:pt x="215907" y="0"/>
                      <a:pt x="159828" y="136011"/>
                    </a:cubicBezTo>
                    <a:cubicBezTo>
                      <a:pt x="-1" y="124344"/>
                      <a:pt x="106262" y="806428"/>
                      <a:pt x="14747" y="1939411"/>
                    </a:cubicBezTo>
                    <a:lnTo>
                      <a:pt x="129045" y="1914011"/>
                    </a:lnTo>
                    <a:close/>
                  </a:path>
                </a:pathLst>
              </a:custGeom>
              <a:gradFill>
                <a:gsLst>
                  <a:gs pos="100000">
                    <a:srgbClr val="92D050"/>
                  </a:gs>
                  <a:gs pos="0">
                    <a:schemeClr val="accent3">
                      <a:lumMod val="50000"/>
                    </a:schemeClr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19050" h="190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63" name="Полилиния 262"/>
              <p:cNvSpPr/>
              <p:nvPr/>
            </p:nvSpPr>
            <p:spPr>
              <a:xfrm>
                <a:off x="6586553" y="4405224"/>
                <a:ext cx="721518" cy="1262161"/>
              </a:xfrm>
              <a:custGeom>
                <a:avLst/>
                <a:gdLst>
                  <a:gd name="connsiteX0" fmla="*/ 142876 w 285752"/>
                  <a:gd name="connsiteY0" fmla="*/ 214314 h 857256"/>
                  <a:gd name="connsiteX1" fmla="*/ 142876 w 285752"/>
                  <a:gd name="connsiteY1" fmla="*/ 857256 h 857256"/>
                  <a:gd name="connsiteX2" fmla="*/ 142876 w 285752"/>
                  <a:gd name="connsiteY2" fmla="*/ 214314 h 857256"/>
                  <a:gd name="connsiteX0" fmla="*/ 291705 w 583410"/>
                  <a:gd name="connsiteY0" fmla="*/ 500066 h 785842"/>
                  <a:gd name="connsiteX1" fmla="*/ 291705 w 583410"/>
                  <a:gd name="connsiteY1" fmla="*/ 785842 h 785842"/>
                  <a:gd name="connsiteX2" fmla="*/ 291705 w 583410"/>
                  <a:gd name="connsiteY2" fmla="*/ 500066 h 78584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642894 h 642942"/>
                  <a:gd name="connsiteX1" fmla="*/ 291705 w 583410"/>
                  <a:gd name="connsiteY1" fmla="*/ 642942 h 642942"/>
                  <a:gd name="connsiteX2" fmla="*/ 291705 w 583410"/>
                  <a:gd name="connsiteY2" fmla="*/ 642894 h 642942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262161"/>
                  <a:gd name="connsiteX1" fmla="*/ 291705 w 583410"/>
                  <a:gd name="connsiteY1" fmla="*/ 1262161 h 1262161"/>
                  <a:gd name="connsiteX2" fmla="*/ 291705 w 583410"/>
                  <a:gd name="connsiteY2" fmla="*/ 1119213 h 1262161"/>
                  <a:gd name="connsiteX0" fmla="*/ 291705 w 650066"/>
                  <a:gd name="connsiteY0" fmla="*/ 1119213 h 1262161"/>
                  <a:gd name="connsiteX1" fmla="*/ 291705 w 650066"/>
                  <a:gd name="connsiteY1" fmla="*/ 1262161 h 1262161"/>
                  <a:gd name="connsiteX2" fmla="*/ 291705 w 650066"/>
                  <a:gd name="connsiteY2" fmla="*/ 1119213 h 1262161"/>
                  <a:gd name="connsiteX0" fmla="*/ 363157 w 721518"/>
                  <a:gd name="connsiteY0" fmla="*/ 1119213 h 1262161"/>
                  <a:gd name="connsiteX1" fmla="*/ 363157 w 721518"/>
                  <a:gd name="connsiteY1" fmla="*/ 1262161 h 1262161"/>
                  <a:gd name="connsiteX2" fmla="*/ 363157 w 721518"/>
                  <a:gd name="connsiteY2" fmla="*/ 1119213 h 12621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1518" h="1262161">
                    <a:moveTo>
                      <a:pt x="363157" y="1119213"/>
                    </a:moveTo>
                    <a:cubicBezTo>
                      <a:pt x="341693" y="0"/>
                      <a:pt x="721518" y="766845"/>
                      <a:pt x="363157" y="1262161"/>
                    </a:cubicBezTo>
                    <a:cubicBezTo>
                      <a:pt x="0" y="781133"/>
                      <a:pt x="370250" y="19042"/>
                      <a:pt x="363157" y="1119213"/>
                    </a:cubicBezTo>
                    <a:close/>
                  </a:path>
                </a:pathLst>
              </a:custGeom>
              <a:gradFill>
                <a:gsLst>
                  <a:gs pos="100000">
                    <a:schemeClr val="bg1"/>
                  </a:gs>
                  <a:gs pos="0">
                    <a:srgbClr val="FF0000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69850" h="63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64" name="Полилиния 263"/>
              <p:cNvSpPr/>
              <p:nvPr/>
            </p:nvSpPr>
            <p:spPr>
              <a:xfrm>
                <a:off x="6663958" y="4400554"/>
                <a:ext cx="721518" cy="1262161"/>
              </a:xfrm>
              <a:custGeom>
                <a:avLst/>
                <a:gdLst>
                  <a:gd name="connsiteX0" fmla="*/ 142876 w 285752"/>
                  <a:gd name="connsiteY0" fmla="*/ 214314 h 857256"/>
                  <a:gd name="connsiteX1" fmla="*/ 142876 w 285752"/>
                  <a:gd name="connsiteY1" fmla="*/ 857256 h 857256"/>
                  <a:gd name="connsiteX2" fmla="*/ 142876 w 285752"/>
                  <a:gd name="connsiteY2" fmla="*/ 214314 h 857256"/>
                  <a:gd name="connsiteX0" fmla="*/ 291705 w 583410"/>
                  <a:gd name="connsiteY0" fmla="*/ 500066 h 785842"/>
                  <a:gd name="connsiteX1" fmla="*/ 291705 w 583410"/>
                  <a:gd name="connsiteY1" fmla="*/ 785842 h 785842"/>
                  <a:gd name="connsiteX2" fmla="*/ 291705 w 583410"/>
                  <a:gd name="connsiteY2" fmla="*/ 500066 h 78584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642894 h 642942"/>
                  <a:gd name="connsiteX1" fmla="*/ 291705 w 583410"/>
                  <a:gd name="connsiteY1" fmla="*/ 642942 h 642942"/>
                  <a:gd name="connsiteX2" fmla="*/ 291705 w 583410"/>
                  <a:gd name="connsiteY2" fmla="*/ 642894 h 642942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262161"/>
                  <a:gd name="connsiteX1" fmla="*/ 291705 w 583410"/>
                  <a:gd name="connsiteY1" fmla="*/ 1262161 h 1262161"/>
                  <a:gd name="connsiteX2" fmla="*/ 291705 w 583410"/>
                  <a:gd name="connsiteY2" fmla="*/ 1119213 h 1262161"/>
                  <a:gd name="connsiteX0" fmla="*/ 291705 w 650066"/>
                  <a:gd name="connsiteY0" fmla="*/ 1119213 h 1262161"/>
                  <a:gd name="connsiteX1" fmla="*/ 291705 w 650066"/>
                  <a:gd name="connsiteY1" fmla="*/ 1262161 h 1262161"/>
                  <a:gd name="connsiteX2" fmla="*/ 291705 w 650066"/>
                  <a:gd name="connsiteY2" fmla="*/ 1119213 h 1262161"/>
                  <a:gd name="connsiteX0" fmla="*/ 363157 w 721518"/>
                  <a:gd name="connsiteY0" fmla="*/ 1119213 h 1262161"/>
                  <a:gd name="connsiteX1" fmla="*/ 363157 w 721518"/>
                  <a:gd name="connsiteY1" fmla="*/ 1262161 h 1262161"/>
                  <a:gd name="connsiteX2" fmla="*/ 363157 w 721518"/>
                  <a:gd name="connsiteY2" fmla="*/ 1119213 h 12621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1518" h="1262161">
                    <a:moveTo>
                      <a:pt x="363157" y="1119213"/>
                    </a:moveTo>
                    <a:cubicBezTo>
                      <a:pt x="341693" y="0"/>
                      <a:pt x="721518" y="766845"/>
                      <a:pt x="363157" y="1262161"/>
                    </a:cubicBezTo>
                    <a:cubicBezTo>
                      <a:pt x="0" y="781133"/>
                      <a:pt x="370250" y="19042"/>
                      <a:pt x="363157" y="1119213"/>
                    </a:cubicBezTo>
                    <a:close/>
                  </a:path>
                </a:pathLst>
              </a:custGeom>
              <a:gradFill>
                <a:gsLst>
                  <a:gs pos="100000">
                    <a:schemeClr val="bg1"/>
                  </a:gs>
                  <a:gs pos="0">
                    <a:srgbClr val="FF0000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69850" h="63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grpSp>
        <p:nvGrpSpPr>
          <p:cNvPr id="285" name="Группа 284"/>
          <p:cNvGrpSpPr/>
          <p:nvPr/>
        </p:nvGrpSpPr>
        <p:grpSpPr>
          <a:xfrm>
            <a:off x="0" y="6197605"/>
            <a:ext cx="642942" cy="660395"/>
            <a:chOff x="214282" y="5643578"/>
            <a:chExt cx="1285884" cy="1017585"/>
          </a:xfrm>
        </p:grpSpPr>
        <p:sp>
          <p:nvSpPr>
            <p:cNvPr id="280" name="Полилиния 279"/>
            <p:cNvSpPr/>
            <p:nvPr/>
          </p:nvSpPr>
          <p:spPr>
            <a:xfrm>
              <a:off x="785786" y="5715016"/>
              <a:ext cx="714380" cy="946147"/>
            </a:xfrm>
            <a:custGeom>
              <a:avLst/>
              <a:gdLst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60461 h 1160461"/>
                <a:gd name="connsiteX1" fmla="*/ 228600 w 1000125"/>
                <a:gd name="connsiteY1" fmla="*/ 574673 h 1160461"/>
                <a:gd name="connsiteX2" fmla="*/ 404812 w 1000125"/>
                <a:gd name="connsiteY2" fmla="*/ 574673 h 1160461"/>
                <a:gd name="connsiteX3" fmla="*/ 385762 w 1000125"/>
                <a:gd name="connsiteY3" fmla="*/ 384173 h 1160461"/>
                <a:gd name="connsiteX4" fmla="*/ 666750 w 1000125"/>
                <a:gd name="connsiteY4" fmla="*/ 350836 h 1160461"/>
                <a:gd name="connsiteX5" fmla="*/ 642937 w 1000125"/>
                <a:gd name="connsiteY5" fmla="*/ 150811 h 1160461"/>
                <a:gd name="connsiteX6" fmla="*/ 914400 w 1000125"/>
                <a:gd name="connsiteY6" fmla="*/ 12698 h 1160461"/>
                <a:gd name="connsiteX7" fmla="*/ 1000125 w 1000125"/>
                <a:gd name="connsiteY7" fmla="*/ 379411 h 1160461"/>
                <a:gd name="connsiteX8" fmla="*/ 828675 w 1000125"/>
                <a:gd name="connsiteY8" fmla="*/ 403223 h 1160461"/>
                <a:gd name="connsiteX9" fmla="*/ 852487 w 1000125"/>
                <a:gd name="connsiteY9" fmla="*/ 631823 h 1160461"/>
                <a:gd name="connsiteX10" fmla="*/ 638175 w 1000125"/>
                <a:gd name="connsiteY10" fmla="*/ 669923 h 1160461"/>
                <a:gd name="connsiteX11" fmla="*/ 638175 w 1000125"/>
                <a:gd name="connsiteY11" fmla="*/ 850898 h 1160461"/>
                <a:gd name="connsiteX12" fmla="*/ 0 w 1000125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76332" h="1160461">
                  <a:moveTo>
                    <a:pt x="0" y="1160461"/>
                  </a:moveTo>
                  <a:lnTo>
                    <a:pt x="228600" y="574673"/>
                  </a:lnTo>
                  <a:cubicBezTo>
                    <a:pt x="282586" y="474659"/>
                    <a:pt x="346075" y="574673"/>
                    <a:pt x="404812" y="574673"/>
                  </a:cubicBezTo>
                  <a:cubicBezTo>
                    <a:pt x="398462" y="511173"/>
                    <a:pt x="315923" y="481010"/>
                    <a:pt x="385762" y="384173"/>
                  </a:cubicBezTo>
                  <a:cubicBezTo>
                    <a:pt x="498486" y="268286"/>
                    <a:pt x="573087" y="361948"/>
                    <a:pt x="666750" y="350836"/>
                  </a:cubicBezTo>
                  <a:cubicBezTo>
                    <a:pt x="658812" y="284161"/>
                    <a:pt x="541347" y="212725"/>
                    <a:pt x="642937" y="150811"/>
                  </a:cubicBezTo>
                  <a:cubicBezTo>
                    <a:pt x="766771" y="0"/>
                    <a:pt x="823912" y="58736"/>
                    <a:pt x="914400" y="12698"/>
                  </a:cubicBezTo>
                  <a:cubicBezTo>
                    <a:pt x="942975" y="134936"/>
                    <a:pt x="1076332" y="180974"/>
                    <a:pt x="1000125" y="379411"/>
                  </a:cubicBezTo>
                  <a:cubicBezTo>
                    <a:pt x="919170" y="458786"/>
                    <a:pt x="885825" y="395286"/>
                    <a:pt x="828675" y="403223"/>
                  </a:cubicBezTo>
                  <a:cubicBezTo>
                    <a:pt x="836612" y="479423"/>
                    <a:pt x="982671" y="507997"/>
                    <a:pt x="852487" y="631823"/>
                  </a:cubicBezTo>
                  <a:cubicBezTo>
                    <a:pt x="766771" y="787396"/>
                    <a:pt x="709612" y="657223"/>
                    <a:pt x="638175" y="669923"/>
                  </a:cubicBezTo>
                  <a:cubicBezTo>
                    <a:pt x="638175" y="730248"/>
                    <a:pt x="719147" y="790570"/>
                    <a:pt x="638175" y="850898"/>
                  </a:cubicBezTo>
                  <a:lnTo>
                    <a:pt x="0" y="116046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>
                <a:rot lat="20566233" lon="4218831" rev="19705992"/>
              </a:camera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2" name="Полилиния 281"/>
            <p:cNvSpPr/>
            <p:nvPr/>
          </p:nvSpPr>
          <p:spPr>
            <a:xfrm flipH="1">
              <a:off x="214282" y="5715016"/>
              <a:ext cx="714380" cy="946147"/>
            </a:xfrm>
            <a:custGeom>
              <a:avLst/>
              <a:gdLst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60461 h 1160461"/>
                <a:gd name="connsiteX1" fmla="*/ 228600 w 1000125"/>
                <a:gd name="connsiteY1" fmla="*/ 574673 h 1160461"/>
                <a:gd name="connsiteX2" fmla="*/ 404812 w 1000125"/>
                <a:gd name="connsiteY2" fmla="*/ 574673 h 1160461"/>
                <a:gd name="connsiteX3" fmla="*/ 385762 w 1000125"/>
                <a:gd name="connsiteY3" fmla="*/ 384173 h 1160461"/>
                <a:gd name="connsiteX4" fmla="*/ 666750 w 1000125"/>
                <a:gd name="connsiteY4" fmla="*/ 350836 h 1160461"/>
                <a:gd name="connsiteX5" fmla="*/ 642937 w 1000125"/>
                <a:gd name="connsiteY5" fmla="*/ 150811 h 1160461"/>
                <a:gd name="connsiteX6" fmla="*/ 914400 w 1000125"/>
                <a:gd name="connsiteY6" fmla="*/ 12698 h 1160461"/>
                <a:gd name="connsiteX7" fmla="*/ 1000125 w 1000125"/>
                <a:gd name="connsiteY7" fmla="*/ 379411 h 1160461"/>
                <a:gd name="connsiteX8" fmla="*/ 828675 w 1000125"/>
                <a:gd name="connsiteY8" fmla="*/ 403223 h 1160461"/>
                <a:gd name="connsiteX9" fmla="*/ 852487 w 1000125"/>
                <a:gd name="connsiteY9" fmla="*/ 631823 h 1160461"/>
                <a:gd name="connsiteX10" fmla="*/ 638175 w 1000125"/>
                <a:gd name="connsiteY10" fmla="*/ 669923 h 1160461"/>
                <a:gd name="connsiteX11" fmla="*/ 638175 w 1000125"/>
                <a:gd name="connsiteY11" fmla="*/ 850898 h 1160461"/>
                <a:gd name="connsiteX12" fmla="*/ 0 w 1000125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76332" h="1160461">
                  <a:moveTo>
                    <a:pt x="0" y="1160461"/>
                  </a:moveTo>
                  <a:lnTo>
                    <a:pt x="228600" y="574673"/>
                  </a:lnTo>
                  <a:cubicBezTo>
                    <a:pt x="282586" y="474659"/>
                    <a:pt x="346075" y="574673"/>
                    <a:pt x="404812" y="574673"/>
                  </a:cubicBezTo>
                  <a:cubicBezTo>
                    <a:pt x="398462" y="511173"/>
                    <a:pt x="315923" y="481010"/>
                    <a:pt x="385762" y="384173"/>
                  </a:cubicBezTo>
                  <a:cubicBezTo>
                    <a:pt x="498486" y="268286"/>
                    <a:pt x="573087" y="361948"/>
                    <a:pt x="666750" y="350836"/>
                  </a:cubicBezTo>
                  <a:cubicBezTo>
                    <a:pt x="658812" y="284161"/>
                    <a:pt x="541347" y="212725"/>
                    <a:pt x="642937" y="150811"/>
                  </a:cubicBezTo>
                  <a:cubicBezTo>
                    <a:pt x="766771" y="0"/>
                    <a:pt x="823912" y="58736"/>
                    <a:pt x="914400" y="12698"/>
                  </a:cubicBezTo>
                  <a:cubicBezTo>
                    <a:pt x="942975" y="134936"/>
                    <a:pt x="1076332" y="180974"/>
                    <a:pt x="1000125" y="379411"/>
                  </a:cubicBezTo>
                  <a:cubicBezTo>
                    <a:pt x="919170" y="458786"/>
                    <a:pt x="885825" y="395286"/>
                    <a:pt x="828675" y="403223"/>
                  </a:cubicBezTo>
                  <a:cubicBezTo>
                    <a:pt x="836612" y="479423"/>
                    <a:pt x="982671" y="507997"/>
                    <a:pt x="852487" y="631823"/>
                  </a:cubicBezTo>
                  <a:cubicBezTo>
                    <a:pt x="766771" y="787396"/>
                    <a:pt x="709612" y="657223"/>
                    <a:pt x="638175" y="669923"/>
                  </a:cubicBezTo>
                  <a:cubicBezTo>
                    <a:pt x="638175" y="730248"/>
                    <a:pt x="719147" y="790570"/>
                    <a:pt x="638175" y="850898"/>
                  </a:cubicBezTo>
                  <a:lnTo>
                    <a:pt x="0" y="116046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>
                <a:rot lat="18000000" lon="0" rev="20099999"/>
              </a:camera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3" name="Полилиния 282"/>
            <p:cNvSpPr/>
            <p:nvPr/>
          </p:nvSpPr>
          <p:spPr>
            <a:xfrm rot="1839986">
              <a:off x="523281" y="5784561"/>
              <a:ext cx="488006" cy="785225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4" name="24-конечная звезда 283"/>
            <p:cNvSpPr/>
            <p:nvPr/>
          </p:nvSpPr>
          <p:spPr>
            <a:xfrm>
              <a:off x="571472" y="5643578"/>
              <a:ext cx="357190" cy="285752"/>
            </a:xfrm>
            <a:prstGeom prst="star24">
              <a:avLst>
                <a:gd name="adj" fmla="val 43333"/>
              </a:avLst>
            </a:prstGeom>
            <a:solidFill>
              <a:srgbClr val="FFFF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h="38100"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91" name="Группа 290"/>
          <p:cNvGrpSpPr/>
          <p:nvPr/>
        </p:nvGrpSpPr>
        <p:grpSpPr>
          <a:xfrm>
            <a:off x="642910" y="6357958"/>
            <a:ext cx="571504" cy="588957"/>
            <a:chOff x="214282" y="5643578"/>
            <a:chExt cx="1285884" cy="1017585"/>
          </a:xfrm>
        </p:grpSpPr>
        <p:sp>
          <p:nvSpPr>
            <p:cNvPr id="292" name="Полилиния 291"/>
            <p:cNvSpPr/>
            <p:nvPr/>
          </p:nvSpPr>
          <p:spPr>
            <a:xfrm>
              <a:off x="785786" y="5715016"/>
              <a:ext cx="714380" cy="946147"/>
            </a:xfrm>
            <a:custGeom>
              <a:avLst/>
              <a:gdLst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60461 h 1160461"/>
                <a:gd name="connsiteX1" fmla="*/ 228600 w 1000125"/>
                <a:gd name="connsiteY1" fmla="*/ 574673 h 1160461"/>
                <a:gd name="connsiteX2" fmla="*/ 404812 w 1000125"/>
                <a:gd name="connsiteY2" fmla="*/ 574673 h 1160461"/>
                <a:gd name="connsiteX3" fmla="*/ 385762 w 1000125"/>
                <a:gd name="connsiteY3" fmla="*/ 384173 h 1160461"/>
                <a:gd name="connsiteX4" fmla="*/ 666750 w 1000125"/>
                <a:gd name="connsiteY4" fmla="*/ 350836 h 1160461"/>
                <a:gd name="connsiteX5" fmla="*/ 642937 w 1000125"/>
                <a:gd name="connsiteY5" fmla="*/ 150811 h 1160461"/>
                <a:gd name="connsiteX6" fmla="*/ 914400 w 1000125"/>
                <a:gd name="connsiteY6" fmla="*/ 12698 h 1160461"/>
                <a:gd name="connsiteX7" fmla="*/ 1000125 w 1000125"/>
                <a:gd name="connsiteY7" fmla="*/ 379411 h 1160461"/>
                <a:gd name="connsiteX8" fmla="*/ 828675 w 1000125"/>
                <a:gd name="connsiteY8" fmla="*/ 403223 h 1160461"/>
                <a:gd name="connsiteX9" fmla="*/ 852487 w 1000125"/>
                <a:gd name="connsiteY9" fmla="*/ 631823 h 1160461"/>
                <a:gd name="connsiteX10" fmla="*/ 638175 w 1000125"/>
                <a:gd name="connsiteY10" fmla="*/ 669923 h 1160461"/>
                <a:gd name="connsiteX11" fmla="*/ 638175 w 1000125"/>
                <a:gd name="connsiteY11" fmla="*/ 850898 h 1160461"/>
                <a:gd name="connsiteX12" fmla="*/ 0 w 1000125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76332" h="1160461">
                  <a:moveTo>
                    <a:pt x="0" y="1160461"/>
                  </a:moveTo>
                  <a:lnTo>
                    <a:pt x="228600" y="574673"/>
                  </a:lnTo>
                  <a:cubicBezTo>
                    <a:pt x="282586" y="474659"/>
                    <a:pt x="346075" y="574673"/>
                    <a:pt x="404812" y="574673"/>
                  </a:cubicBezTo>
                  <a:cubicBezTo>
                    <a:pt x="398462" y="511173"/>
                    <a:pt x="315923" y="481010"/>
                    <a:pt x="385762" y="384173"/>
                  </a:cubicBezTo>
                  <a:cubicBezTo>
                    <a:pt x="498486" y="268286"/>
                    <a:pt x="573087" y="361948"/>
                    <a:pt x="666750" y="350836"/>
                  </a:cubicBezTo>
                  <a:cubicBezTo>
                    <a:pt x="658812" y="284161"/>
                    <a:pt x="541347" y="212725"/>
                    <a:pt x="642937" y="150811"/>
                  </a:cubicBezTo>
                  <a:cubicBezTo>
                    <a:pt x="766771" y="0"/>
                    <a:pt x="823912" y="58736"/>
                    <a:pt x="914400" y="12698"/>
                  </a:cubicBezTo>
                  <a:cubicBezTo>
                    <a:pt x="942975" y="134936"/>
                    <a:pt x="1076332" y="180974"/>
                    <a:pt x="1000125" y="379411"/>
                  </a:cubicBezTo>
                  <a:cubicBezTo>
                    <a:pt x="919170" y="458786"/>
                    <a:pt x="885825" y="395286"/>
                    <a:pt x="828675" y="403223"/>
                  </a:cubicBezTo>
                  <a:cubicBezTo>
                    <a:pt x="836612" y="479423"/>
                    <a:pt x="982671" y="507997"/>
                    <a:pt x="852487" y="631823"/>
                  </a:cubicBezTo>
                  <a:cubicBezTo>
                    <a:pt x="766771" y="787396"/>
                    <a:pt x="709612" y="657223"/>
                    <a:pt x="638175" y="669923"/>
                  </a:cubicBezTo>
                  <a:cubicBezTo>
                    <a:pt x="638175" y="730248"/>
                    <a:pt x="719147" y="790570"/>
                    <a:pt x="638175" y="850898"/>
                  </a:cubicBezTo>
                  <a:lnTo>
                    <a:pt x="0" y="116046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>
                <a:rot lat="20566233" lon="4218831" rev="19705992"/>
              </a:camera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3" name="Полилиния 292"/>
            <p:cNvSpPr/>
            <p:nvPr/>
          </p:nvSpPr>
          <p:spPr>
            <a:xfrm flipH="1">
              <a:off x="214282" y="5715016"/>
              <a:ext cx="714380" cy="946147"/>
            </a:xfrm>
            <a:custGeom>
              <a:avLst/>
              <a:gdLst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60461 h 1160461"/>
                <a:gd name="connsiteX1" fmla="*/ 228600 w 1000125"/>
                <a:gd name="connsiteY1" fmla="*/ 574673 h 1160461"/>
                <a:gd name="connsiteX2" fmla="*/ 404812 w 1000125"/>
                <a:gd name="connsiteY2" fmla="*/ 574673 h 1160461"/>
                <a:gd name="connsiteX3" fmla="*/ 385762 w 1000125"/>
                <a:gd name="connsiteY3" fmla="*/ 384173 h 1160461"/>
                <a:gd name="connsiteX4" fmla="*/ 666750 w 1000125"/>
                <a:gd name="connsiteY4" fmla="*/ 350836 h 1160461"/>
                <a:gd name="connsiteX5" fmla="*/ 642937 w 1000125"/>
                <a:gd name="connsiteY5" fmla="*/ 150811 h 1160461"/>
                <a:gd name="connsiteX6" fmla="*/ 914400 w 1000125"/>
                <a:gd name="connsiteY6" fmla="*/ 12698 h 1160461"/>
                <a:gd name="connsiteX7" fmla="*/ 1000125 w 1000125"/>
                <a:gd name="connsiteY7" fmla="*/ 379411 h 1160461"/>
                <a:gd name="connsiteX8" fmla="*/ 828675 w 1000125"/>
                <a:gd name="connsiteY8" fmla="*/ 403223 h 1160461"/>
                <a:gd name="connsiteX9" fmla="*/ 852487 w 1000125"/>
                <a:gd name="connsiteY9" fmla="*/ 631823 h 1160461"/>
                <a:gd name="connsiteX10" fmla="*/ 638175 w 1000125"/>
                <a:gd name="connsiteY10" fmla="*/ 669923 h 1160461"/>
                <a:gd name="connsiteX11" fmla="*/ 638175 w 1000125"/>
                <a:gd name="connsiteY11" fmla="*/ 850898 h 1160461"/>
                <a:gd name="connsiteX12" fmla="*/ 0 w 1000125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76332" h="1160461">
                  <a:moveTo>
                    <a:pt x="0" y="1160461"/>
                  </a:moveTo>
                  <a:lnTo>
                    <a:pt x="228600" y="574673"/>
                  </a:lnTo>
                  <a:cubicBezTo>
                    <a:pt x="282586" y="474659"/>
                    <a:pt x="346075" y="574673"/>
                    <a:pt x="404812" y="574673"/>
                  </a:cubicBezTo>
                  <a:cubicBezTo>
                    <a:pt x="398462" y="511173"/>
                    <a:pt x="315923" y="481010"/>
                    <a:pt x="385762" y="384173"/>
                  </a:cubicBezTo>
                  <a:cubicBezTo>
                    <a:pt x="498486" y="268286"/>
                    <a:pt x="573087" y="361948"/>
                    <a:pt x="666750" y="350836"/>
                  </a:cubicBezTo>
                  <a:cubicBezTo>
                    <a:pt x="658812" y="284161"/>
                    <a:pt x="541347" y="212725"/>
                    <a:pt x="642937" y="150811"/>
                  </a:cubicBezTo>
                  <a:cubicBezTo>
                    <a:pt x="766771" y="0"/>
                    <a:pt x="823912" y="58736"/>
                    <a:pt x="914400" y="12698"/>
                  </a:cubicBezTo>
                  <a:cubicBezTo>
                    <a:pt x="942975" y="134936"/>
                    <a:pt x="1076332" y="180974"/>
                    <a:pt x="1000125" y="379411"/>
                  </a:cubicBezTo>
                  <a:cubicBezTo>
                    <a:pt x="919170" y="458786"/>
                    <a:pt x="885825" y="395286"/>
                    <a:pt x="828675" y="403223"/>
                  </a:cubicBezTo>
                  <a:cubicBezTo>
                    <a:pt x="836612" y="479423"/>
                    <a:pt x="982671" y="507997"/>
                    <a:pt x="852487" y="631823"/>
                  </a:cubicBezTo>
                  <a:cubicBezTo>
                    <a:pt x="766771" y="787396"/>
                    <a:pt x="709612" y="657223"/>
                    <a:pt x="638175" y="669923"/>
                  </a:cubicBezTo>
                  <a:cubicBezTo>
                    <a:pt x="638175" y="730248"/>
                    <a:pt x="719147" y="790570"/>
                    <a:pt x="638175" y="850898"/>
                  </a:cubicBezTo>
                  <a:lnTo>
                    <a:pt x="0" y="116046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>
                <a:rot lat="18000000" lon="0" rev="20099999"/>
              </a:camera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4" name="Полилиния 293"/>
            <p:cNvSpPr/>
            <p:nvPr/>
          </p:nvSpPr>
          <p:spPr>
            <a:xfrm rot="1839986">
              <a:off x="523281" y="5784561"/>
              <a:ext cx="488006" cy="785225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5" name="24-конечная звезда 294"/>
            <p:cNvSpPr/>
            <p:nvPr/>
          </p:nvSpPr>
          <p:spPr>
            <a:xfrm>
              <a:off x="571472" y="5643578"/>
              <a:ext cx="357190" cy="285752"/>
            </a:xfrm>
            <a:prstGeom prst="star24">
              <a:avLst>
                <a:gd name="adj" fmla="val 43333"/>
              </a:avLst>
            </a:prstGeom>
            <a:solidFill>
              <a:srgbClr val="FFFF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h="38100"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96" name="Группа 295"/>
          <p:cNvGrpSpPr/>
          <p:nvPr/>
        </p:nvGrpSpPr>
        <p:grpSpPr>
          <a:xfrm>
            <a:off x="5715008" y="6197605"/>
            <a:ext cx="642942" cy="660395"/>
            <a:chOff x="214282" y="5643578"/>
            <a:chExt cx="1285884" cy="1017585"/>
          </a:xfrm>
        </p:grpSpPr>
        <p:sp>
          <p:nvSpPr>
            <p:cNvPr id="297" name="Полилиния 296"/>
            <p:cNvSpPr/>
            <p:nvPr/>
          </p:nvSpPr>
          <p:spPr>
            <a:xfrm>
              <a:off x="785786" y="5715016"/>
              <a:ext cx="714380" cy="946147"/>
            </a:xfrm>
            <a:custGeom>
              <a:avLst/>
              <a:gdLst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60461 h 1160461"/>
                <a:gd name="connsiteX1" fmla="*/ 228600 w 1000125"/>
                <a:gd name="connsiteY1" fmla="*/ 574673 h 1160461"/>
                <a:gd name="connsiteX2" fmla="*/ 404812 w 1000125"/>
                <a:gd name="connsiteY2" fmla="*/ 574673 h 1160461"/>
                <a:gd name="connsiteX3" fmla="*/ 385762 w 1000125"/>
                <a:gd name="connsiteY3" fmla="*/ 384173 h 1160461"/>
                <a:gd name="connsiteX4" fmla="*/ 666750 w 1000125"/>
                <a:gd name="connsiteY4" fmla="*/ 350836 h 1160461"/>
                <a:gd name="connsiteX5" fmla="*/ 642937 w 1000125"/>
                <a:gd name="connsiteY5" fmla="*/ 150811 h 1160461"/>
                <a:gd name="connsiteX6" fmla="*/ 914400 w 1000125"/>
                <a:gd name="connsiteY6" fmla="*/ 12698 h 1160461"/>
                <a:gd name="connsiteX7" fmla="*/ 1000125 w 1000125"/>
                <a:gd name="connsiteY7" fmla="*/ 379411 h 1160461"/>
                <a:gd name="connsiteX8" fmla="*/ 828675 w 1000125"/>
                <a:gd name="connsiteY8" fmla="*/ 403223 h 1160461"/>
                <a:gd name="connsiteX9" fmla="*/ 852487 w 1000125"/>
                <a:gd name="connsiteY9" fmla="*/ 631823 h 1160461"/>
                <a:gd name="connsiteX10" fmla="*/ 638175 w 1000125"/>
                <a:gd name="connsiteY10" fmla="*/ 669923 h 1160461"/>
                <a:gd name="connsiteX11" fmla="*/ 638175 w 1000125"/>
                <a:gd name="connsiteY11" fmla="*/ 850898 h 1160461"/>
                <a:gd name="connsiteX12" fmla="*/ 0 w 1000125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76332" h="1160461">
                  <a:moveTo>
                    <a:pt x="0" y="1160461"/>
                  </a:moveTo>
                  <a:lnTo>
                    <a:pt x="228600" y="574673"/>
                  </a:lnTo>
                  <a:cubicBezTo>
                    <a:pt x="282586" y="474659"/>
                    <a:pt x="346075" y="574673"/>
                    <a:pt x="404812" y="574673"/>
                  </a:cubicBezTo>
                  <a:cubicBezTo>
                    <a:pt x="398462" y="511173"/>
                    <a:pt x="315923" y="481010"/>
                    <a:pt x="385762" y="384173"/>
                  </a:cubicBezTo>
                  <a:cubicBezTo>
                    <a:pt x="498486" y="268286"/>
                    <a:pt x="573087" y="361948"/>
                    <a:pt x="666750" y="350836"/>
                  </a:cubicBezTo>
                  <a:cubicBezTo>
                    <a:pt x="658812" y="284161"/>
                    <a:pt x="541347" y="212725"/>
                    <a:pt x="642937" y="150811"/>
                  </a:cubicBezTo>
                  <a:cubicBezTo>
                    <a:pt x="766771" y="0"/>
                    <a:pt x="823912" y="58736"/>
                    <a:pt x="914400" y="12698"/>
                  </a:cubicBezTo>
                  <a:cubicBezTo>
                    <a:pt x="942975" y="134936"/>
                    <a:pt x="1076332" y="180974"/>
                    <a:pt x="1000125" y="379411"/>
                  </a:cubicBezTo>
                  <a:cubicBezTo>
                    <a:pt x="919170" y="458786"/>
                    <a:pt x="885825" y="395286"/>
                    <a:pt x="828675" y="403223"/>
                  </a:cubicBezTo>
                  <a:cubicBezTo>
                    <a:pt x="836612" y="479423"/>
                    <a:pt x="982671" y="507997"/>
                    <a:pt x="852487" y="631823"/>
                  </a:cubicBezTo>
                  <a:cubicBezTo>
                    <a:pt x="766771" y="787396"/>
                    <a:pt x="709612" y="657223"/>
                    <a:pt x="638175" y="669923"/>
                  </a:cubicBezTo>
                  <a:cubicBezTo>
                    <a:pt x="638175" y="730248"/>
                    <a:pt x="719147" y="790570"/>
                    <a:pt x="638175" y="850898"/>
                  </a:cubicBezTo>
                  <a:lnTo>
                    <a:pt x="0" y="116046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>
                <a:rot lat="20566233" lon="4218831" rev="19705992"/>
              </a:camera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8" name="Полилиния 297"/>
            <p:cNvSpPr/>
            <p:nvPr/>
          </p:nvSpPr>
          <p:spPr>
            <a:xfrm flipH="1">
              <a:off x="214282" y="5715016"/>
              <a:ext cx="714380" cy="946147"/>
            </a:xfrm>
            <a:custGeom>
              <a:avLst/>
              <a:gdLst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60461 h 1160461"/>
                <a:gd name="connsiteX1" fmla="*/ 228600 w 1000125"/>
                <a:gd name="connsiteY1" fmla="*/ 574673 h 1160461"/>
                <a:gd name="connsiteX2" fmla="*/ 404812 w 1000125"/>
                <a:gd name="connsiteY2" fmla="*/ 574673 h 1160461"/>
                <a:gd name="connsiteX3" fmla="*/ 385762 w 1000125"/>
                <a:gd name="connsiteY3" fmla="*/ 384173 h 1160461"/>
                <a:gd name="connsiteX4" fmla="*/ 666750 w 1000125"/>
                <a:gd name="connsiteY4" fmla="*/ 350836 h 1160461"/>
                <a:gd name="connsiteX5" fmla="*/ 642937 w 1000125"/>
                <a:gd name="connsiteY5" fmla="*/ 150811 h 1160461"/>
                <a:gd name="connsiteX6" fmla="*/ 914400 w 1000125"/>
                <a:gd name="connsiteY6" fmla="*/ 12698 h 1160461"/>
                <a:gd name="connsiteX7" fmla="*/ 1000125 w 1000125"/>
                <a:gd name="connsiteY7" fmla="*/ 379411 h 1160461"/>
                <a:gd name="connsiteX8" fmla="*/ 828675 w 1000125"/>
                <a:gd name="connsiteY8" fmla="*/ 403223 h 1160461"/>
                <a:gd name="connsiteX9" fmla="*/ 852487 w 1000125"/>
                <a:gd name="connsiteY9" fmla="*/ 631823 h 1160461"/>
                <a:gd name="connsiteX10" fmla="*/ 638175 w 1000125"/>
                <a:gd name="connsiteY10" fmla="*/ 669923 h 1160461"/>
                <a:gd name="connsiteX11" fmla="*/ 638175 w 1000125"/>
                <a:gd name="connsiteY11" fmla="*/ 850898 h 1160461"/>
                <a:gd name="connsiteX12" fmla="*/ 0 w 1000125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76332" h="1160461">
                  <a:moveTo>
                    <a:pt x="0" y="1160461"/>
                  </a:moveTo>
                  <a:lnTo>
                    <a:pt x="228600" y="574673"/>
                  </a:lnTo>
                  <a:cubicBezTo>
                    <a:pt x="282586" y="474659"/>
                    <a:pt x="346075" y="574673"/>
                    <a:pt x="404812" y="574673"/>
                  </a:cubicBezTo>
                  <a:cubicBezTo>
                    <a:pt x="398462" y="511173"/>
                    <a:pt x="315923" y="481010"/>
                    <a:pt x="385762" y="384173"/>
                  </a:cubicBezTo>
                  <a:cubicBezTo>
                    <a:pt x="498486" y="268286"/>
                    <a:pt x="573087" y="361948"/>
                    <a:pt x="666750" y="350836"/>
                  </a:cubicBezTo>
                  <a:cubicBezTo>
                    <a:pt x="658812" y="284161"/>
                    <a:pt x="541347" y="212725"/>
                    <a:pt x="642937" y="150811"/>
                  </a:cubicBezTo>
                  <a:cubicBezTo>
                    <a:pt x="766771" y="0"/>
                    <a:pt x="823912" y="58736"/>
                    <a:pt x="914400" y="12698"/>
                  </a:cubicBezTo>
                  <a:cubicBezTo>
                    <a:pt x="942975" y="134936"/>
                    <a:pt x="1076332" y="180974"/>
                    <a:pt x="1000125" y="379411"/>
                  </a:cubicBezTo>
                  <a:cubicBezTo>
                    <a:pt x="919170" y="458786"/>
                    <a:pt x="885825" y="395286"/>
                    <a:pt x="828675" y="403223"/>
                  </a:cubicBezTo>
                  <a:cubicBezTo>
                    <a:pt x="836612" y="479423"/>
                    <a:pt x="982671" y="507997"/>
                    <a:pt x="852487" y="631823"/>
                  </a:cubicBezTo>
                  <a:cubicBezTo>
                    <a:pt x="766771" y="787396"/>
                    <a:pt x="709612" y="657223"/>
                    <a:pt x="638175" y="669923"/>
                  </a:cubicBezTo>
                  <a:cubicBezTo>
                    <a:pt x="638175" y="730248"/>
                    <a:pt x="719147" y="790570"/>
                    <a:pt x="638175" y="850898"/>
                  </a:cubicBezTo>
                  <a:lnTo>
                    <a:pt x="0" y="116046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>
                <a:rot lat="18000000" lon="0" rev="20099999"/>
              </a:camera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9" name="Полилиния 298"/>
            <p:cNvSpPr/>
            <p:nvPr/>
          </p:nvSpPr>
          <p:spPr>
            <a:xfrm rot="1839986">
              <a:off x="523281" y="5784561"/>
              <a:ext cx="488006" cy="785225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0" name="24-конечная звезда 299"/>
            <p:cNvSpPr/>
            <p:nvPr/>
          </p:nvSpPr>
          <p:spPr>
            <a:xfrm>
              <a:off x="571472" y="5643578"/>
              <a:ext cx="357190" cy="285752"/>
            </a:xfrm>
            <a:prstGeom prst="star24">
              <a:avLst>
                <a:gd name="adj" fmla="val 43333"/>
              </a:avLst>
            </a:prstGeom>
            <a:solidFill>
              <a:srgbClr val="FFFF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h="38100"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01" name="Группа 300"/>
          <p:cNvGrpSpPr/>
          <p:nvPr/>
        </p:nvGrpSpPr>
        <p:grpSpPr>
          <a:xfrm>
            <a:off x="6000760" y="5929330"/>
            <a:ext cx="1000132" cy="928671"/>
            <a:chOff x="214282" y="5643578"/>
            <a:chExt cx="1285884" cy="1017585"/>
          </a:xfrm>
        </p:grpSpPr>
        <p:sp>
          <p:nvSpPr>
            <p:cNvPr id="302" name="Полилиния 301"/>
            <p:cNvSpPr/>
            <p:nvPr/>
          </p:nvSpPr>
          <p:spPr>
            <a:xfrm>
              <a:off x="785786" y="5715016"/>
              <a:ext cx="714380" cy="946147"/>
            </a:xfrm>
            <a:custGeom>
              <a:avLst/>
              <a:gdLst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60461 h 1160461"/>
                <a:gd name="connsiteX1" fmla="*/ 228600 w 1000125"/>
                <a:gd name="connsiteY1" fmla="*/ 574673 h 1160461"/>
                <a:gd name="connsiteX2" fmla="*/ 404812 w 1000125"/>
                <a:gd name="connsiteY2" fmla="*/ 574673 h 1160461"/>
                <a:gd name="connsiteX3" fmla="*/ 385762 w 1000125"/>
                <a:gd name="connsiteY3" fmla="*/ 384173 h 1160461"/>
                <a:gd name="connsiteX4" fmla="*/ 666750 w 1000125"/>
                <a:gd name="connsiteY4" fmla="*/ 350836 h 1160461"/>
                <a:gd name="connsiteX5" fmla="*/ 642937 w 1000125"/>
                <a:gd name="connsiteY5" fmla="*/ 150811 h 1160461"/>
                <a:gd name="connsiteX6" fmla="*/ 914400 w 1000125"/>
                <a:gd name="connsiteY6" fmla="*/ 12698 h 1160461"/>
                <a:gd name="connsiteX7" fmla="*/ 1000125 w 1000125"/>
                <a:gd name="connsiteY7" fmla="*/ 379411 h 1160461"/>
                <a:gd name="connsiteX8" fmla="*/ 828675 w 1000125"/>
                <a:gd name="connsiteY8" fmla="*/ 403223 h 1160461"/>
                <a:gd name="connsiteX9" fmla="*/ 852487 w 1000125"/>
                <a:gd name="connsiteY9" fmla="*/ 631823 h 1160461"/>
                <a:gd name="connsiteX10" fmla="*/ 638175 w 1000125"/>
                <a:gd name="connsiteY10" fmla="*/ 669923 h 1160461"/>
                <a:gd name="connsiteX11" fmla="*/ 638175 w 1000125"/>
                <a:gd name="connsiteY11" fmla="*/ 850898 h 1160461"/>
                <a:gd name="connsiteX12" fmla="*/ 0 w 1000125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76332" h="1160461">
                  <a:moveTo>
                    <a:pt x="0" y="1160461"/>
                  </a:moveTo>
                  <a:lnTo>
                    <a:pt x="228600" y="574673"/>
                  </a:lnTo>
                  <a:cubicBezTo>
                    <a:pt x="282586" y="474659"/>
                    <a:pt x="346075" y="574673"/>
                    <a:pt x="404812" y="574673"/>
                  </a:cubicBezTo>
                  <a:cubicBezTo>
                    <a:pt x="398462" y="511173"/>
                    <a:pt x="315923" y="481010"/>
                    <a:pt x="385762" y="384173"/>
                  </a:cubicBezTo>
                  <a:cubicBezTo>
                    <a:pt x="498486" y="268286"/>
                    <a:pt x="573087" y="361948"/>
                    <a:pt x="666750" y="350836"/>
                  </a:cubicBezTo>
                  <a:cubicBezTo>
                    <a:pt x="658812" y="284161"/>
                    <a:pt x="541347" y="212725"/>
                    <a:pt x="642937" y="150811"/>
                  </a:cubicBezTo>
                  <a:cubicBezTo>
                    <a:pt x="766771" y="0"/>
                    <a:pt x="823912" y="58736"/>
                    <a:pt x="914400" y="12698"/>
                  </a:cubicBezTo>
                  <a:cubicBezTo>
                    <a:pt x="942975" y="134936"/>
                    <a:pt x="1076332" y="180974"/>
                    <a:pt x="1000125" y="379411"/>
                  </a:cubicBezTo>
                  <a:cubicBezTo>
                    <a:pt x="919170" y="458786"/>
                    <a:pt x="885825" y="395286"/>
                    <a:pt x="828675" y="403223"/>
                  </a:cubicBezTo>
                  <a:cubicBezTo>
                    <a:pt x="836612" y="479423"/>
                    <a:pt x="982671" y="507997"/>
                    <a:pt x="852487" y="631823"/>
                  </a:cubicBezTo>
                  <a:cubicBezTo>
                    <a:pt x="766771" y="787396"/>
                    <a:pt x="709612" y="657223"/>
                    <a:pt x="638175" y="669923"/>
                  </a:cubicBezTo>
                  <a:cubicBezTo>
                    <a:pt x="638175" y="730248"/>
                    <a:pt x="719147" y="790570"/>
                    <a:pt x="638175" y="850898"/>
                  </a:cubicBezTo>
                  <a:lnTo>
                    <a:pt x="0" y="116046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>
                <a:rot lat="20566233" lon="4218831" rev="19705992"/>
              </a:camera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3" name="Полилиния 302"/>
            <p:cNvSpPr/>
            <p:nvPr/>
          </p:nvSpPr>
          <p:spPr>
            <a:xfrm flipH="1">
              <a:off x="214282" y="5715016"/>
              <a:ext cx="714380" cy="946147"/>
            </a:xfrm>
            <a:custGeom>
              <a:avLst/>
              <a:gdLst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60461 h 1160461"/>
                <a:gd name="connsiteX1" fmla="*/ 228600 w 1000125"/>
                <a:gd name="connsiteY1" fmla="*/ 574673 h 1160461"/>
                <a:gd name="connsiteX2" fmla="*/ 404812 w 1000125"/>
                <a:gd name="connsiteY2" fmla="*/ 574673 h 1160461"/>
                <a:gd name="connsiteX3" fmla="*/ 385762 w 1000125"/>
                <a:gd name="connsiteY3" fmla="*/ 384173 h 1160461"/>
                <a:gd name="connsiteX4" fmla="*/ 666750 w 1000125"/>
                <a:gd name="connsiteY4" fmla="*/ 350836 h 1160461"/>
                <a:gd name="connsiteX5" fmla="*/ 642937 w 1000125"/>
                <a:gd name="connsiteY5" fmla="*/ 150811 h 1160461"/>
                <a:gd name="connsiteX6" fmla="*/ 914400 w 1000125"/>
                <a:gd name="connsiteY6" fmla="*/ 12698 h 1160461"/>
                <a:gd name="connsiteX7" fmla="*/ 1000125 w 1000125"/>
                <a:gd name="connsiteY7" fmla="*/ 379411 h 1160461"/>
                <a:gd name="connsiteX8" fmla="*/ 828675 w 1000125"/>
                <a:gd name="connsiteY8" fmla="*/ 403223 h 1160461"/>
                <a:gd name="connsiteX9" fmla="*/ 852487 w 1000125"/>
                <a:gd name="connsiteY9" fmla="*/ 631823 h 1160461"/>
                <a:gd name="connsiteX10" fmla="*/ 638175 w 1000125"/>
                <a:gd name="connsiteY10" fmla="*/ 669923 h 1160461"/>
                <a:gd name="connsiteX11" fmla="*/ 638175 w 1000125"/>
                <a:gd name="connsiteY11" fmla="*/ 850898 h 1160461"/>
                <a:gd name="connsiteX12" fmla="*/ 0 w 1000125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76332" h="1160461">
                  <a:moveTo>
                    <a:pt x="0" y="1160461"/>
                  </a:moveTo>
                  <a:lnTo>
                    <a:pt x="228600" y="574673"/>
                  </a:lnTo>
                  <a:cubicBezTo>
                    <a:pt x="282586" y="474659"/>
                    <a:pt x="346075" y="574673"/>
                    <a:pt x="404812" y="574673"/>
                  </a:cubicBezTo>
                  <a:cubicBezTo>
                    <a:pt x="398462" y="511173"/>
                    <a:pt x="315923" y="481010"/>
                    <a:pt x="385762" y="384173"/>
                  </a:cubicBezTo>
                  <a:cubicBezTo>
                    <a:pt x="498486" y="268286"/>
                    <a:pt x="573087" y="361948"/>
                    <a:pt x="666750" y="350836"/>
                  </a:cubicBezTo>
                  <a:cubicBezTo>
                    <a:pt x="658812" y="284161"/>
                    <a:pt x="541347" y="212725"/>
                    <a:pt x="642937" y="150811"/>
                  </a:cubicBezTo>
                  <a:cubicBezTo>
                    <a:pt x="766771" y="0"/>
                    <a:pt x="823912" y="58736"/>
                    <a:pt x="914400" y="12698"/>
                  </a:cubicBezTo>
                  <a:cubicBezTo>
                    <a:pt x="942975" y="134936"/>
                    <a:pt x="1076332" y="180974"/>
                    <a:pt x="1000125" y="379411"/>
                  </a:cubicBezTo>
                  <a:cubicBezTo>
                    <a:pt x="919170" y="458786"/>
                    <a:pt x="885825" y="395286"/>
                    <a:pt x="828675" y="403223"/>
                  </a:cubicBezTo>
                  <a:cubicBezTo>
                    <a:pt x="836612" y="479423"/>
                    <a:pt x="982671" y="507997"/>
                    <a:pt x="852487" y="631823"/>
                  </a:cubicBezTo>
                  <a:cubicBezTo>
                    <a:pt x="766771" y="787396"/>
                    <a:pt x="709612" y="657223"/>
                    <a:pt x="638175" y="669923"/>
                  </a:cubicBezTo>
                  <a:cubicBezTo>
                    <a:pt x="638175" y="730248"/>
                    <a:pt x="719147" y="790570"/>
                    <a:pt x="638175" y="850898"/>
                  </a:cubicBezTo>
                  <a:lnTo>
                    <a:pt x="0" y="116046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>
                <a:rot lat="18000000" lon="0" rev="20099999"/>
              </a:camera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4" name="Полилиния 303"/>
            <p:cNvSpPr/>
            <p:nvPr/>
          </p:nvSpPr>
          <p:spPr>
            <a:xfrm rot="1839986">
              <a:off x="523281" y="5784561"/>
              <a:ext cx="488006" cy="785225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5" name="24-конечная звезда 304"/>
            <p:cNvSpPr/>
            <p:nvPr/>
          </p:nvSpPr>
          <p:spPr>
            <a:xfrm>
              <a:off x="571472" y="5643578"/>
              <a:ext cx="357190" cy="285752"/>
            </a:xfrm>
            <a:prstGeom prst="star24">
              <a:avLst>
                <a:gd name="adj" fmla="val 43333"/>
              </a:avLst>
            </a:prstGeom>
            <a:solidFill>
              <a:srgbClr val="FFFF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h="38100"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06" name="Группа 305"/>
          <p:cNvGrpSpPr/>
          <p:nvPr/>
        </p:nvGrpSpPr>
        <p:grpSpPr>
          <a:xfrm>
            <a:off x="1214414" y="6197605"/>
            <a:ext cx="642942" cy="660395"/>
            <a:chOff x="214282" y="5643578"/>
            <a:chExt cx="1285884" cy="1017585"/>
          </a:xfrm>
        </p:grpSpPr>
        <p:sp>
          <p:nvSpPr>
            <p:cNvPr id="307" name="Полилиния 306"/>
            <p:cNvSpPr/>
            <p:nvPr/>
          </p:nvSpPr>
          <p:spPr>
            <a:xfrm>
              <a:off x="785786" y="5715016"/>
              <a:ext cx="714380" cy="946147"/>
            </a:xfrm>
            <a:custGeom>
              <a:avLst/>
              <a:gdLst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60461 h 1160461"/>
                <a:gd name="connsiteX1" fmla="*/ 228600 w 1000125"/>
                <a:gd name="connsiteY1" fmla="*/ 574673 h 1160461"/>
                <a:gd name="connsiteX2" fmla="*/ 404812 w 1000125"/>
                <a:gd name="connsiteY2" fmla="*/ 574673 h 1160461"/>
                <a:gd name="connsiteX3" fmla="*/ 385762 w 1000125"/>
                <a:gd name="connsiteY3" fmla="*/ 384173 h 1160461"/>
                <a:gd name="connsiteX4" fmla="*/ 666750 w 1000125"/>
                <a:gd name="connsiteY4" fmla="*/ 350836 h 1160461"/>
                <a:gd name="connsiteX5" fmla="*/ 642937 w 1000125"/>
                <a:gd name="connsiteY5" fmla="*/ 150811 h 1160461"/>
                <a:gd name="connsiteX6" fmla="*/ 914400 w 1000125"/>
                <a:gd name="connsiteY6" fmla="*/ 12698 h 1160461"/>
                <a:gd name="connsiteX7" fmla="*/ 1000125 w 1000125"/>
                <a:gd name="connsiteY7" fmla="*/ 379411 h 1160461"/>
                <a:gd name="connsiteX8" fmla="*/ 828675 w 1000125"/>
                <a:gd name="connsiteY8" fmla="*/ 403223 h 1160461"/>
                <a:gd name="connsiteX9" fmla="*/ 852487 w 1000125"/>
                <a:gd name="connsiteY9" fmla="*/ 631823 h 1160461"/>
                <a:gd name="connsiteX10" fmla="*/ 638175 w 1000125"/>
                <a:gd name="connsiteY10" fmla="*/ 669923 h 1160461"/>
                <a:gd name="connsiteX11" fmla="*/ 638175 w 1000125"/>
                <a:gd name="connsiteY11" fmla="*/ 850898 h 1160461"/>
                <a:gd name="connsiteX12" fmla="*/ 0 w 1000125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76332" h="1160461">
                  <a:moveTo>
                    <a:pt x="0" y="1160461"/>
                  </a:moveTo>
                  <a:lnTo>
                    <a:pt x="228600" y="574673"/>
                  </a:lnTo>
                  <a:cubicBezTo>
                    <a:pt x="282586" y="474659"/>
                    <a:pt x="346075" y="574673"/>
                    <a:pt x="404812" y="574673"/>
                  </a:cubicBezTo>
                  <a:cubicBezTo>
                    <a:pt x="398462" y="511173"/>
                    <a:pt x="315923" y="481010"/>
                    <a:pt x="385762" y="384173"/>
                  </a:cubicBezTo>
                  <a:cubicBezTo>
                    <a:pt x="498486" y="268286"/>
                    <a:pt x="573087" y="361948"/>
                    <a:pt x="666750" y="350836"/>
                  </a:cubicBezTo>
                  <a:cubicBezTo>
                    <a:pt x="658812" y="284161"/>
                    <a:pt x="541347" y="212725"/>
                    <a:pt x="642937" y="150811"/>
                  </a:cubicBezTo>
                  <a:cubicBezTo>
                    <a:pt x="766771" y="0"/>
                    <a:pt x="823912" y="58736"/>
                    <a:pt x="914400" y="12698"/>
                  </a:cubicBezTo>
                  <a:cubicBezTo>
                    <a:pt x="942975" y="134936"/>
                    <a:pt x="1076332" y="180974"/>
                    <a:pt x="1000125" y="379411"/>
                  </a:cubicBezTo>
                  <a:cubicBezTo>
                    <a:pt x="919170" y="458786"/>
                    <a:pt x="885825" y="395286"/>
                    <a:pt x="828675" y="403223"/>
                  </a:cubicBezTo>
                  <a:cubicBezTo>
                    <a:pt x="836612" y="479423"/>
                    <a:pt x="982671" y="507997"/>
                    <a:pt x="852487" y="631823"/>
                  </a:cubicBezTo>
                  <a:cubicBezTo>
                    <a:pt x="766771" y="787396"/>
                    <a:pt x="709612" y="657223"/>
                    <a:pt x="638175" y="669923"/>
                  </a:cubicBezTo>
                  <a:cubicBezTo>
                    <a:pt x="638175" y="730248"/>
                    <a:pt x="719147" y="790570"/>
                    <a:pt x="638175" y="850898"/>
                  </a:cubicBezTo>
                  <a:lnTo>
                    <a:pt x="0" y="116046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>
                <a:rot lat="20566233" lon="4218831" rev="19705992"/>
              </a:camera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8" name="Полилиния 307"/>
            <p:cNvSpPr/>
            <p:nvPr/>
          </p:nvSpPr>
          <p:spPr>
            <a:xfrm flipH="1">
              <a:off x="214282" y="5715016"/>
              <a:ext cx="714380" cy="946147"/>
            </a:xfrm>
            <a:custGeom>
              <a:avLst/>
              <a:gdLst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60461 h 1160461"/>
                <a:gd name="connsiteX1" fmla="*/ 228600 w 1000125"/>
                <a:gd name="connsiteY1" fmla="*/ 574673 h 1160461"/>
                <a:gd name="connsiteX2" fmla="*/ 404812 w 1000125"/>
                <a:gd name="connsiteY2" fmla="*/ 574673 h 1160461"/>
                <a:gd name="connsiteX3" fmla="*/ 385762 w 1000125"/>
                <a:gd name="connsiteY3" fmla="*/ 384173 h 1160461"/>
                <a:gd name="connsiteX4" fmla="*/ 666750 w 1000125"/>
                <a:gd name="connsiteY4" fmla="*/ 350836 h 1160461"/>
                <a:gd name="connsiteX5" fmla="*/ 642937 w 1000125"/>
                <a:gd name="connsiteY5" fmla="*/ 150811 h 1160461"/>
                <a:gd name="connsiteX6" fmla="*/ 914400 w 1000125"/>
                <a:gd name="connsiteY6" fmla="*/ 12698 h 1160461"/>
                <a:gd name="connsiteX7" fmla="*/ 1000125 w 1000125"/>
                <a:gd name="connsiteY7" fmla="*/ 379411 h 1160461"/>
                <a:gd name="connsiteX8" fmla="*/ 828675 w 1000125"/>
                <a:gd name="connsiteY8" fmla="*/ 403223 h 1160461"/>
                <a:gd name="connsiteX9" fmla="*/ 852487 w 1000125"/>
                <a:gd name="connsiteY9" fmla="*/ 631823 h 1160461"/>
                <a:gd name="connsiteX10" fmla="*/ 638175 w 1000125"/>
                <a:gd name="connsiteY10" fmla="*/ 669923 h 1160461"/>
                <a:gd name="connsiteX11" fmla="*/ 638175 w 1000125"/>
                <a:gd name="connsiteY11" fmla="*/ 850898 h 1160461"/>
                <a:gd name="connsiteX12" fmla="*/ 0 w 1000125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76332" h="1160461">
                  <a:moveTo>
                    <a:pt x="0" y="1160461"/>
                  </a:moveTo>
                  <a:lnTo>
                    <a:pt x="228600" y="574673"/>
                  </a:lnTo>
                  <a:cubicBezTo>
                    <a:pt x="282586" y="474659"/>
                    <a:pt x="346075" y="574673"/>
                    <a:pt x="404812" y="574673"/>
                  </a:cubicBezTo>
                  <a:cubicBezTo>
                    <a:pt x="398462" y="511173"/>
                    <a:pt x="315923" y="481010"/>
                    <a:pt x="385762" y="384173"/>
                  </a:cubicBezTo>
                  <a:cubicBezTo>
                    <a:pt x="498486" y="268286"/>
                    <a:pt x="573087" y="361948"/>
                    <a:pt x="666750" y="350836"/>
                  </a:cubicBezTo>
                  <a:cubicBezTo>
                    <a:pt x="658812" y="284161"/>
                    <a:pt x="541347" y="212725"/>
                    <a:pt x="642937" y="150811"/>
                  </a:cubicBezTo>
                  <a:cubicBezTo>
                    <a:pt x="766771" y="0"/>
                    <a:pt x="823912" y="58736"/>
                    <a:pt x="914400" y="12698"/>
                  </a:cubicBezTo>
                  <a:cubicBezTo>
                    <a:pt x="942975" y="134936"/>
                    <a:pt x="1076332" y="180974"/>
                    <a:pt x="1000125" y="379411"/>
                  </a:cubicBezTo>
                  <a:cubicBezTo>
                    <a:pt x="919170" y="458786"/>
                    <a:pt x="885825" y="395286"/>
                    <a:pt x="828675" y="403223"/>
                  </a:cubicBezTo>
                  <a:cubicBezTo>
                    <a:pt x="836612" y="479423"/>
                    <a:pt x="982671" y="507997"/>
                    <a:pt x="852487" y="631823"/>
                  </a:cubicBezTo>
                  <a:cubicBezTo>
                    <a:pt x="766771" y="787396"/>
                    <a:pt x="709612" y="657223"/>
                    <a:pt x="638175" y="669923"/>
                  </a:cubicBezTo>
                  <a:cubicBezTo>
                    <a:pt x="638175" y="730248"/>
                    <a:pt x="719147" y="790570"/>
                    <a:pt x="638175" y="850898"/>
                  </a:cubicBezTo>
                  <a:lnTo>
                    <a:pt x="0" y="116046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>
                <a:rot lat="18000000" lon="0" rev="20099999"/>
              </a:camera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9" name="Полилиния 308"/>
            <p:cNvSpPr/>
            <p:nvPr/>
          </p:nvSpPr>
          <p:spPr>
            <a:xfrm rot="1839986">
              <a:off x="523281" y="5784561"/>
              <a:ext cx="488006" cy="785225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0" name="24-конечная звезда 309"/>
            <p:cNvSpPr/>
            <p:nvPr/>
          </p:nvSpPr>
          <p:spPr>
            <a:xfrm>
              <a:off x="571472" y="5643578"/>
              <a:ext cx="357190" cy="285752"/>
            </a:xfrm>
            <a:prstGeom prst="star24">
              <a:avLst>
                <a:gd name="adj" fmla="val 43333"/>
              </a:avLst>
            </a:prstGeom>
            <a:solidFill>
              <a:srgbClr val="FFFF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h="38100"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86" name="Группа 285"/>
          <p:cNvGrpSpPr/>
          <p:nvPr/>
        </p:nvGrpSpPr>
        <p:grpSpPr>
          <a:xfrm>
            <a:off x="1428728" y="5929330"/>
            <a:ext cx="1000132" cy="1017585"/>
            <a:chOff x="214282" y="5643578"/>
            <a:chExt cx="1285884" cy="1017585"/>
          </a:xfrm>
        </p:grpSpPr>
        <p:sp>
          <p:nvSpPr>
            <p:cNvPr id="287" name="Полилиния 286"/>
            <p:cNvSpPr/>
            <p:nvPr/>
          </p:nvSpPr>
          <p:spPr>
            <a:xfrm>
              <a:off x="785786" y="5715016"/>
              <a:ext cx="714380" cy="946147"/>
            </a:xfrm>
            <a:custGeom>
              <a:avLst/>
              <a:gdLst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60461 h 1160461"/>
                <a:gd name="connsiteX1" fmla="*/ 228600 w 1000125"/>
                <a:gd name="connsiteY1" fmla="*/ 574673 h 1160461"/>
                <a:gd name="connsiteX2" fmla="*/ 404812 w 1000125"/>
                <a:gd name="connsiteY2" fmla="*/ 574673 h 1160461"/>
                <a:gd name="connsiteX3" fmla="*/ 385762 w 1000125"/>
                <a:gd name="connsiteY3" fmla="*/ 384173 h 1160461"/>
                <a:gd name="connsiteX4" fmla="*/ 666750 w 1000125"/>
                <a:gd name="connsiteY4" fmla="*/ 350836 h 1160461"/>
                <a:gd name="connsiteX5" fmla="*/ 642937 w 1000125"/>
                <a:gd name="connsiteY5" fmla="*/ 150811 h 1160461"/>
                <a:gd name="connsiteX6" fmla="*/ 914400 w 1000125"/>
                <a:gd name="connsiteY6" fmla="*/ 12698 h 1160461"/>
                <a:gd name="connsiteX7" fmla="*/ 1000125 w 1000125"/>
                <a:gd name="connsiteY7" fmla="*/ 379411 h 1160461"/>
                <a:gd name="connsiteX8" fmla="*/ 828675 w 1000125"/>
                <a:gd name="connsiteY8" fmla="*/ 403223 h 1160461"/>
                <a:gd name="connsiteX9" fmla="*/ 852487 w 1000125"/>
                <a:gd name="connsiteY9" fmla="*/ 631823 h 1160461"/>
                <a:gd name="connsiteX10" fmla="*/ 638175 w 1000125"/>
                <a:gd name="connsiteY10" fmla="*/ 669923 h 1160461"/>
                <a:gd name="connsiteX11" fmla="*/ 638175 w 1000125"/>
                <a:gd name="connsiteY11" fmla="*/ 850898 h 1160461"/>
                <a:gd name="connsiteX12" fmla="*/ 0 w 1000125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76332" h="1160461">
                  <a:moveTo>
                    <a:pt x="0" y="1160461"/>
                  </a:moveTo>
                  <a:lnTo>
                    <a:pt x="228600" y="574673"/>
                  </a:lnTo>
                  <a:cubicBezTo>
                    <a:pt x="282586" y="474659"/>
                    <a:pt x="346075" y="574673"/>
                    <a:pt x="404812" y="574673"/>
                  </a:cubicBezTo>
                  <a:cubicBezTo>
                    <a:pt x="398462" y="511173"/>
                    <a:pt x="315923" y="481010"/>
                    <a:pt x="385762" y="384173"/>
                  </a:cubicBezTo>
                  <a:cubicBezTo>
                    <a:pt x="498486" y="268286"/>
                    <a:pt x="573087" y="361948"/>
                    <a:pt x="666750" y="350836"/>
                  </a:cubicBezTo>
                  <a:cubicBezTo>
                    <a:pt x="658812" y="284161"/>
                    <a:pt x="541347" y="212725"/>
                    <a:pt x="642937" y="150811"/>
                  </a:cubicBezTo>
                  <a:cubicBezTo>
                    <a:pt x="766771" y="0"/>
                    <a:pt x="823912" y="58736"/>
                    <a:pt x="914400" y="12698"/>
                  </a:cubicBezTo>
                  <a:cubicBezTo>
                    <a:pt x="942975" y="134936"/>
                    <a:pt x="1076332" y="180974"/>
                    <a:pt x="1000125" y="379411"/>
                  </a:cubicBezTo>
                  <a:cubicBezTo>
                    <a:pt x="919170" y="458786"/>
                    <a:pt x="885825" y="395286"/>
                    <a:pt x="828675" y="403223"/>
                  </a:cubicBezTo>
                  <a:cubicBezTo>
                    <a:pt x="836612" y="479423"/>
                    <a:pt x="982671" y="507997"/>
                    <a:pt x="852487" y="631823"/>
                  </a:cubicBezTo>
                  <a:cubicBezTo>
                    <a:pt x="766771" y="787396"/>
                    <a:pt x="709612" y="657223"/>
                    <a:pt x="638175" y="669923"/>
                  </a:cubicBezTo>
                  <a:cubicBezTo>
                    <a:pt x="638175" y="730248"/>
                    <a:pt x="719147" y="790570"/>
                    <a:pt x="638175" y="850898"/>
                  </a:cubicBezTo>
                  <a:lnTo>
                    <a:pt x="0" y="116046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>
                <a:rot lat="20566233" lon="4218831" rev="19705992"/>
              </a:camera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8" name="Полилиния 287"/>
            <p:cNvSpPr/>
            <p:nvPr/>
          </p:nvSpPr>
          <p:spPr>
            <a:xfrm flipH="1">
              <a:off x="214282" y="5715016"/>
              <a:ext cx="714380" cy="946147"/>
            </a:xfrm>
            <a:custGeom>
              <a:avLst/>
              <a:gdLst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60461 h 1160461"/>
                <a:gd name="connsiteX1" fmla="*/ 228600 w 1000125"/>
                <a:gd name="connsiteY1" fmla="*/ 574673 h 1160461"/>
                <a:gd name="connsiteX2" fmla="*/ 404812 w 1000125"/>
                <a:gd name="connsiteY2" fmla="*/ 574673 h 1160461"/>
                <a:gd name="connsiteX3" fmla="*/ 385762 w 1000125"/>
                <a:gd name="connsiteY3" fmla="*/ 384173 h 1160461"/>
                <a:gd name="connsiteX4" fmla="*/ 666750 w 1000125"/>
                <a:gd name="connsiteY4" fmla="*/ 350836 h 1160461"/>
                <a:gd name="connsiteX5" fmla="*/ 642937 w 1000125"/>
                <a:gd name="connsiteY5" fmla="*/ 150811 h 1160461"/>
                <a:gd name="connsiteX6" fmla="*/ 914400 w 1000125"/>
                <a:gd name="connsiteY6" fmla="*/ 12698 h 1160461"/>
                <a:gd name="connsiteX7" fmla="*/ 1000125 w 1000125"/>
                <a:gd name="connsiteY7" fmla="*/ 379411 h 1160461"/>
                <a:gd name="connsiteX8" fmla="*/ 828675 w 1000125"/>
                <a:gd name="connsiteY8" fmla="*/ 403223 h 1160461"/>
                <a:gd name="connsiteX9" fmla="*/ 852487 w 1000125"/>
                <a:gd name="connsiteY9" fmla="*/ 631823 h 1160461"/>
                <a:gd name="connsiteX10" fmla="*/ 638175 w 1000125"/>
                <a:gd name="connsiteY10" fmla="*/ 669923 h 1160461"/>
                <a:gd name="connsiteX11" fmla="*/ 638175 w 1000125"/>
                <a:gd name="connsiteY11" fmla="*/ 850898 h 1160461"/>
                <a:gd name="connsiteX12" fmla="*/ 0 w 1000125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76332" h="1160461">
                  <a:moveTo>
                    <a:pt x="0" y="1160461"/>
                  </a:moveTo>
                  <a:lnTo>
                    <a:pt x="228600" y="574673"/>
                  </a:lnTo>
                  <a:cubicBezTo>
                    <a:pt x="282586" y="474659"/>
                    <a:pt x="346075" y="574673"/>
                    <a:pt x="404812" y="574673"/>
                  </a:cubicBezTo>
                  <a:cubicBezTo>
                    <a:pt x="398462" y="511173"/>
                    <a:pt x="315923" y="481010"/>
                    <a:pt x="385762" y="384173"/>
                  </a:cubicBezTo>
                  <a:cubicBezTo>
                    <a:pt x="498486" y="268286"/>
                    <a:pt x="573087" y="361948"/>
                    <a:pt x="666750" y="350836"/>
                  </a:cubicBezTo>
                  <a:cubicBezTo>
                    <a:pt x="658812" y="284161"/>
                    <a:pt x="541347" y="212725"/>
                    <a:pt x="642937" y="150811"/>
                  </a:cubicBezTo>
                  <a:cubicBezTo>
                    <a:pt x="766771" y="0"/>
                    <a:pt x="823912" y="58736"/>
                    <a:pt x="914400" y="12698"/>
                  </a:cubicBezTo>
                  <a:cubicBezTo>
                    <a:pt x="942975" y="134936"/>
                    <a:pt x="1076332" y="180974"/>
                    <a:pt x="1000125" y="379411"/>
                  </a:cubicBezTo>
                  <a:cubicBezTo>
                    <a:pt x="919170" y="458786"/>
                    <a:pt x="885825" y="395286"/>
                    <a:pt x="828675" y="403223"/>
                  </a:cubicBezTo>
                  <a:cubicBezTo>
                    <a:pt x="836612" y="479423"/>
                    <a:pt x="982671" y="507997"/>
                    <a:pt x="852487" y="631823"/>
                  </a:cubicBezTo>
                  <a:cubicBezTo>
                    <a:pt x="766771" y="787396"/>
                    <a:pt x="709612" y="657223"/>
                    <a:pt x="638175" y="669923"/>
                  </a:cubicBezTo>
                  <a:cubicBezTo>
                    <a:pt x="638175" y="730248"/>
                    <a:pt x="719147" y="790570"/>
                    <a:pt x="638175" y="850898"/>
                  </a:cubicBezTo>
                  <a:lnTo>
                    <a:pt x="0" y="116046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>
                <a:rot lat="18000000" lon="0" rev="20099999"/>
              </a:camera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9" name="Полилиния 288"/>
            <p:cNvSpPr/>
            <p:nvPr/>
          </p:nvSpPr>
          <p:spPr>
            <a:xfrm rot="1839986">
              <a:off x="523281" y="5784561"/>
              <a:ext cx="488006" cy="785225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0" name="24-конечная звезда 289"/>
            <p:cNvSpPr/>
            <p:nvPr/>
          </p:nvSpPr>
          <p:spPr>
            <a:xfrm>
              <a:off x="571472" y="5643578"/>
              <a:ext cx="357190" cy="285752"/>
            </a:xfrm>
            <a:prstGeom prst="star24">
              <a:avLst>
                <a:gd name="adj" fmla="val 43333"/>
              </a:avLst>
            </a:prstGeom>
            <a:solidFill>
              <a:srgbClr val="FFFF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h="38100"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11" name="Группа 310"/>
          <p:cNvGrpSpPr/>
          <p:nvPr/>
        </p:nvGrpSpPr>
        <p:grpSpPr>
          <a:xfrm>
            <a:off x="2500298" y="6197605"/>
            <a:ext cx="642942" cy="660395"/>
            <a:chOff x="214282" y="5643578"/>
            <a:chExt cx="1285884" cy="1017585"/>
          </a:xfrm>
        </p:grpSpPr>
        <p:sp>
          <p:nvSpPr>
            <p:cNvPr id="312" name="Полилиния 311"/>
            <p:cNvSpPr/>
            <p:nvPr/>
          </p:nvSpPr>
          <p:spPr>
            <a:xfrm>
              <a:off x="785786" y="5715016"/>
              <a:ext cx="714380" cy="946147"/>
            </a:xfrm>
            <a:custGeom>
              <a:avLst/>
              <a:gdLst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60461 h 1160461"/>
                <a:gd name="connsiteX1" fmla="*/ 228600 w 1000125"/>
                <a:gd name="connsiteY1" fmla="*/ 574673 h 1160461"/>
                <a:gd name="connsiteX2" fmla="*/ 404812 w 1000125"/>
                <a:gd name="connsiteY2" fmla="*/ 574673 h 1160461"/>
                <a:gd name="connsiteX3" fmla="*/ 385762 w 1000125"/>
                <a:gd name="connsiteY3" fmla="*/ 384173 h 1160461"/>
                <a:gd name="connsiteX4" fmla="*/ 666750 w 1000125"/>
                <a:gd name="connsiteY4" fmla="*/ 350836 h 1160461"/>
                <a:gd name="connsiteX5" fmla="*/ 642937 w 1000125"/>
                <a:gd name="connsiteY5" fmla="*/ 150811 h 1160461"/>
                <a:gd name="connsiteX6" fmla="*/ 914400 w 1000125"/>
                <a:gd name="connsiteY6" fmla="*/ 12698 h 1160461"/>
                <a:gd name="connsiteX7" fmla="*/ 1000125 w 1000125"/>
                <a:gd name="connsiteY7" fmla="*/ 379411 h 1160461"/>
                <a:gd name="connsiteX8" fmla="*/ 828675 w 1000125"/>
                <a:gd name="connsiteY8" fmla="*/ 403223 h 1160461"/>
                <a:gd name="connsiteX9" fmla="*/ 852487 w 1000125"/>
                <a:gd name="connsiteY9" fmla="*/ 631823 h 1160461"/>
                <a:gd name="connsiteX10" fmla="*/ 638175 w 1000125"/>
                <a:gd name="connsiteY10" fmla="*/ 669923 h 1160461"/>
                <a:gd name="connsiteX11" fmla="*/ 638175 w 1000125"/>
                <a:gd name="connsiteY11" fmla="*/ 850898 h 1160461"/>
                <a:gd name="connsiteX12" fmla="*/ 0 w 1000125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76332" h="1160461">
                  <a:moveTo>
                    <a:pt x="0" y="1160461"/>
                  </a:moveTo>
                  <a:lnTo>
                    <a:pt x="228600" y="574673"/>
                  </a:lnTo>
                  <a:cubicBezTo>
                    <a:pt x="282586" y="474659"/>
                    <a:pt x="346075" y="574673"/>
                    <a:pt x="404812" y="574673"/>
                  </a:cubicBezTo>
                  <a:cubicBezTo>
                    <a:pt x="398462" y="511173"/>
                    <a:pt x="315923" y="481010"/>
                    <a:pt x="385762" y="384173"/>
                  </a:cubicBezTo>
                  <a:cubicBezTo>
                    <a:pt x="498486" y="268286"/>
                    <a:pt x="573087" y="361948"/>
                    <a:pt x="666750" y="350836"/>
                  </a:cubicBezTo>
                  <a:cubicBezTo>
                    <a:pt x="658812" y="284161"/>
                    <a:pt x="541347" y="212725"/>
                    <a:pt x="642937" y="150811"/>
                  </a:cubicBezTo>
                  <a:cubicBezTo>
                    <a:pt x="766771" y="0"/>
                    <a:pt x="823912" y="58736"/>
                    <a:pt x="914400" y="12698"/>
                  </a:cubicBezTo>
                  <a:cubicBezTo>
                    <a:pt x="942975" y="134936"/>
                    <a:pt x="1076332" y="180974"/>
                    <a:pt x="1000125" y="379411"/>
                  </a:cubicBezTo>
                  <a:cubicBezTo>
                    <a:pt x="919170" y="458786"/>
                    <a:pt x="885825" y="395286"/>
                    <a:pt x="828675" y="403223"/>
                  </a:cubicBezTo>
                  <a:cubicBezTo>
                    <a:pt x="836612" y="479423"/>
                    <a:pt x="982671" y="507997"/>
                    <a:pt x="852487" y="631823"/>
                  </a:cubicBezTo>
                  <a:cubicBezTo>
                    <a:pt x="766771" y="787396"/>
                    <a:pt x="709612" y="657223"/>
                    <a:pt x="638175" y="669923"/>
                  </a:cubicBezTo>
                  <a:cubicBezTo>
                    <a:pt x="638175" y="730248"/>
                    <a:pt x="719147" y="790570"/>
                    <a:pt x="638175" y="850898"/>
                  </a:cubicBezTo>
                  <a:lnTo>
                    <a:pt x="0" y="116046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>
                <a:rot lat="20566233" lon="4218831" rev="19705992"/>
              </a:camera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3" name="Полилиния 312"/>
            <p:cNvSpPr/>
            <p:nvPr/>
          </p:nvSpPr>
          <p:spPr>
            <a:xfrm flipH="1">
              <a:off x="214282" y="5715016"/>
              <a:ext cx="714380" cy="946147"/>
            </a:xfrm>
            <a:custGeom>
              <a:avLst/>
              <a:gdLst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60461 h 1160461"/>
                <a:gd name="connsiteX1" fmla="*/ 228600 w 1000125"/>
                <a:gd name="connsiteY1" fmla="*/ 574673 h 1160461"/>
                <a:gd name="connsiteX2" fmla="*/ 404812 w 1000125"/>
                <a:gd name="connsiteY2" fmla="*/ 574673 h 1160461"/>
                <a:gd name="connsiteX3" fmla="*/ 385762 w 1000125"/>
                <a:gd name="connsiteY3" fmla="*/ 384173 h 1160461"/>
                <a:gd name="connsiteX4" fmla="*/ 666750 w 1000125"/>
                <a:gd name="connsiteY4" fmla="*/ 350836 h 1160461"/>
                <a:gd name="connsiteX5" fmla="*/ 642937 w 1000125"/>
                <a:gd name="connsiteY5" fmla="*/ 150811 h 1160461"/>
                <a:gd name="connsiteX6" fmla="*/ 914400 w 1000125"/>
                <a:gd name="connsiteY6" fmla="*/ 12698 h 1160461"/>
                <a:gd name="connsiteX7" fmla="*/ 1000125 w 1000125"/>
                <a:gd name="connsiteY7" fmla="*/ 379411 h 1160461"/>
                <a:gd name="connsiteX8" fmla="*/ 828675 w 1000125"/>
                <a:gd name="connsiteY8" fmla="*/ 403223 h 1160461"/>
                <a:gd name="connsiteX9" fmla="*/ 852487 w 1000125"/>
                <a:gd name="connsiteY9" fmla="*/ 631823 h 1160461"/>
                <a:gd name="connsiteX10" fmla="*/ 638175 w 1000125"/>
                <a:gd name="connsiteY10" fmla="*/ 669923 h 1160461"/>
                <a:gd name="connsiteX11" fmla="*/ 638175 w 1000125"/>
                <a:gd name="connsiteY11" fmla="*/ 850898 h 1160461"/>
                <a:gd name="connsiteX12" fmla="*/ 0 w 1000125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76332" h="1160461">
                  <a:moveTo>
                    <a:pt x="0" y="1160461"/>
                  </a:moveTo>
                  <a:lnTo>
                    <a:pt x="228600" y="574673"/>
                  </a:lnTo>
                  <a:cubicBezTo>
                    <a:pt x="282586" y="474659"/>
                    <a:pt x="346075" y="574673"/>
                    <a:pt x="404812" y="574673"/>
                  </a:cubicBezTo>
                  <a:cubicBezTo>
                    <a:pt x="398462" y="511173"/>
                    <a:pt x="315923" y="481010"/>
                    <a:pt x="385762" y="384173"/>
                  </a:cubicBezTo>
                  <a:cubicBezTo>
                    <a:pt x="498486" y="268286"/>
                    <a:pt x="573087" y="361948"/>
                    <a:pt x="666750" y="350836"/>
                  </a:cubicBezTo>
                  <a:cubicBezTo>
                    <a:pt x="658812" y="284161"/>
                    <a:pt x="541347" y="212725"/>
                    <a:pt x="642937" y="150811"/>
                  </a:cubicBezTo>
                  <a:cubicBezTo>
                    <a:pt x="766771" y="0"/>
                    <a:pt x="823912" y="58736"/>
                    <a:pt x="914400" y="12698"/>
                  </a:cubicBezTo>
                  <a:cubicBezTo>
                    <a:pt x="942975" y="134936"/>
                    <a:pt x="1076332" y="180974"/>
                    <a:pt x="1000125" y="379411"/>
                  </a:cubicBezTo>
                  <a:cubicBezTo>
                    <a:pt x="919170" y="458786"/>
                    <a:pt x="885825" y="395286"/>
                    <a:pt x="828675" y="403223"/>
                  </a:cubicBezTo>
                  <a:cubicBezTo>
                    <a:pt x="836612" y="479423"/>
                    <a:pt x="982671" y="507997"/>
                    <a:pt x="852487" y="631823"/>
                  </a:cubicBezTo>
                  <a:cubicBezTo>
                    <a:pt x="766771" y="787396"/>
                    <a:pt x="709612" y="657223"/>
                    <a:pt x="638175" y="669923"/>
                  </a:cubicBezTo>
                  <a:cubicBezTo>
                    <a:pt x="638175" y="730248"/>
                    <a:pt x="719147" y="790570"/>
                    <a:pt x="638175" y="850898"/>
                  </a:cubicBezTo>
                  <a:lnTo>
                    <a:pt x="0" y="116046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>
                <a:rot lat="18000000" lon="0" rev="20099999"/>
              </a:camera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4" name="Полилиния 313"/>
            <p:cNvSpPr/>
            <p:nvPr/>
          </p:nvSpPr>
          <p:spPr>
            <a:xfrm rot="1839986">
              <a:off x="523281" y="5784561"/>
              <a:ext cx="488006" cy="785225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5" name="24-конечная звезда 314"/>
            <p:cNvSpPr/>
            <p:nvPr/>
          </p:nvSpPr>
          <p:spPr>
            <a:xfrm>
              <a:off x="571472" y="5643578"/>
              <a:ext cx="357190" cy="285752"/>
            </a:xfrm>
            <a:prstGeom prst="star24">
              <a:avLst>
                <a:gd name="adj" fmla="val 43333"/>
              </a:avLst>
            </a:prstGeom>
            <a:solidFill>
              <a:srgbClr val="FFFF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h="38100"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16" name="Овал 315"/>
          <p:cNvSpPr/>
          <p:nvPr/>
        </p:nvSpPr>
        <p:spPr>
          <a:xfrm>
            <a:off x="285720" y="5615002"/>
            <a:ext cx="71438" cy="71438"/>
          </a:xfrm>
          <a:prstGeom prst="ellipse">
            <a:avLst/>
          </a:prstGeom>
          <a:solidFill>
            <a:srgbClr val="FFFF00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7" name="Овал 316"/>
          <p:cNvSpPr/>
          <p:nvPr/>
        </p:nvSpPr>
        <p:spPr>
          <a:xfrm>
            <a:off x="642910" y="5757878"/>
            <a:ext cx="71438" cy="71438"/>
          </a:xfrm>
          <a:prstGeom prst="ellipse">
            <a:avLst/>
          </a:prstGeom>
          <a:solidFill>
            <a:srgbClr val="FFFF00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8" name="Овал 317"/>
          <p:cNvSpPr/>
          <p:nvPr/>
        </p:nvSpPr>
        <p:spPr>
          <a:xfrm>
            <a:off x="1428728" y="5615002"/>
            <a:ext cx="71438" cy="71438"/>
          </a:xfrm>
          <a:prstGeom prst="ellipse">
            <a:avLst/>
          </a:prstGeom>
          <a:solidFill>
            <a:srgbClr val="FFFF00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9" name="Овал 318"/>
          <p:cNvSpPr/>
          <p:nvPr/>
        </p:nvSpPr>
        <p:spPr>
          <a:xfrm>
            <a:off x="1142976" y="5829316"/>
            <a:ext cx="71438" cy="71438"/>
          </a:xfrm>
          <a:prstGeom prst="ellipse">
            <a:avLst/>
          </a:prstGeom>
          <a:solidFill>
            <a:srgbClr val="FFFF00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0" name="Овал 319"/>
          <p:cNvSpPr/>
          <p:nvPr/>
        </p:nvSpPr>
        <p:spPr>
          <a:xfrm>
            <a:off x="1571604" y="6043630"/>
            <a:ext cx="71438" cy="71438"/>
          </a:xfrm>
          <a:prstGeom prst="ellipse">
            <a:avLst/>
          </a:prstGeom>
          <a:solidFill>
            <a:srgbClr val="FFFF00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1" name="Овал 320"/>
          <p:cNvSpPr/>
          <p:nvPr/>
        </p:nvSpPr>
        <p:spPr>
          <a:xfrm>
            <a:off x="2143108" y="5829316"/>
            <a:ext cx="71438" cy="71438"/>
          </a:xfrm>
          <a:prstGeom prst="ellipse">
            <a:avLst/>
          </a:prstGeom>
          <a:solidFill>
            <a:srgbClr val="FFFF00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2" name="Овал 321"/>
          <p:cNvSpPr/>
          <p:nvPr/>
        </p:nvSpPr>
        <p:spPr>
          <a:xfrm>
            <a:off x="2643174" y="5686440"/>
            <a:ext cx="71438" cy="71438"/>
          </a:xfrm>
          <a:prstGeom prst="ellipse">
            <a:avLst/>
          </a:prstGeom>
          <a:solidFill>
            <a:srgbClr val="FFFF00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3" name="Овал 322"/>
          <p:cNvSpPr/>
          <p:nvPr/>
        </p:nvSpPr>
        <p:spPr>
          <a:xfrm>
            <a:off x="3428992" y="5757878"/>
            <a:ext cx="71438" cy="71438"/>
          </a:xfrm>
          <a:prstGeom prst="ellipse">
            <a:avLst/>
          </a:prstGeom>
          <a:solidFill>
            <a:srgbClr val="FFFF00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4" name="Овал 323"/>
          <p:cNvSpPr/>
          <p:nvPr/>
        </p:nvSpPr>
        <p:spPr>
          <a:xfrm>
            <a:off x="4429124" y="5686440"/>
            <a:ext cx="71438" cy="71438"/>
          </a:xfrm>
          <a:prstGeom prst="ellipse">
            <a:avLst/>
          </a:prstGeom>
          <a:solidFill>
            <a:srgbClr val="FFFF00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5" name="Овал 324"/>
          <p:cNvSpPr/>
          <p:nvPr/>
        </p:nvSpPr>
        <p:spPr>
          <a:xfrm>
            <a:off x="4000496" y="5829316"/>
            <a:ext cx="71438" cy="71438"/>
          </a:xfrm>
          <a:prstGeom prst="ellipse">
            <a:avLst/>
          </a:prstGeom>
          <a:solidFill>
            <a:srgbClr val="FFFF00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6" name="Овал 325"/>
          <p:cNvSpPr/>
          <p:nvPr/>
        </p:nvSpPr>
        <p:spPr>
          <a:xfrm>
            <a:off x="5214942" y="5757878"/>
            <a:ext cx="71438" cy="71438"/>
          </a:xfrm>
          <a:prstGeom prst="ellipse">
            <a:avLst/>
          </a:prstGeom>
          <a:solidFill>
            <a:srgbClr val="FFFF00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7" name="Овал 326"/>
          <p:cNvSpPr/>
          <p:nvPr/>
        </p:nvSpPr>
        <p:spPr>
          <a:xfrm>
            <a:off x="5857884" y="5615002"/>
            <a:ext cx="71438" cy="71438"/>
          </a:xfrm>
          <a:prstGeom prst="ellipse">
            <a:avLst/>
          </a:prstGeom>
          <a:solidFill>
            <a:srgbClr val="FFFF00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8" name="Овал 327"/>
          <p:cNvSpPr/>
          <p:nvPr/>
        </p:nvSpPr>
        <p:spPr>
          <a:xfrm>
            <a:off x="6643702" y="5829316"/>
            <a:ext cx="71438" cy="71438"/>
          </a:xfrm>
          <a:prstGeom prst="ellipse">
            <a:avLst/>
          </a:prstGeom>
          <a:solidFill>
            <a:srgbClr val="FFFF00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9" name="Овал 328"/>
          <p:cNvSpPr/>
          <p:nvPr/>
        </p:nvSpPr>
        <p:spPr>
          <a:xfrm>
            <a:off x="7429520" y="5972192"/>
            <a:ext cx="71438" cy="71438"/>
          </a:xfrm>
          <a:prstGeom prst="ellipse">
            <a:avLst/>
          </a:prstGeom>
          <a:solidFill>
            <a:srgbClr val="FFFF00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0" name="Овал 329"/>
          <p:cNvSpPr/>
          <p:nvPr/>
        </p:nvSpPr>
        <p:spPr>
          <a:xfrm>
            <a:off x="8929718" y="5686440"/>
            <a:ext cx="71438" cy="71438"/>
          </a:xfrm>
          <a:prstGeom prst="ellipse">
            <a:avLst/>
          </a:prstGeom>
          <a:solidFill>
            <a:srgbClr val="FFFF00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1" name="Овал 330"/>
          <p:cNvSpPr/>
          <p:nvPr/>
        </p:nvSpPr>
        <p:spPr>
          <a:xfrm>
            <a:off x="8572528" y="5829316"/>
            <a:ext cx="71438" cy="71438"/>
          </a:xfrm>
          <a:prstGeom prst="ellipse">
            <a:avLst/>
          </a:prstGeom>
          <a:solidFill>
            <a:srgbClr val="FFCCFF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2" name="Овал 331"/>
          <p:cNvSpPr/>
          <p:nvPr/>
        </p:nvSpPr>
        <p:spPr>
          <a:xfrm>
            <a:off x="8001024" y="5900754"/>
            <a:ext cx="71438" cy="71438"/>
          </a:xfrm>
          <a:prstGeom prst="ellipse">
            <a:avLst/>
          </a:prstGeom>
          <a:solidFill>
            <a:srgbClr val="FFCCFF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3" name="Овал 332"/>
          <p:cNvSpPr/>
          <p:nvPr/>
        </p:nvSpPr>
        <p:spPr>
          <a:xfrm>
            <a:off x="7072330" y="5829316"/>
            <a:ext cx="71438" cy="71438"/>
          </a:xfrm>
          <a:prstGeom prst="ellipse">
            <a:avLst/>
          </a:prstGeom>
          <a:solidFill>
            <a:srgbClr val="FFCCFF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4" name="Овал 333"/>
          <p:cNvSpPr/>
          <p:nvPr/>
        </p:nvSpPr>
        <p:spPr>
          <a:xfrm>
            <a:off x="6429388" y="5615002"/>
            <a:ext cx="71438" cy="71438"/>
          </a:xfrm>
          <a:prstGeom prst="ellipse">
            <a:avLst/>
          </a:prstGeom>
          <a:solidFill>
            <a:srgbClr val="FFCCFF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5" name="Овал 334"/>
          <p:cNvSpPr/>
          <p:nvPr/>
        </p:nvSpPr>
        <p:spPr>
          <a:xfrm>
            <a:off x="6072198" y="5829316"/>
            <a:ext cx="71438" cy="71438"/>
          </a:xfrm>
          <a:prstGeom prst="ellipse">
            <a:avLst/>
          </a:prstGeom>
          <a:solidFill>
            <a:srgbClr val="FFCCFF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6" name="Овал 335"/>
          <p:cNvSpPr/>
          <p:nvPr/>
        </p:nvSpPr>
        <p:spPr>
          <a:xfrm>
            <a:off x="5500694" y="5757878"/>
            <a:ext cx="71438" cy="71438"/>
          </a:xfrm>
          <a:prstGeom prst="ellipse">
            <a:avLst/>
          </a:prstGeom>
          <a:solidFill>
            <a:srgbClr val="FFCCFF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7" name="Овал 336"/>
          <p:cNvSpPr/>
          <p:nvPr/>
        </p:nvSpPr>
        <p:spPr>
          <a:xfrm>
            <a:off x="4786314" y="5615002"/>
            <a:ext cx="71438" cy="71438"/>
          </a:xfrm>
          <a:prstGeom prst="ellipse">
            <a:avLst/>
          </a:prstGeom>
          <a:solidFill>
            <a:srgbClr val="FFCCFF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8" name="Овал 337"/>
          <p:cNvSpPr/>
          <p:nvPr/>
        </p:nvSpPr>
        <p:spPr>
          <a:xfrm>
            <a:off x="3857620" y="5686440"/>
            <a:ext cx="71438" cy="71438"/>
          </a:xfrm>
          <a:prstGeom prst="ellipse">
            <a:avLst/>
          </a:prstGeom>
          <a:solidFill>
            <a:srgbClr val="FFCCFF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9" name="Овал 338"/>
          <p:cNvSpPr/>
          <p:nvPr/>
        </p:nvSpPr>
        <p:spPr>
          <a:xfrm>
            <a:off x="2928926" y="5829316"/>
            <a:ext cx="71438" cy="71438"/>
          </a:xfrm>
          <a:prstGeom prst="ellipse">
            <a:avLst/>
          </a:prstGeom>
          <a:solidFill>
            <a:srgbClr val="FFCCFF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0" name="Овал 339"/>
          <p:cNvSpPr/>
          <p:nvPr/>
        </p:nvSpPr>
        <p:spPr>
          <a:xfrm>
            <a:off x="1785918" y="5686440"/>
            <a:ext cx="71438" cy="71438"/>
          </a:xfrm>
          <a:prstGeom prst="ellipse">
            <a:avLst/>
          </a:prstGeom>
          <a:solidFill>
            <a:srgbClr val="FFCCFF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1" name="Овал 340"/>
          <p:cNvSpPr/>
          <p:nvPr/>
        </p:nvSpPr>
        <p:spPr>
          <a:xfrm>
            <a:off x="1000100" y="6115068"/>
            <a:ext cx="71438" cy="71438"/>
          </a:xfrm>
          <a:prstGeom prst="ellipse">
            <a:avLst/>
          </a:prstGeom>
          <a:solidFill>
            <a:srgbClr val="FFCCFF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356" name="Группа 355"/>
          <p:cNvGrpSpPr/>
          <p:nvPr/>
        </p:nvGrpSpPr>
        <p:grpSpPr>
          <a:xfrm rot="3478556">
            <a:off x="156922" y="6491361"/>
            <a:ext cx="250390" cy="340455"/>
            <a:chOff x="2857488" y="4883951"/>
            <a:chExt cx="571504" cy="903297"/>
          </a:xfrm>
        </p:grpSpPr>
        <p:sp>
          <p:nvSpPr>
            <p:cNvPr id="346" name="Овал 345"/>
            <p:cNvSpPr/>
            <p:nvPr/>
          </p:nvSpPr>
          <p:spPr>
            <a:xfrm>
              <a:off x="3000364" y="4929198"/>
              <a:ext cx="285752" cy="1428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2" name="Овал 341"/>
            <p:cNvSpPr/>
            <p:nvPr/>
          </p:nvSpPr>
          <p:spPr>
            <a:xfrm>
              <a:off x="2857488" y="5000636"/>
              <a:ext cx="571504" cy="785818"/>
            </a:xfrm>
            <a:prstGeom prst="ellipse">
              <a:avLst/>
            </a:prstGeom>
            <a:solidFill>
              <a:srgbClr val="A50021"/>
            </a:solidFill>
            <a:ln w="6350"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 prstMaterial="plastic">
              <a:bevelT w="260350" h="127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344" name="Прямая соединительная линия 343"/>
            <p:cNvCxnSpPr>
              <a:stCxn id="342" idx="0"/>
              <a:endCxn id="342" idx="4"/>
            </p:cNvCxnSpPr>
            <p:nvPr/>
          </p:nvCxnSpPr>
          <p:spPr>
            <a:xfrm rot="16200000" flipH="1">
              <a:off x="2750331" y="5393545"/>
              <a:ext cx="785818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7" name="Овал 346"/>
            <p:cNvSpPr/>
            <p:nvPr/>
          </p:nvSpPr>
          <p:spPr>
            <a:xfrm>
              <a:off x="3069421" y="4883951"/>
              <a:ext cx="142876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8" name="Овал 347"/>
            <p:cNvSpPr/>
            <p:nvPr/>
          </p:nvSpPr>
          <p:spPr>
            <a:xfrm>
              <a:off x="3000364" y="5143512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9" name="Овал 348"/>
            <p:cNvSpPr/>
            <p:nvPr/>
          </p:nvSpPr>
          <p:spPr>
            <a:xfrm>
              <a:off x="2928926" y="5286388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0" name="Овал 349"/>
            <p:cNvSpPr/>
            <p:nvPr/>
          </p:nvSpPr>
          <p:spPr>
            <a:xfrm>
              <a:off x="2928926" y="5429264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1" name="Овал 350"/>
            <p:cNvSpPr/>
            <p:nvPr/>
          </p:nvSpPr>
          <p:spPr>
            <a:xfrm>
              <a:off x="3000364" y="5572140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2" name="Овал 351"/>
            <p:cNvSpPr/>
            <p:nvPr/>
          </p:nvSpPr>
          <p:spPr>
            <a:xfrm>
              <a:off x="3214678" y="5143512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3" name="Овал 352"/>
            <p:cNvSpPr/>
            <p:nvPr/>
          </p:nvSpPr>
          <p:spPr>
            <a:xfrm>
              <a:off x="3286116" y="5286388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4" name="Овал 353"/>
            <p:cNvSpPr/>
            <p:nvPr/>
          </p:nvSpPr>
          <p:spPr>
            <a:xfrm>
              <a:off x="3286116" y="5429264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5" name="Овал 354"/>
            <p:cNvSpPr/>
            <p:nvPr/>
          </p:nvSpPr>
          <p:spPr>
            <a:xfrm>
              <a:off x="3214678" y="5572140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57" name="Группа 356"/>
          <p:cNvGrpSpPr/>
          <p:nvPr/>
        </p:nvGrpSpPr>
        <p:grpSpPr>
          <a:xfrm rot="20068700">
            <a:off x="1657121" y="6384141"/>
            <a:ext cx="250390" cy="340455"/>
            <a:chOff x="2857488" y="4883951"/>
            <a:chExt cx="571504" cy="903297"/>
          </a:xfrm>
        </p:grpSpPr>
        <p:sp>
          <p:nvSpPr>
            <p:cNvPr id="358" name="Овал 357"/>
            <p:cNvSpPr/>
            <p:nvPr/>
          </p:nvSpPr>
          <p:spPr>
            <a:xfrm>
              <a:off x="3000364" y="4929198"/>
              <a:ext cx="285752" cy="1428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9" name="Овал 358"/>
            <p:cNvSpPr/>
            <p:nvPr/>
          </p:nvSpPr>
          <p:spPr>
            <a:xfrm>
              <a:off x="2857488" y="5000636"/>
              <a:ext cx="571504" cy="785818"/>
            </a:xfrm>
            <a:prstGeom prst="ellipse">
              <a:avLst/>
            </a:prstGeom>
            <a:solidFill>
              <a:srgbClr val="A50021"/>
            </a:solidFill>
            <a:ln w="6350"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 prstMaterial="plastic">
              <a:bevelT w="260350" h="127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360" name="Прямая соединительная линия 359"/>
            <p:cNvCxnSpPr>
              <a:stCxn id="359" idx="0"/>
              <a:endCxn id="359" idx="4"/>
            </p:cNvCxnSpPr>
            <p:nvPr/>
          </p:nvCxnSpPr>
          <p:spPr>
            <a:xfrm rot="16200000" flipH="1">
              <a:off x="2750331" y="5393545"/>
              <a:ext cx="785818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1" name="Овал 360"/>
            <p:cNvSpPr/>
            <p:nvPr/>
          </p:nvSpPr>
          <p:spPr>
            <a:xfrm>
              <a:off x="3069421" y="4883951"/>
              <a:ext cx="142876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2" name="Овал 361"/>
            <p:cNvSpPr/>
            <p:nvPr/>
          </p:nvSpPr>
          <p:spPr>
            <a:xfrm>
              <a:off x="3000364" y="5143512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3" name="Овал 362"/>
            <p:cNvSpPr/>
            <p:nvPr/>
          </p:nvSpPr>
          <p:spPr>
            <a:xfrm>
              <a:off x="2928926" y="5286388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4" name="Овал 363"/>
            <p:cNvSpPr/>
            <p:nvPr/>
          </p:nvSpPr>
          <p:spPr>
            <a:xfrm>
              <a:off x="2928926" y="5429264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5" name="Овал 364"/>
            <p:cNvSpPr/>
            <p:nvPr/>
          </p:nvSpPr>
          <p:spPr>
            <a:xfrm>
              <a:off x="3000364" y="5572140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6" name="Овал 365"/>
            <p:cNvSpPr/>
            <p:nvPr/>
          </p:nvSpPr>
          <p:spPr>
            <a:xfrm>
              <a:off x="3214678" y="5143512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7" name="Овал 366"/>
            <p:cNvSpPr/>
            <p:nvPr/>
          </p:nvSpPr>
          <p:spPr>
            <a:xfrm>
              <a:off x="3286116" y="5286388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8" name="Овал 367"/>
            <p:cNvSpPr/>
            <p:nvPr/>
          </p:nvSpPr>
          <p:spPr>
            <a:xfrm>
              <a:off x="3286116" y="5429264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9" name="Овал 368"/>
            <p:cNvSpPr/>
            <p:nvPr/>
          </p:nvSpPr>
          <p:spPr>
            <a:xfrm>
              <a:off x="3214678" y="5572140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70" name="Группа 369"/>
          <p:cNvGrpSpPr/>
          <p:nvPr/>
        </p:nvGrpSpPr>
        <p:grpSpPr>
          <a:xfrm rot="1300059">
            <a:off x="4697443" y="6483348"/>
            <a:ext cx="250390" cy="340455"/>
            <a:chOff x="2857488" y="4883951"/>
            <a:chExt cx="571504" cy="903297"/>
          </a:xfrm>
        </p:grpSpPr>
        <p:sp>
          <p:nvSpPr>
            <p:cNvPr id="371" name="Овал 370"/>
            <p:cNvSpPr/>
            <p:nvPr/>
          </p:nvSpPr>
          <p:spPr>
            <a:xfrm>
              <a:off x="3000364" y="4929198"/>
              <a:ext cx="285752" cy="1428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2" name="Овал 371"/>
            <p:cNvSpPr/>
            <p:nvPr/>
          </p:nvSpPr>
          <p:spPr>
            <a:xfrm>
              <a:off x="2857488" y="5000636"/>
              <a:ext cx="571504" cy="785818"/>
            </a:xfrm>
            <a:prstGeom prst="ellipse">
              <a:avLst/>
            </a:prstGeom>
            <a:solidFill>
              <a:srgbClr val="A50021"/>
            </a:solidFill>
            <a:ln w="6350"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 prstMaterial="plastic">
              <a:bevelT w="260350" h="127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373" name="Прямая соединительная линия 372"/>
            <p:cNvCxnSpPr>
              <a:stCxn id="372" idx="0"/>
              <a:endCxn id="372" idx="4"/>
            </p:cNvCxnSpPr>
            <p:nvPr/>
          </p:nvCxnSpPr>
          <p:spPr>
            <a:xfrm rot="16200000" flipH="1">
              <a:off x="2750331" y="5393545"/>
              <a:ext cx="785818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4" name="Овал 373"/>
            <p:cNvSpPr/>
            <p:nvPr/>
          </p:nvSpPr>
          <p:spPr>
            <a:xfrm>
              <a:off x="3069421" y="4883951"/>
              <a:ext cx="142876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5" name="Овал 374"/>
            <p:cNvSpPr/>
            <p:nvPr/>
          </p:nvSpPr>
          <p:spPr>
            <a:xfrm>
              <a:off x="3000364" y="5143512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6" name="Овал 375"/>
            <p:cNvSpPr/>
            <p:nvPr/>
          </p:nvSpPr>
          <p:spPr>
            <a:xfrm>
              <a:off x="2928926" y="5286388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7" name="Овал 376"/>
            <p:cNvSpPr/>
            <p:nvPr/>
          </p:nvSpPr>
          <p:spPr>
            <a:xfrm>
              <a:off x="2928926" y="5429264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8" name="Овал 377"/>
            <p:cNvSpPr/>
            <p:nvPr/>
          </p:nvSpPr>
          <p:spPr>
            <a:xfrm>
              <a:off x="3000364" y="5572140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9" name="Овал 378"/>
            <p:cNvSpPr/>
            <p:nvPr/>
          </p:nvSpPr>
          <p:spPr>
            <a:xfrm>
              <a:off x="3214678" y="5143512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0" name="Овал 379"/>
            <p:cNvSpPr/>
            <p:nvPr/>
          </p:nvSpPr>
          <p:spPr>
            <a:xfrm>
              <a:off x="3286116" y="5286388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1" name="Овал 380"/>
            <p:cNvSpPr/>
            <p:nvPr/>
          </p:nvSpPr>
          <p:spPr>
            <a:xfrm>
              <a:off x="3286116" y="5429264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2" name="Овал 381"/>
            <p:cNvSpPr/>
            <p:nvPr/>
          </p:nvSpPr>
          <p:spPr>
            <a:xfrm>
              <a:off x="3214678" y="5572140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89" name="Полилиния 388"/>
          <p:cNvSpPr/>
          <p:nvPr/>
        </p:nvSpPr>
        <p:spPr>
          <a:xfrm>
            <a:off x="262759" y="3247697"/>
            <a:ext cx="308713" cy="109866"/>
          </a:xfrm>
          <a:custGeom>
            <a:avLst/>
            <a:gdLst>
              <a:gd name="connsiteX0" fmla="*/ 0 w 420413"/>
              <a:gd name="connsiteY0" fmla="*/ 0 h 287282"/>
              <a:gd name="connsiteX1" fmla="*/ 220717 w 420413"/>
              <a:gd name="connsiteY1" fmla="*/ 283779 h 287282"/>
              <a:gd name="connsiteX2" fmla="*/ 420413 w 420413"/>
              <a:gd name="connsiteY2" fmla="*/ 21020 h 287282"/>
              <a:gd name="connsiteX0" fmla="*/ 0 w 420413"/>
              <a:gd name="connsiteY0" fmla="*/ 0 h 283779"/>
              <a:gd name="connsiteX1" fmla="*/ 220717 w 420413"/>
              <a:gd name="connsiteY1" fmla="*/ 283779 h 283779"/>
              <a:gd name="connsiteX2" fmla="*/ 420413 w 420413"/>
              <a:gd name="connsiteY2" fmla="*/ 21020 h 283779"/>
              <a:gd name="connsiteX0" fmla="*/ 0 w 420413"/>
              <a:gd name="connsiteY0" fmla="*/ 0 h 283779"/>
              <a:gd name="connsiteX1" fmla="*/ 220717 w 420413"/>
              <a:gd name="connsiteY1" fmla="*/ 283779 h 283779"/>
              <a:gd name="connsiteX2" fmla="*/ 420413 w 420413"/>
              <a:gd name="connsiteY2" fmla="*/ 21020 h 283779"/>
              <a:gd name="connsiteX0" fmla="*/ 0 w 420413"/>
              <a:gd name="connsiteY0" fmla="*/ 6132 h 289911"/>
              <a:gd name="connsiteX1" fmla="*/ 220717 w 420413"/>
              <a:gd name="connsiteY1" fmla="*/ 289911 h 289911"/>
              <a:gd name="connsiteX2" fmla="*/ 420413 w 420413"/>
              <a:gd name="connsiteY2" fmla="*/ 27152 h 289911"/>
              <a:gd name="connsiteX0" fmla="*/ 0 w 420413"/>
              <a:gd name="connsiteY0" fmla="*/ 0 h 283779"/>
              <a:gd name="connsiteX1" fmla="*/ 220717 w 420413"/>
              <a:gd name="connsiteY1" fmla="*/ 283779 h 283779"/>
              <a:gd name="connsiteX2" fmla="*/ 420413 w 420413"/>
              <a:gd name="connsiteY2" fmla="*/ 21020 h 283779"/>
              <a:gd name="connsiteX0" fmla="*/ 0 w 420413"/>
              <a:gd name="connsiteY0" fmla="*/ 0 h 283779"/>
              <a:gd name="connsiteX1" fmla="*/ 220717 w 420413"/>
              <a:gd name="connsiteY1" fmla="*/ 283779 h 283779"/>
              <a:gd name="connsiteX2" fmla="*/ 420413 w 420413"/>
              <a:gd name="connsiteY2" fmla="*/ 21020 h 283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20413" h="283779">
                <a:moveTo>
                  <a:pt x="0" y="0"/>
                </a:moveTo>
                <a:cubicBezTo>
                  <a:pt x="149090" y="93335"/>
                  <a:pt x="163486" y="80086"/>
                  <a:pt x="220717" y="283779"/>
                </a:cubicBezTo>
                <a:cubicBezTo>
                  <a:pt x="307893" y="34541"/>
                  <a:pt x="297355" y="100451"/>
                  <a:pt x="420413" y="21020"/>
                </a:cubicBezTo>
              </a:path>
            </a:pathLst>
          </a:cu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0" name="Полилиния 389"/>
          <p:cNvSpPr/>
          <p:nvPr/>
        </p:nvSpPr>
        <p:spPr>
          <a:xfrm>
            <a:off x="928662" y="3286124"/>
            <a:ext cx="308713" cy="109866"/>
          </a:xfrm>
          <a:custGeom>
            <a:avLst/>
            <a:gdLst>
              <a:gd name="connsiteX0" fmla="*/ 0 w 420413"/>
              <a:gd name="connsiteY0" fmla="*/ 0 h 287282"/>
              <a:gd name="connsiteX1" fmla="*/ 220717 w 420413"/>
              <a:gd name="connsiteY1" fmla="*/ 283779 h 287282"/>
              <a:gd name="connsiteX2" fmla="*/ 420413 w 420413"/>
              <a:gd name="connsiteY2" fmla="*/ 21020 h 287282"/>
              <a:gd name="connsiteX0" fmla="*/ 0 w 420413"/>
              <a:gd name="connsiteY0" fmla="*/ 0 h 283779"/>
              <a:gd name="connsiteX1" fmla="*/ 220717 w 420413"/>
              <a:gd name="connsiteY1" fmla="*/ 283779 h 283779"/>
              <a:gd name="connsiteX2" fmla="*/ 420413 w 420413"/>
              <a:gd name="connsiteY2" fmla="*/ 21020 h 283779"/>
              <a:gd name="connsiteX0" fmla="*/ 0 w 420413"/>
              <a:gd name="connsiteY0" fmla="*/ 0 h 283779"/>
              <a:gd name="connsiteX1" fmla="*/ 220717 w 420413"/>
              <a:gd name="connsiteY1" fmla="*/ 283779 h 283779"/>
              <a:gd name="connsiteX2" fmla="*/ 420413 w 420413"/>
              <a:gd name="connsiteY2" fmla="*/ 21020 h 283779"/>
              <a:gd name="connsiteX0" fmla="*/ 0 w 420413"/>
              <a:gd name="connsiteY0" fmla="*/ 6132 h 289911"/>
              <a:gd name="connsiteX1" fmla="*/ 220717 w 420413"/>
              <a:gd name="connsiteY1" fmla="*/ 289911 h 289911"/>
              <a:gd name="connsiteX2" fmla="*/ 420413 w 420413"/>
              <a:gd name="connsiteY2" fmla="*/ 27152 h 289911"/>
              <a:gd name="connsiteX0" fmla="*/ 0 w 420413"/>
              <a:gd name="connsiteY0" fmla="*/ 0 h 283779"/>
              <a:gd name="connsiteX1" fmla="*/ 220717 w 420413"/>
              <a:gd name="connsiteY1" fmla="*/ 283779 h 283779"/>
              <a:gd name="connsiteX2" fmla="*/ 420413 w 420413"/>
              <a:gd name="connsiteY2" fmla="*/ 21020 h 283779"/>
              <a:gd name="connsiteX0" fmla="*/ 0 w 420413"/>
              <a:gd name="connsiteY0" fmla="*/ 0 h 283779"/>
              <a:gd name="connsiteX1" fmla="*/ 220717 w 420413"/>
              <a:gd name="connsiteY1" fmla="*/ 283779 h 283779"/>
              <a:gd name="connsiteX2" fmla="*/ 420413 w 420413"/>
              <a:gd name="connsiteY2" fmla="*/ 21020 h 283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20413" h="283779">
                <a:moveTo>
                  <a:pt x="0" y="0"/>
                </a:moveTo>
                <a:cubicBezTo>
                  <a:pt x="149090" y="93335"/>
                  <a:pt x="163486" y="80086"/>
                  <a:pt x="220717" y="283779"/>
                </a:cubicBezTo>
                <a:cubicBezTo>
                  <a:pt x="307893" y="34541"/>
                  <a:pt x="297355" y="100451"/>
                  <a:pt x="420413" y="21020"/>
                </a:cubicBezTo>
              </a:path>
            </a:pathLst>
          </a:cu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1" name="Полилиния 390"/>
          <p:cNvSpPr/>
          <p:nvPr/>
        </p:nvSpPr>
        <p:spPr>
          <a:xfrm>
            <a:off x="428596" y="3071810"/>
            <a:ext cx="308713" cy="109866"/>
          </a:xfrm>
          <a:custGeom>
            <a:avLst/>
            <a:gdLst>
              <a:gd name="connsiteX0" fmla="*/ 0 w 420413"/>
              <a:gd name="connsiteY0" fmla="*/ 0 h 287282"/>
              <a:gd name="connsiteX1" fmla="*/ 220717 w 420413"/>
              <a:gd name="connsiteY1" fmla="*/ 283779 h 287282"/>
              <a:gd name="connsiteX2" fmla="*/ 420413 w 420413"/>
              <a:gd name="connsiteY2" fmla="*/ 21020 h 287282"/>
              <a:gd name="connsiteX0" fmla="*/ 0 w 420413"/>
              <a:gd name="connsiteY0" fmla="*/ 0 h 283779"/>
              <a:gd name="connsiteX1" fmla="*/ 220717 w 420413"/>
              <a:gd name="connsiteY1" fmla="*/ 283779 h 283779"/>
              <a:gd name="connsiteX2" fmla="*/ 420413 w 420413"/>
              <a:gd name="connsiteY2" fmla="*/ 21020 h 283779"/>
              <a:gd name="connsiteX0" fmla="*/ 0 w 420413"/>
              <a:gd name="connsiteY0" fmla="*/ 0 h 283779"/>
              <a:gd name="connsiteX1" fmla="*/ 220717 w 420413"/>
              <a:gd name="connsiteY1" fmla="*/ 283779 h 283779"/>
              <a:gd name="connsiteX2" fmla="*/ 420413 w 420413"/>
              <a:gd name="connsiteY2" fmla="*/ 21020 h 283779"/>
              <a:gd name="connsiteX0" fmla="*/ 0 w 420413"/>
              <a:gd name="connsiteY0" fmla="*/ 6132 h 289911"/>
              <a:gd name="connsiteX1" fmla="*/ 220717 w 420413"/>
              <a:gd name="connsiteY1" fmla="*/ 289911 h 289911"/>
              <a:gd name="connsiteX2" fmla="*/ 420413 w 420413"/>
              <a:gd name="connsiteY2" fmla="*/ 27152 h 289911"/>
              <a:gd name="connsiteX0" fmla="*/ 0 w 420413"/>
              <a:gd name="connsiteY0" fmla="*/ 0 h 283779"/>
              <a:gd name="connsiteX1" fmla="*/ 220717 w 420413"/>
              <a:gd name="connsiteY1" fmla="*/ 283779 h 283779"/>
              <a:gd name="connsiteX2" fmla="*/ 420413 w 420413"/>
              <a:gd name="connsiteY2" fmla="*/ 21020 h 283779"/>
              <a:gd name="connsiteX0" fmla="*/ 0 w 420413"/>
              <a:gd name="connsiteY0" fmla="*/ 0 h 283779"/>
              <a:gd name="connsiteX1" fmla="*/ 220717 w 420413"/>
              <a:gd name="connsiteY1" fmla="*/ 283779 h 283779"/>
              <a:gd name="connsiteX2" fmla="*/ 420413 w 420413"/>
              <a:gd name="connsiteY2" fmla="*/ 21020 h 283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20413" h="283779">
                <a:moveTo>
                  <a:pt x="0" y="0"/>
                </a:moveTo>
                <a:cubicBezTo>
                  <a:pt x="149090" y="93335"/>
                  <a:pt x="163486" y="80086"/>
                  <a:pt x="220717" y="283779"/>
                </a:cubicBezTo>
                <a:cubicBezTo>
                  <a:pt x="307893" y="34541"/>
                  <a:pt x="297355" y="100451"/>
                  <a:pt x="420413" y="21020"/>
                </a:cubicBezTo>
              </a:path>
            </a:pathLst>
          </a:cu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2" name="Полилиния 391"/>
          <p:cNvSpPr/>
          <p:nvPr/>
        </p:nvSpPr>
        <p:spPr>
          <a:xfrm>
            <a:off x="785786" y="3071810"/>
            <a:ext cx="308713" cy="109866"/>
          </a:xfrm>
          <a:custGeom>
            <a:avLst/>
            <a:gdLst>
              <a:gd name="connsiteX0" fmla="*/ 0 w 420413"/>
              <a:gd name="connsiteY0" fmla="*/ 0 h 287282"/>
              <a:gd name="connsiteX1" fmla="*/ 220717 w 420413"/>
              <a:gd name="connsiteY1" fmla="*/ 283779 h 287282"/>
              <a:gd name="connsiteX2" fmla="*/ 420413 w 420413"/>
              <a:gd name="connsiteY2" fmla="*/ 21020 h 287282"/>
              <a:gd name="connsiteX0" fmla="*/ 0 w 420413"/>
              <a:gd name="connsiteY0" fmla="*/ 0 h 283779"/>
              <a:gd name="connsiteX1" fmla="*/ 220717 w 420413"/>
              <a:gd name="connsiteY1" fmla="*/ 283779 h 283779"/>
              <a:gd name="connsiteX2" fmla="*/ 420413 w 420413"/>
              <a:gd name="connsiteY2" fmla="*/ 21020 h 283779"/>
              <a:gd name="connsiteX0" fmla="*/ 0 w 420413"/>
              <a:gd name="connsiteY0" fmla="*/ 0 h 283779"/>
              <a:gd name="connsiteX1" fmla="*/ 220717 w 420413"/>
              <a:gd name="connsiteY1" fmla="*/ 283779 h 283779"/>
              <a:gd name="connsiteX2" fmla="*/ 420413 w 420413"/>
              <a:gd name="connsiteY2" fmla="*/ 21020 h 283779"/>
              <a:gd name="connsiteX0" fmla="*/ 0 w 420413"/>
              <a:gd name="connsiteY0" fmla="*/ 6132 h 289911"/>
              <a:gd name="connsiteX1" fmla="*/ 220717 w 420413"/>
              <a:gd name="connsiteY1" fmla="*/ 289911 h 289911"/>
              <a:gd name="connsiteX2" fmla="*/ 420413 w 420413"/>
              <a:gd name="connsiteY2" fmla="*/ 27152 h 289911"/>
              <a:gd name="connsiteX0" fmla="*/ 0 w 420413"/>
              <a:gd name="connsiteY0" fmla="*/ 0 h 283779"/>
              <a:gd name="connsiteX1" fmla="*/ 220717 w 420413"/>
              <a:gd name="connsiteY1" fmla="*/ 283779 h 283779"/>
              <a:gd name="connsiteX2" fmla="*/ 420413 w 420413"/>
              <a:gd name="connsiteY2" fmla="*/ 21020 h 283779"/>
              <a:gd name="connsiteX0" fmla="*/ 0 w 420413"/>
              <a:gd name="connsiteY0" fmla="*/ 0 h 283779"/>
              <a:gd name="connsiteX1" fmla="*/ 220717 w 420413"/>
              <a:gd name="connsiteY1" fmla="*/ 283779 h 283779"/>
              <a:gd name="connsiteX2" fmla="*/ 420413 w 420413"/>
              <a:gd name="connsiteY2" fmla="*/ 21020 h 283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20413" h="283779">
                <a:moveTo>
                  <a:pt x="0" y="0"/>
                </a:moveTo>
                <a:cubicBezTo>
                  <a:pt x="149090" y="93335"/>
                  <a:pt x="163486" y="80086"/>
                  <a:pt x="220717" y="283779"/>
                </a:cubicBezTo>
                <a:cubicBezTo>
                  <a:pt x="307893" y="34541"/>
                  <a:pt x="297355" y="100451"/>
                  <a:pt x="420413" y="21020"/>
                </a:cubicBezTo>
              </a:path>
            </a:pathLst>
          </a:cu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3" name="Полилиния 392"/>
          <p:cNvSpPr/>
          <p:nvPr/>
        </p:nvSpPr>
        <p:spPr>
          <a:xfrm>
            <a:off x="642910" y="2857496"/>
            <a:ext cx="308713" cy="109866"/>
          </a:xfrm>
          <a:custGeom>
            <a:avLst/>
            <a:gdLst>
              <a:gd name="connsiteX0" fmla="*/ 0 w 420413"/>
              <a:gd name="connsiteY0" fmla="*/ 0 h 287282"/>
              <a:gd name="connsiteX1" fmla="*/ 220717 w 420413"/>
              <a:gd name="connsiteY1" fmla="*/ 283779 h 287282"/>
              <a:gd name="connsiteX2" fmla="*/ 420413 w 420413"/>
              <a:gd name="connsiteY2" fmla="*/ 21020 h 287282"/>
              <a:gd name="connsiteX0" fmla="*/ 0 w 420413"/>
              <a:gd name="connsiteY0" fmla="*/ 0 h 283779"/>
              <a:gd name="connsiteX1" fmla="*/ 220717 w 420413"/>
              <a:gd name="connsiteY1" fmla="*/ 283779 h 283779"/>
              <a:gd name="connsiteX2" fmla="*/ 420413 w 420413"/>
              <a:gd name="connsiteY2" fmla="*/ 21020 h 283779"/>
              <a:gd name="connsiteX0" fmla="*/ 0 w 420413"/>
              <a:gd name="connsiteY0" fmla="*/ 0 h 283779"/>
              <a:gd name="connsiteX1" fmla="*/ 220717 w 420413"/>
              <a:gd name="connsiteY1" fmla="*/ 283779 h 283779"/>
              <a:gd name="connsiteX2" fmla="*/ 420413 w 420413"/>
              <a:gd name="connsiteY2" fmla="*/ 21020 h 283779"/>
              <a:gd name="connsiteX0" fmla="*/ 0 w 420413"/>
              <a:gd name="connsiteY0" fmla="*/ 6132 h 289911"/>
              <a:gd name="connsiteX1" fmla="*/ 220717 w 420413"/>
              <a:gd name="connsiteY1" fmla="*/ 289911 h 289911"/>
              <a:gd name="connsiteX2" fmla="*/ 420413 w 420413"/>
              <a:gd name="connsiteY2" fmla="*/ 27152 h 289911"/>
              <a:gd name="connsiteX0" fmla="*/ 0 w 420413"/>
              <a:gd name="connsiteY0" fmla="*/ 0 h 283779"/>
              <a:gd name="connsiteX1" fmla="*/ 220717 w 420413"/>
              <a:gd name="connsiteY1" fmla="*/ 283779 h 283779"/>
              <a:gd name="connsiteX2" fmla="*/ 420413 w 420413"/>
              <a:gd name="connsiteY2" fmla="*/ 21020 h 283779"/>
              <a:gd name="connsiteX0" fmla="*/ 0 w 420413"/>
              <a:gd name="connsiteY0" fmla="*/ 0 h 283779"/>
              <a:gd name="connsiteX1" fmla="*/ 220717 w 420413"/>
              <a:gd name="connsiteY1" fmla="*/ 283779 h 283779"/>
              <a:gd name="connsiteX2" fmla="*/ 420413 w 420413"/>
              <a:gd name="connsiteY2" fmla="*/ 21020 h 283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20413" h="283779">
                <a:moveTo>
                  <a:pt x="0" y="0"/>
                </a:moveTo>
                <a:cubicBezTo>
                  <a:pt x="149090" y="93335"/>
                  <a:pt x="163486" y="80086"/>
                  <a:pt x="220717" y="283779"/>
                </a:cubicBezTo>
                <a:cubicBezTo>
                  <a:pt x="307893" y="34541"/>
                  <a:pt x="297355" y="100451"/>
                  <a:pt x="420413" y="21020"/>
                </a:cubicBezTo>
              </a:path>
            </a:pathLst>
          </a:cu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4" name="Овал 393"/>
          <p:cNvSpPr/>
          <p:nvPr/>
        </p:nvSpPr>
        <p:spPr>
          <a:xfrm>
            <a:off x="0" y="214290"/>
            <a:ext cx="1428728" cy="1357322"/>
          </a:xfrm>
          <a:prstGeom prst="ellipse">
            <a:avLst/>
          </a:prstGeom>
          <a:gradFill flip="none" rotWithShape="1">
            <a:gsLst>
              <a:gs pos="100000">
                <a:schemeClr val="bg1"/>
              </a:gs>
              <a:gs pos="2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5" name="Заголовок 394"/>
          <p:cNvSpPr>
            <a:spLocks noGrp="1"/>
          </p:cNvSpPr>
          <p:nvPr>
            <p:ph type="ctrTitle"/>
          </p:nvPr>
        </p:nvSpPr>
        <p:spPr>
          <a:xfrm>
            <a:off x="685800" y="469404"/>
            <a:ext cx="7772400" cy="3316786"/>
          </a:xfrm>
          <a:noFill/>
          <a:ln>
            <a:noFill/>
          </a:ln>
        </p:spPr>
        <p:txBody>
          <a:bodyPr>
            <a:normAutofit fontScale="90000"/>
          </a:bodyPr>
          <a:lstStyle/>
          <a:p>
            <a:r>
              <a:rPr lang="ru-RU" sz="2400" b="1" dirty="0">
                <a:ln>
                  <a:solidFill>
                    <a:sysClr val="windowText" lastClr="000000"/>
                  </a:solidFill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м</a:t>
            </a:r>
            <a:r>
              <a:rPr lang="ru-RU" sz="2400" b="1" dirty="0" smtClean="0">
                <a:ln>
                  <a:solidFill>
                    <a:sysClr val="windowText" lastClr="000000"/>
                  </a:solidFill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униципальное бюджетное дошкольное образовательное учреждение «Детский сад № 38»</a:t>
            </a:r>
            <a:br>
              <a:rPr lang="ru-RU" sz="2400" b="1" dirty="0" smtClean="0">
                <a:ln>
                  <a:solidFill>
                    <a:sysClr val="windowText" lastClr="000000"/>
                  </a:solidFill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ru-RU" sz="2400" b="1" dirty="0" smtClean="0">
                <a:ln>
                  <a:solidFill>
                    <a:sysClr val="windowText" lastClr="000000"/>
                  </a:solidFill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Артемовского городского округа</a:t>
            </a:r>
            <a:br>
              <a:rPr lang="ru-RU" sz="2400" b="1" dirty="0" smtClean="0">
                <a:ln>
                  <a:solidFill>
                    <a:sysClr val="windowText" lastClr="000000"/>
                  </a:solidFill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ru-RU" sz="2400" b="1" dirty="0" smtClean="0">
                <a:ln>
                  <a:solidFill>
                    <a:sysClr val="windowText" lastClr="000000"/>
                  </a:solidFill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/>
            </a:r>
            <a:br>
              <a:rPr lang="ru-RU" sz="2400" b="1" dirty="0" smtClean="0">
                <a:ln>
                  <a:solidFill>
                    <a:sysClr val="windowText" lastClr="000000"/>
                  </a:solidFill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ru-RU" sz="2400" b="1" dirty="0" smtClean="0">
                <a:ln>
                  <a:solidFill>
                    <a:sysClr val="windowText" lastClr="000000"/>
                  </a:solidFill>
                </a:ln>
                <a:solidFill>
                  <a:srgbClr val="FFCC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/>
            </a:r>
            <a:br>
              <a:rPr lang="ru-RU" sz="2400" b="1" dirty="0" smtClean="0">
                <a:ln>
                  <a:solidFill>
                    <a:sysClr val="windowText" lastClr="000000"/>
                  </a:solidFill>
                </a:ln>
                <a:solidFill>
                  <a:srgbClr val="FFCC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ru-RU" sz="4000" b="1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«ВЕСЕЛАЯ МАТРЕШКА»</a:t>
            </a:r>
            <a:br>
              <a:rPr lang="ru-RU" sz="4000" b="1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ru-RU" sz="4000" b="1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/>
            </a:r>
            <a:br>
              <a:rPr lang="ru-RU" sz="4000" b="1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ru-RU" sz="2700" b="1" dirty="0" smtClean="0">
                <a:ln>
                  <a:solidFill>
                    <a:sysClr val="windowText" lastClr="000000"/>
                  </a:solidFill>
                </a:ln>
                <a:solidFill>
                  <a:srgbClr val="41953B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(ИЗГОТОВЛЕНИЕ ПОДАРКА ДЛЯ МАМЫ ИЗ БРОСОВОГО МАТЕРИАЛА)</a:t>
            </a:r>
            <a:br>
              <a:rPr lang="ru-RU" sz="2700" b="1" dirty="0" smtClean="0">
                <a:ln>
                  <a:solidFill>
                    <a:sysClr val="windowText" lastClr="000000"/>
                  </a:solidFill>
                </a:ln>
                <a:solidFill>
                  <a:srgbClr val="41953B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</a:br>
            <a:endParaRPr lang="ru-RU" sz="2700" b="1" dirty="0">
              <a:ln>
                <a:solidFill>
                  <a:sysClr val="windowText" lastClr="000000"/>
                </a:solidFill>
              </a:ln>
              <a:solidFill>
                <a:srgbClr val="41953B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96" name="Подзаголовок 395"/>
          <p:cNvSpPr>
            <a:spLocks noGrp="1"/>
          </p:cNvSpPr>
          <p:nvPr>
            <p:ph type="subTitle" idx="1"/>
          </p:nvPr>
        </p:nvSpPr>
        <p:spPr>
          <a:xfrm>
            <a:off x="4284493" y="3937756"/>
            <a:ext cx="4671930" cy="1752600"/>
          </a:xfrm>
        </p:spPr>
        <p:txBody>
          <a:bodyPr>
            <a:normAutofit fontScale="92500" lnSpcReduction="10000"/>
          </a:bodyPr>
          <a:lstStyle/>
          <a:p>
            <a:r>
              <a:rPr lang="ru-RU" sz="2400" b="1" dirty="0">
                <a:solidFill>
                  <a:srgbClr val="C00000"/>
                </a:solidFill>
                <a:latin typeface="Century Schoolbook" pitchFamily="18" charset="0"/>
              </a:rPr>
              <a:t>Составила: воспитатель первой    квалификационной категории</a:t>
            </a:r>
          </a:p>
          <a:p>
            <a:r>
              <a:rPr lang="ru-RU" sz="2400" b="1" dirty="0">
                <a:solidFill>
                  <a:srgbClr val="C00000"/>
                </a:solidFill>
                <a:latin typeface="Century Schoolbook" pitchFamily="18" charset="0"/>
              </a:rPr>
              <a:t>  Володина Жанна Владимировна</a:t>
            </a:r>
            <a:r>
              <a:rPr lang="ru-RU" sz="2400" b="1" dirty="0"/>
              <a:t>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50"/>
            </a:gs>
            <a:gs pos="11000">
              <a:srgbClr val="21D6E0"/>
            </a:gs>
            <a:gs pos="100000">
              <a:schemeClr val="accent1">
                <a:lumMod val="20000"/>
                <a:lumOff val="8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Овал 108"/>
          <p:cNvSpPr/>
          <p:nvPr/>
        </p:nvSpPr>
        <p:spPr>
          <a:xfrm>
            <a:off x="163482" y="387328"/>
            <a:ext cx="1053703" cy="1006623"/>
          </a:xfrm>
          <a:prstGeom prst="ellipse">
            <a:avLst/>
          </a:prstGeom>
          <a:gradFill flip="none" rotWithShape="1">
            <a:gsLst>
              <a:gs pos="100000">
                <a:schemeClr val="bg1">
                  <a:alpha val="0"/>
                </a:schemeClr>
              </a:gs>
              <a:gs pos="46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387"/>
          <p:cNvGrpSpPr/>
          <p:nvPr/>
        </p:nvGrpSpPr>
        <p:grpSpPr>
          <a:xfrm>
            <a:off x="-836391" y="302553"/>
            <a:ext cx="9285264" cy="7124638"/>
            <a:chOff x="-836391" y="302553"/>
            <a:chExt cx="9285264" cy="7124638"/>
          </a:xfrm>
        </p:grpSpPr>
        <p:sp>
          <p:nvSpPr>
            <p:cNvPr id="383" name="Полилиния 382"/>
            <p:cNvSpPr/>
            <p:nvPr/>
          </p:nvSpPr>
          <p:spPr>
            <a:xfrm rot="1219034">
              <a:off x="208762" y="2054135"/>
              <a:ext cx="8240111" cy="621713"/>
            </a:xfrm>
            <a:custGeom>
              <a:avLst/>
              <a:gdLst>
                <a:gd name="connsiteX0" fmla="*/ 63062 w 8240111"/>
                <a:gd name="connsiteY0" fmla="*/ 0 h 809297"/>
                <a:gd name="connsiteX1" fmla="*/ 8240111 w 8240111"/>
                <a:gd name="connsiteY1" fmla="*/ 42041 h 809297"/>
                <a:gd name="connsiteX2" fmla="*/ 8219090 w 8240111"/>
                <a:gd name="connsiteY2" fmla="*/ 809297 h 809297"/>
                <a:gd name="connsiteX3" fmla="*/ 0 w 8240111"/>
                <a:gd name="connsiteY3" fmla="*/ 315310 h 809297"/>
                <a:gd name="connsiteX4" fmla="*/ 63062 w 8240111"/>
                <a:gd name="connsiteY4" fmla="*/ 0 h 809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240111" h="809297">
                  <a:moveTo>
                    <a:pt x="63062" y="0"/>
                  </a:moveTo>
                  <a:lnTo>
                    <a:pt x="8240111" y="42041"/>
                  </a:lnTo>
                  <a:lnTo>
                    <a:pt x="8219090" y="809297"/>
                  </a:lnTo>
                  <a:lnTo>
                    <a:pt x="0" y="315310"/>
                  </a:lnTo>
                  <a:lnTo>
                    <a:pt x="63062" y="0"/>
                  </a:lnTo>
                  <a:close/>
                </a:path>
              </a:pathLst>
            </a:custGeom>
            <a:gradFill flip="none" rotWithShape="1">
              <a:gsLst>
                <a:gs pos="100000">
                  <a:schemeClr val="bg1">
                    <a:alpha val="54000"/>
                  </a:schemeClr>
                </a:gs>
                <a:gs pos="0">
                  <a:schemeClr val="bg1">
                    <a:alpha val="0"/>
                  </a:schemeClr>
                </a:gs>
              </a:gsLst>
              <a:lin ang="9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4" name="Полилиния 383"/>
            <p:cNvSpPr/>
            <p:nvPr/>
          </p:nvSpPr>
          <p:spPr>
            <a:xfrm rot="1635534">
              <a:off x="184862" y="2709745"/>
              <a:ext cx="8240111" cy="621713"/>
            </a:xfrm>
            <a:custGeom>
              <a:avLst/>
              <a:gdLst>
                <a:gd name="connsiteX0" fmla="*/ 63062 w 8240111"/>
                <a:gd name="connsiteY0" fmla="*/ 0 h 809297"/>
                <a:gd name="connsiteX1" fmla="*/ 8240111 w 8240111"/>
                <a:gd name="connsiteY1" fmla="*/ 42041 h 809297"/>
                <a:gd name="connsiteX2" fmla="*/ 8219090 w 8240111"/>
                <a:gd name="connsiteY2" fmla="*/ 809297 h 809297"/>
                <a:gd name="connsiteX3" fmla="*/ 0 w 8240111"/>
                <a:gd name="connsiteY3" fmla="*/ 315310 h 809297"/>
                <a:gd name="connsiteX4" fmla="*/ 63062 w 8240111"/>
                <a:gd name="connsiteY4" fmla="*/ 0 h 809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240111" h="809297">
                  <a:moveTo>
                    <a:pt x="63062" y="0"/>
                  </a:moveTo>
                  <a:lnTo>
                    <a:pt x="8240111" y="42041"/>
                  </a:lnTo>
                  <a:lnTo>
                    <a:pt x="8219090" y="809297"/>
                  </a:lnTo>
                  <a:lnTo>
                    <a:pt x="0" y="315310"/>
                  </a:lnTo>
                  <a:lnTo>
                    <a:pt x="63062" y="0"/>
                  </a:lnTo>
                  <a:close/>
                </a:path>
              </a:pathLst>
            </a:custGeom>
            <a:gradFill flip="none" rotWithShape="1">
              <a:gsLst>
                <a:gs pos="100000">
                  <a:schemeClr val="bg1">
                    <a:alpha val="54000"/>
                  </a:schemeClr>
                </a:gs>
                <a:gs pos="0">
                  <a:schemeClr val="bg1">
                    <a:alpha val="0"/>
                  </a:schemeClr>
                </a:gs>
              </a:gsLst>
              <a:lin ang="9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5" name="Полилиния 384"/>
            <p:cNvSpPr/>
            <p:nvPr/>
          </p:nvSpPr>
          <p:spPr>
            <a:xfrm rot="2120141">
              <a:off x="-7745" y="3397179"/>
              <a:ext cx="8240111" cy="621713"/>
            </a:xfrm>
            <a:custGeom>
              <a:avLst/>
              <a:gdLst>
                <a:gd name="connsiteX0" fmla="*/ 63062 w 8240111"/>
                <a:gd name="connsiteY0" fmla="*/ 0 h 809297"/>
                <a:gd name="connsiteX1" fmla="*/ 8240111 w 8240111"/>
                <a:gd name="connsiteY1" fmla="*/ 42041 h 809297"/>
                <a:gd name="connsiteX2" fmla="*/ 8219090 w 8240111"/>
                <a:gd name="connsiteY2" fmla="*/ 809297 h 809297"/>
                <a:gd name="connsiteX3" fmla="*/ 0 w 8240111"/>
                <a:gd name="connsiteY3" fmla="*/ 315310 h 809297"/>
                <a:gd name="connsiteX4" fmla="*/ 63062 w 8240111"/>
                <a:gd name="connsiteY4" fmla="*/ 0 h 809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240111" h="809297">
                  <a:moveTo>
                    <a:pt x="63062" y="0"/>
                  </a:moveTo>
                  <a:lnTo>
                    <a:pt x="8240111" y="42041"/>
                  </a:lnTo>
                  <a:lnTo>
                    <a:pt x="8219090" y="809297"/>
                  </a:lnTo>
                  <a:lnTo>
                    <a:pt x="0" y="315310"/>
                  </a:lnTo>
                  <a:lnTo>
                    <a:pt x="63062" y="0"/>
                  </a:lnTo>
                  <a:close/>
                </a:path>
              </a:pathLst>
            </a:custGeom>
            <a:gradFill flip="none" rotWithShape="1">
              <a:gsLst>
                <a:gs pos="100000">
                  <a:schemeClr val="bg1">
                    <a:alpha val="54000"/>
                  </a:schemeClr>
                </a:gs>
                <a:gs pos="0">
                  <a:schemeClr val="bg1">
                    <a:alpha val="0"/>
                  </a:schemeClr>
                </a:gs>
              </a:gsLst>
              <a:lin ang="9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6" name="Полилиния 385"/>
            <p:cNvSpPr/>
            <p:nvPr/>
          </p:nvSpPr>
          <p:spPr>
            <a:xfrm rot="2683881">
              <a:off x="-836391" y="3656663"/>
              <a:ext cx="8240111" cy="621713"/>
            </a:xfrm>
            <a:custGeom>
              <a:avLst/>
              <a:gdLst>
                <a:gd name="connsiteX0" fmla="*/ 63062 w 8240111"/>
                <a:gd name="connsiteY0" fmla="*/ 0 h 809297"/>
                <a:gd name="connsiteX1" fmla="*/ 8240111 w 8240111"/>
                <a:gd name="connsiteY1" fmla="*/ 42041 h 809297"/>
                <a:gd name="connsiteX2" fmla="*/ 8219090 w 8240111"/>
                <a:gd name="connsiteY2" fmla="*/ 809297 h 809297"/>
                <a:gd name="connsiteX3" fmla="*/ 0 w 8240111"/>
                <a:gd name="connsiteY3" fmla="*/ 315310 h 809297"/>
                <a:gd name="connsiteX4" fmla="*/ 63062 w 8240111"/>
                <a:gd name="connsiteY4" fmla="*/ 0 h 809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240111" h="809297">
                  <a:moveTo>
                    <a:pt x="63062" y="0"/>
                  </a:moveTo>
                  <a:lnTo>
                    <a:pt x="8240111" y="42041"/>
                  </a:lnTo>
                  <a:lnTo>
                    <a:pt x="8219090" y="809297"/>
                  </a:lnTo>
                  <a:lnTo>
                    <a:pt x="0" y="315310"/>
                  </a:lnTo>
                  <a:lnTo>
                    <a:pt x="63062" y="0"/>
                  </a:lnTo>
                  <a:close/>
                </a:path>
              </a:pathLst>
            </a:custGeom>
            <a:gradFill flip="none" rotWithShape="1">
              <a:gsLst>
                <a:gs pos="100000">
                  <a:schemeClr val="bg1">
                    <a:alpha val="54000"/>
                  </a:schemeClr>
                </a:gs>
                <a:gs pos="0">
                  <a:schemeClr val="bg1">
                    <a:alpha val="0"/>
                  </a:schemeClr>
                </a:gs>
              </a:gsLst>
              <a:lin ang="9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7" name="Полилиния 386"/>
            <p:cNvSpPr/>
            <p:nvPr/>
          </p:nvSpPr>
          <p:spPr>
            <a:xfrm rot="3406944">
              <a:off x="-1350748" y="3554015"/>
              <a:ext cx="7124638" cy="621713"/>
            </a:xfrm>
            <a:custGeom>
              <a:avLst/>
              <a:gdLst>
                <a:gd name="connsiteX0" fmla="*/ 63062 w 8240111"/>
                <a:gd name="connsiteY0" fmla="*/ 0 h 809297"/>
                <a:gd name="connsiteX1" fmla="*/ 8240111 w 8240111"/>
                <a:gd name="connsiteY1" fmla="*/ 42041 h 809297"/>
                <a:gd name="connsiteX2" fmla="*/ 8219090 w 8240111"/>
                <a:gd name="connsiteY2" fmla="*/ 809297 h 809297"/>
                <a:gd name="connsiteX3" fmla="*/ 0 w 8240111"/>
                <a:gd name="connsiteY3" fmla="*/ 315310 h 809297"/>
                <a:gd name="connsiteX4" fmla="*/ 63062 w 8240111"/>
                <a:gd name="connsiteY4" fmla="*/ 0 h 809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240111" h="809297">
                  <a:moveTo>
                    <a:pt x="63062" y="0"/>
                  </a:moveTo>
                  <a:lnTo>
                    <a:pt x="8240111" y="42041"/>
                  </a:lnTo>
                  <a:lnTo>
                    <a:pt x="8219090" y="809297"/>
                  </a:lnTo>
                  <a:lnTo>
                    <a:pt x="0" y="315310"/>
                  </a:lnTo>
                  <a:lnTo>
                    <a:pt x="63062" y="0"/>
                  </a:lnTo>
                  <a:close/>
                </a:path>
              </a:pathLst>
            </a:custGeom>
            <a:gradFill flip="none" rotWithShape="1">
              <a:gsLst>
                <a:gs pos="100000">
                  <a:schemeClr val="bg1">
                    <a:alpha val="54000"/>
                  </a:schemeClr>
                </a:gs>
                <a:gs pos="0">
                  <a:schemeClr val="bg1">
                    <a:alpha val="0"/>
                  </a:schemeClr>
                </a:gs>
              </a:gsLst>
              <a:lin ang="9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07" name="Облако 106"/>
          <p:cNvSpPr/>
          <p:nvPr/>
        </p:nvSpPr>
        <p:spPr>
          <a:xfrm>
            <a:off x="2571736" y="571480"/>
            <a:ext cx="5000660" cy="857256"/>
          </a:xfrm>
          <a:prstGeom prst="cloud">
            <a:avLst/>
          </a:prstGeom>
          <a:gradFill flip="none" rotWithShape="1">
            <a:gsLst>
              <a:gs pos="0">
                <a:srgbClr val="AAE1F4"/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0200000" scaled="0"/>
            <a:tileRect/>
          </a:gradFill>
          <a:ln>
            <a:noFill/>
          </a:ln>
          <a:scene3d>
            <a:camera prst="orthographicFront"/>
            <a:lightRig rig="threePt" dir="t"/>
          </a:scene3d>
          <a:sp3d>
            <a:bevelT w="18415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8" name="Облако 107"/>
          <p:cNvSpPr/>
          <p:nvPr/>
        </p:nvSpPr>
        <p:spPr>
          <a:xfrm>
            <a:off x="5429256" y="1928802"/>
            <a:ext cx="3429024" cy="714380"/>
          </a:xfrm>
          <a:prstGeom prst="cloud">
            <a:avLst/>
          </a:prstGeom>
          <a:gradFill flip="none" rotWithShape="1">
            <a:gsLst>
              <a:gs pos="0">
                <a:srgbClr val="AAE1F4"/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0200000" scaled="0"/>
            <a:tileRect/>
          </a:gradFill>
          <a:ln>
            <a:noFill/>
          </a:ln>
          <a:scene3d>
            <a:camera prst="orthographicFront"/>
            <a:lightRig rig="threePt" dir="t"/>
          </a:scene3d>
          <a:sp3d>
            <a:bevelT w="18415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3" name="Группа 56"/>
          <p:cNvGrpSpPr/>
          <p:nvPr/>
        </p:nvGrpSpPr>
        <p:grpSpPr>
          <a:xfrm>
            <a:off x="5072066" y="0"/>
            <a:ext cx="4762740" cy="3000396"/>
            <a:chOff x="5214942" y="-71462"/>
            <a:chExt cx="4191236" cy="2724650"/>
          </a:xfrm>
        </p:grpSpPr>
        <p:sp>
          <p:nvSpPr>
            <p:cNvPr id="4" name="Полилиния 3"/>
            <p:cNvSpPr/>
            <p:nvPr/>
          </p:nvSpPr>
          <p:spPr>
            <a:xfrm>
              <a:off x="5318235" y="785794"/>
              <a:ext cx="3825765" cy="1734207"/>
            </a:xfrm>
            <a:custGeom>
              <a:avLst/>
              <a:gdLst>
                <a:gd name="connsiteX0" fmla="*/ 3825765 w 3825765"/>
                <a:gd name="connsiteY0" fmla="*/ 546538 h 1734207"/>
                <a:gd name="connsiteX1" fmla="*/ 2816772 w 3825765"/>
                <a:gd name="connsiteY1" fmla="*/ 714703 h 1734207"/>
                <a:gd name="connsiteX2" fmla="*/ 2028496 w 3825765"/>
                <a:gd name="connsiteY2" fmla="*/ 767255 h 1734207"/>
                <a:gd name="connsiteX3" fmla="*/ 1334813 w 3825765"/>
                <a:gd name="connsiteY3" fmla="*/ 31531 h 1734207"/>
                <a:gd name="connsiteX4" fmla="*/ 1902372 w 3825765"/>
                <a:gd name="connsiteY4" fmla="*/ 767255 h 1734207"/>
                <a:gd name="connsiteX5" fmla="*/ 935420 w 3825765"/>
                <a:gd name="connsiteY5" fmla="*/ 567559 h 1734207"/>
                <a:gd name="connsiteX6" fmla="*/ 945931 w 3825765"/>
                <a:gd name="connsiteY6" fmla="*/ 0 h 1734207"/>
                <a:gd name="connsiteX7" fmla="*/ 819806 w 3825765"/>
                <a:gd name="connsiteY7" fmla="*/ 536028 h 1734207"/>
                <a:gd name="connsiteX8" fmla="*/ 0 w 3825765"/>
                <a:gd name="connsiteY8" fmla="*/ 430924 h 1734207"/>
                <a:gd name="connsiteX9" fmla="*/ 746234 w 3825765"/>
                <a:gd name="connsiteY9" fmla="*/ 630621 h 1734207"/>
                <a:gd name="connsiteX10" fmla="*/ 262758 w 3825765"/>
                <a:gd name="connsiteY10" fmla="*/ 893379 h 1734207"/>
                <a:gd name="connsiteX11" fmla="*/ 914400 w 3825765"/>
                <a:gd name="connsiteY11" fmla="*/ 683172 h 1734207"/>
                <a:gd name="connsiteX12" fmla="*/ 1965434 w 3825765"/>
                <a:gd name="connsiteY12" fmla="*/ 956441 h 1734207"/>
                <a:gd name="connsiteX13" fmla="*/ 1566041 w 3825765"/>
                <a:gd name="connsiteY13" fmla="*/ 1303283 h 1734207"/>
                <a:gd name="connsiteX14" fmla="*/ 882868 w 3825765"/>
                <a:gd name="connsiteY14" fmla="*/ 1208690 h 1734207"/>
                <a:gd name="connsiteX15" fmla="*/ 1492468 w 3825765"/>
                <a:gd name="connsiteY15" fmla="*/ 1355834 h 1734207"/>
                <a:gd name="connsiteX16" fmla="*/ 998482 w 3825765"/>
                <a:gd name="connsiteY16" fmla="*/ 1692166 h 1734207"/>
                <a:gd name="connsiteX17" fmla="*/ 1597572 w 3825765"/>
                <a:gd name="connsiteY17" fmla="*/ 1429407 h 1734207"/>
                <a:gd name="connsiteX18" fmla="*/ 2028496 w 3825765"/>
                <a:gd name="connsiteY18" fmla="*/ 1734207 h 1734207"/>
                <a:gd name="connsiteX19" fmla="*/ 1713186 w 3825765"/>
                <a:gd name="connsiteY19" fmla="*/ 1366345 h 1734207"/>
                <a:gd name="connsiteX20" fmla="*/ 2133600 w 3825765"/>
                <a:gd name="connsiteY20" fmla="*/ 966952 h 1734207"/>
                <a:gd name="connsiteX21" fmla="*/ 2900855 w 3825765"/>
                <a:gd name="connsiteY21" fmla="*/ 935421 h 1734207"/>
                <a:gd name="connsiteX22" fmla="*/ 3815255 w 3825765"/>
                <a:gd name="connsiteY22" fmla="*/ 809297 h 1734207"/>
                <a:gd name="connsiteX23" fmla="*/ 3825765 w 3825765"/>
                <a:gd name="connsiteY23" fmla="*/ 546538 h 17342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25765" h="1734207">
                  <a:moveTo>
                    <a:pt x="3825765" y="546538"/>
                  </a:moveTo>
                  <a:lnTo>
                    <a:pt x="2816772" y="714703"/>
                  </a:lnTo>
                  <a:lnTo>
                    <a:pt x="2028496" y="767255"/>
                  </a:lnTo>
                  <a:lnTo>
                    <a:pt x="1334813" y="31531"/>
                  </a:lnTo>
                  <a:lnTo>
                    <a:pt x="1902372" y="767255"/>
                  </a:lnTo>
                  <a:lnTo>
                    <a:pt x="935420" y="567559"/>
                  </a:lnTo>
                  <a:lnTo>
                    <a:pt x="945931" y="0"/>
                  </a:lnTo>
                  <a:lnTo>
                    <a:pt x="819806" y="536028"/>
                  </a:lnTo>
                  <a:lnTo>
                    <a:pt x="0" y="430924"/>
                  </a:lnTo>
                  <a:lnTo>
                    <a:pt x="746234" y="630621"/>
                  </a:lnTo>
                  <a:lnTo>
                    <a:pt x="262758" y="893379"/>
                  </a:lnTo>
                  <a:lnTo>
                    <a:pt x="914400" y="683172"/>
                  </a:lnTo>
                  <a:lnTo>
                    <a:pt x="1965434" y="956441"/>
                  </a:lnTo>
                  <a:lnTo>
                    <a:pt x="1566041" y="1303283"/>
                  </a:lnTo>
                  <a:lnTo>
                    <a:pt x="882868" y="1208690"/>
                  </a:lnTo>
                  <a:lnTo>
                    <a:pt x="1492468" y="1355834"/>
                  </a:lnTo>
                  <a:lnTo>
                    <a:pt x="998482" y="1692166"/>
                  </a:lnTo>
                  <a:lnTo>
                    <a:pt x="1597572" y="1429407"/>
                  </a:lnTo>
                  <a:lnTo>
                    <a:pt x="2028496" y="1734207"/>
                  </a:lnTo>
                  <a:lnTo>
                    <a:pt x="1713186" y="1366345"/>
                  </a:lnTo>
                  <a:lnTo>
                    <a:pt x="2133600" y="966952"/>
                  </a:lnTo>
                  <a:cubicBezTo>
                    <a:pt x="2389346" y="956296"/>
                    <a:pt x="2644887" y="935421"/>
                    <a:pt x="2900855" y="935421"/>
                  </a:cubicBezTo>
                  <a:lnTo>
                    <a:pt x="3815255" y="809297"/>
                  </a:lnTo>
                  <a:lnTo>
                    <a:pt x="3825765" y="546538"/>
                  </a:lnTo>
                  <a:close/>
                </a:path>
              </a:pathLst>
            </a:custGeom>
            <a:blipFill>
              <a:blip r:embed="rId3"/>
              <a:tile tx="0" ty="0" sx="100000" sy="100000" flip="none" algn="tl"/>
            </a:blipFill>
            <a:ln>
              <a:noFill/>
            </a:ln>
            <a:scene3d>
              <a:camera prst="orthographicFront"/>
              <a:lightRig rig="threePt" dir="t"/>
            </a:scene3d>
            <a:sp3d>
              <a:bevelT w="133350" h="44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Полилиния 10"/>
            <p:cNvSpPr/>
            <p:nvPr/>
          </p:nvSpPr>
          <p:spPr>
            <a:xfrm rot="860733" flipV="1">
              <a:off x="6909393" y="3183"/>
              <a:ext cx="2496785" cy="1305578"/>
            </a:xfrm>
            <a:custGeom>
              <a:avLst/>
              <a:gdLst>
                <a:gd name="connsiteX0" fmla="*/ 3825765 w 3825765"/>
                <a:gd name="connsiteY0" fmla="*/ 546538 h 1734207"/>
                <a:gd name="connsiteX1" fmla="*/ 2816772 w 3825765"/>
                <a:gd name="connsiteY1" fmla="*/ 714703 h 1734207"/>
                <a:gd name="connsiteX2" fmla="*/ 2028496 w 3825765"/>
                <a:gd name="connsiteY2" fmla="*/ 767255 h 1734207"/>
                <a:gd name="connsiteX3" fmla="*/ 1334813 w 3825765"/>
                <a:gd name="connsiteY3" fmla="*/ 31531 h 1734207"/>
                <a:gd name="connsiteX4" fmla="*/ 1902372 w 3825765"/>
                <a:gd name="connsiteY4" fmla="*/ 767255 h 1734207"/>
                <a:gd name="connsiteX5" fmla="*/ 935420 w 3825765"/>
                <a:gd name="connsiteY5" fmla="*/ 567559 h 1734207"/>
                <a:gd name="connsiteX6" fmla="*/ 945931 w 3825765"/>
                <a:gd name="connsiteY6" fmla="*/ 0 h 1734207"/>
                <a:gd name="connsiteX7" fmla="*/ 819806 w 3825765"/>
                <a:gd name="connsiteY7" fmla="*/ 536028 h 1734207"/>
                <a:gd name="connsiteX8" fmla="*/ 0 w 3825765"/>
                <a:gd name="connsiteY8" fmla="*/ 430924 h 1734207"/>
                <a:gd name="connsiteX9" fmla="*/ 746234 w 3825765"/>
                <a:gd name="connsiteY9" fmla="*/ 630621 h 1734207"/>
                <a:gd name="connsiteX10" fmla="*/ 262758 w 3825765"/>
                <a:gd name="connsiteY10" fmla="*/ 893379 h 1734207"/>
                <a:gd name="connsiteX11" fmla="*/ 914400 w 3825765"/>
                <a:gd name="connsiteY11" fmla="*/ 683172 h 1734207"/>
                <a:gd name="connsiteX12" fmla="*/ 1965434 w 3825765"/>
                <a:gd name="connsiteY12" fmla="*/ 956441 h 1734207"/>
                <a:gd name="connsiteX13" fmla="*/ 1566041 w 3825765"/>
                <a:gd name="connsiteY13" fmla="*/ 1303283 h 1734207"/>
                <a:gd name="connsiteX14" fmla="*/ 882868 w 3825765"/>
                <a:gd name="connsiteY14" fmla="*/ 1208690 h 1734207"/>
                <a:gd name="connsiteX15" fmla="*/ 1492468 w 3825765"/>
                <a:gd name="connsiteY15" fmla="*/ 1355834 h 1734207"/>
                <a:gd name="connsiteX16" fmla="*/ 998482 w 3825765"/>
                <a:gd name="connsiteY16" fmla="*/ 1692166 h 1734207"/>
                <a:gd name="connsiteX17" fmla="*/ 1597572 w 3825765"/>
                <a:gd name="connsiteY17" fmla="*/ 1429407 h 1734207"/>
                <a:gd name="connsiteX18" fmla="*/ 2028496 w 3825765"/>
                <a:gd name="connsiteY18" fmla="*/ 1734207 h 1734207"/>
                <a:gd name="connsiteX19" fmla="*/ 1713186 w 3825765"/>
                <a:gd name="connsiteY19" fmla="*/ 1366345 h 1734207"/>
                <a:gd name="connsiteX20" fmla="*/ 2133600 w 3825765"/>
                <a:gd name="connsiteY20" fmla="*/ 966952 h 1734207"/>
                <a:gd name="connsiteX21" fmla="*/ 2900855 w 3825765"/>
                <a:gd name="connsiteY21" fmla="*/ 935421 h 1734207"/>
                <a:gd name="connsiteX22" fmla="*/ 3815255 w 3825765"/>
                <a:gd name="connsiteY22" fmla="*/ 809297 h 1734207"/>
                <a:gd name="connsiteX23" fmla="*/ 3825765 w 3825765"/>
                <a:gd name="connsiteY23" fmla="*/ 546538 h 17342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25765" h="1734207">
                  <a:moveTo>
                    <a:pt x="3825765" y="546538"/>
                  </a:moveTo>
                  <a:lnTo>
                    <a:pt x="2816772" y="714703"/>
                  </a:lnTo>
                  <a:lnTo>
                    <a:pt x="2028496" y="767255"/>
                  </a:lnTo>
                  <a:lnTo>
                    <a:pt x="1334813" y="31531"/>
                  </a:lnTo>
                  <a:lnTo>
                    <a:pt x="1902372" y="767255"/>
                  </a:lnTo>
                  <a:lnTo>
                    <a:pt x="935420" y="567559"/>
                  </a:lnTo>
                  <a:lnTo>
                    <a:pt x="945931" y="0"/>
                  </a:lnTo>
                  <a:lnTo>
                    <a:pt x="819806" y="536028"/>
                  </a:lnTo>
                  <a:lnTo>
                    <a:pt x="0" y="430924"/>
                  </a:lnTo>
                  <a:lnTo>
                    <a:pt x="746234" y="630621"/>
                  </a:lnTo>
                  <a:lnTo>
                    <a:pt x="262758" y="893379"/>
                  </a:lnTo>
                  <a:lnTo>
                    <a:pt x="914400" y="683172"/>
                  </a:lnTo>
                  <a:lnTo>
                    <a:pt x="1965434" y="956441"/>
                  </a:lnTo>
                  <a:lnTo>
                    <a:pt x="1566041" y="1303283"/>
                  </a:lnTo>
                  <a:lnTo>
                    <a:pt x="882868" y="1208690"/>
                  </a:lnTo>
                  <a:lnTo>
                    <a:pt x="1492468" y="1355834"/>
                  </a:lnTo>
                  <a:lnTo>
                    <a:pt x="998482" y="1692166"/>
                  </a:lnTo>
                  <a:lnTo>
                    <a:pt x="1597572" y="1429407"/>
                  </a:lnTo>
                  <a:lnTo>
                    <a:pt x="2028496" y="1734207"/>
                  </a:lnTo>
                  <a:lnTo>
                    <a:pt x="1713186" y="1366345"/>
                  </a:lnTo>
                  <a:lnTo>
                    <a:pt x="2133600" y="966952"/>
                  </a:lnTo>
                  <a:cubicBezTo>
                    <a:pt x="2389346" y="956296"/>
                    <a:pt x="2644887" y="935421"/>
                    <a:pt x="2900855" y="935421"/>
                  </a:cubicBezTo>
                  <a:lnTo>
                    <a:pt x="3815255" y="809297"/>
                  </a:lnTo>
                  <a:lnTo>
                    <a:pt x="3825765" y="546538"/>
                  </a:lnTo>
                  <a:close/>
                </a:path>
              </a:pathLst>
            </a:custGeom>
            <a:blipFill>
              <a:blip r:embed="rId3"/>
              <a:tile tx="0" ty="0" sx="100000" sy="100000" flip="none" algn="tl"/>
            </a:blipFill>
            <a:ln>
              <a:noFill/>
            </a:ln>
            <a:scene3d>
              <a:camera prst="orthographicFront"/>
              <a:lightRig rig="threePt" dir="t"/>
            </a:scene3d>
            <a:sp3d>
              <a:bevelT w="133350" h="44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Полилиния 9"/>
            <p:cNvSpPr/>
            <p:nvPr/>
          </p:nvSpPr>
          <p:spPr>
            <a:xfrm>
              <a:off x="7000892" y="214290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Полилиния 11"/>
            <p:cNvSpPr/>
            <p:nvPr/>
          </p:nvSpPr>
          <p:spPr>
            <a:xfrm rot="19708205">
              <a:off x="7500958" y="71414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Полилиния 12"/>
            <p:cNvSpPr/>
            <p:nvPr/>
          </p:nvSpPr>
          <p:spPr>
            <a:xfrm>
              <a:off x="8143900" y="-71462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Полилиния 13"/>
            <p:cNvSpPr/>
            <p:nvPr/>
          </p:nvSpPr>
          <p:spPr>
            <a:xfrm>
              <a:off x="7786710" y="-71462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Полилиния 14"/>
            <p:cNvSpPr/>
            <p:nvPr/>
          </p:nvSpPr>
          <p:spPr>
            <a:xfrm>
              <a:off x="7358082" y="428604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Полилиния 15"/>
            <p:cNvSpPr/>
            <p:nvPr/>
          </p:nvSpPr>
          <p:spPr>
            <a:xfrm>
              <a:off x="6715140" y="500042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Полилиния 16"/>
            <p:cNvSpPr/>
            <p:nvPr/>
          </p:nvSpPr>
          <p:spPr>
            <a:xfrm>
              <a:off x="7286644" y="928670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Полилиния 17"/>
            <p:cNvSpPr/>
            <p:nvPr/>
          </p:nvSpPr>
          <p:spPr>
            <a:xfrm>
              <a:off x="7215206" y="642918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олилиния 18"/>
            <p:cNvSpPr/>
            <p:nvPr/>
          </p:nvSpPr>
          <p:spPr>
            <a:xfrm>
              <a:off x="7572396" y="1000108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олилиния 19"/>
            <p:cNvSpPr/>
            <p:nvPr/>
          </p:nvSpPr>
          <p:spPr>
            <a:xfrm rot="1969772">
              <a:off x="7844062" y="911072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олилиния 20"/>
            <p:cNvSpPr/>
            <p:nvPr/>
          </p:nvSpPr>
          <p:spPr>
            <a:xfrm>
              <a:off x="7786710" y="428604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олилиния 21"/>
            <p:cNvSpPr/>
            <p:nvPr/>
          </p:nvSpPr>
          <p:spPr>
            <a:xfrm>
              <a:off x="8286776" y="500042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олилиния 22"/>
            <p:cNvSpPr/>
            <p:nvPr/>
          </p:nvSpPr>
          <p:spPr>
            <a:xfrm>
              <a:off x="6572264" y="785794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олилиния 23"/>
            <p:cNvSpPr/>
            <p:nvPr/>
          </p:nvSpPr>
          <p:spPr>
            <a:xfrm rot="20410928">
              <a:off x="6072198" y="714356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Полилиния 24"/>
            <p:cNvSpPr/>
            <p:nvPr/>
          </p:nvSpPr>
          <p:spPr>
            <a:xfrm rot="587691">
              <a:off x="5214942" y="1071546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Полилиния 25"/>
            <p:cNvSpPr/>
            <p:nvPr/>
          </p:nvSpPr>
          <p:spPr>
            <a:xfrm rot="20411730">
              <a:off x="5429256" y="1500174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Полилиния 26"/>
            <p:cNvSpPr/>
            <p:nvPr/>
          </p:nvSpPr>
          <p:spPr>
            <a:xfrm rot="1771934">
              <a:off x="6072198" y="1857364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Полилиния 27"/>
            <p:cNvSpPr/>
            <p:nvPr/>
          </p:nvSpPr>
          <p:spPr>
            <a:xfrm rot="1666315">
              <a:off x="6215074" y="2285992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Полилиния 28"/>
            <p:cNvSpPr/>
            <p:nvPr/>
          </p:nvSpPr>
          <p:spPr>
            <a:xfrm>
              <a:off x="7143768" y="2357430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Полилиния 29"/>
            <p:cNvSpPr/>
            <p:nvPr/>
          </p:nvSpPr>
          <p:spPr>
            <a:xfrm>
              <a:off x="7215206" y="1785926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Полилиния 30"/>
            <p:cNvSpPr/>
            <p:nvPr/>
          </p:nvSpPr>
          <p:spPr>
            <a:xfrm>
              <a:off x="6072198" y="1071546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Полилиния 31"/>
            <p:cNvSpPr/>
            <p:nvPr/>
          </p:nvSpPr>
          <p:spPr>
            <a:xfrm rot="1065905">
              <a:off x="5500694" y="1000108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Полилиния 32"/>
            <p:cNvSpPr/>
            <p:nvPr/>
          </p:nvSpPr>
          <p:spPr>
            <a:xfrm rot="19191918">
              <a:off x="5715008" y="1500174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Полилиния 33"/>
            <p:cNvSpPr/>
            <p:nvPr/>
          </p:nvSpPr>
          <p:spPr>
            <a:xfrm rot="1361292">
              <a:off x="5857884" y="1214422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Полилиния 34"/>
            <p:cNvSpPr/>
            <p:nvPr/>
          </p:nvSpPr>
          <p:spPr>
            <a:xfrm rot="1099206">
              <a:off x="6000760" y="1428736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" name="Полилиния 35"/>
            <p:cNvSpPr/>
            <p:nvPr/>
          </p:nvSpPr>
          <p:spPr>
            <a:xfrm rot="20247737">
              <a:off x="6689470" y="1043576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" name="Полилиния 36"/>
            <p:cNvSpPr/>
            <p:nvPr/>
          </p:nvSpPr>
          <p:spPr>
            <a:xfrm>
              <a:off x="6929454" y="1000108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" name="Полилиния 37"/>
            <p:cNvSpPr/>
            <p:nvPr/>
          </p:nvSpPr>
          <p:spPr>
            <a:xfrm>
              <a:off x="6858016" y="1357298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9" name="Полилиния 38"/>
            <p:cNvSpPr/>
            <p:nvPr/>
          </p:nvSpPr>
          <p:spPr>
            <a:xfrm>
              <a:off x="7215206" y="1285860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0" name="Полилиния 39"/>
            <p:cNvSpPr/>
            <p:nvPr/>
          </p:nvSpPr>
          <p:spPr>
            <a:xfrm>
              <a:off x="5643570" y="1214422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1" name="Полилиния 40"/>
            <p:cNvSpPr/>
            <p:nvPr/>
          </p:nvSpPr>
          <p:spPr>
            <a:xfrm rot="20716111">
              <a:off x="6286512" y="1285860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2" name="Полилиния 41"/>
            <p:cNvSpPr/>
            <p:nvPr/>
          </p:nvSpPr>
          <p:spPr>
            <a:xfrm>
              <a:off x="5857884" y="1000108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3" name="Полилиния 42"/>
            <p:cNvSpPr/>
            <p:nvPr/>
          </p:nvSpPr>
          <p:spPr>
            <a:xfrm>
              <a:off x="6286512" y="1714488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4" name="Полилиния 43"/>
            <p:cNvSpPr/>
            <p:nvPr/>
          </p:nvSpPr>
          <p:spPr>
            <a:xfrm rot="1666315">
              <a:off x="6410397" y="1978341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5" name="Полилиния 44"/>
            <p:cNvSpPr/>
            <p:nvPr/>
          </p:nvSpPr>
          <p:spPr>
            <a:xfrm>
              <a:off x="6500826" y="2214554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6" name="Полилиния 45"/>
            <p:cNvSpPr/>
            <p:nvPr/>
          </p:nvSpPr>
          <p:spPr>
            <a:xfrm>
              <a:off x="6572264" y="1785926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7" name="Полилиния 46"/>
            <p:cNvSpPr/>
            <p:nvPr/>
          </p:nvSpPr>
          <p:spPr>
            <a:xfrm rot="1771934">
              <a:off x="6698031" y="2051454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8" name="Полилиния 47"/>
            <p:cNvSpPr/>
            <p:nvPr/>
          </p:nvSpPr>
          <p:spPr>
            <a:xfrm rot="1771934">
              <a:off x="7055221" y="2051454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9" name="Полилиния 48"/>
            <p:cNvSpPr/>
            <p:nvPr/>
          </p:nvSpPr>
          <p:spPr>
            <a:xfrm>
              <a:off x="6858016" y="1785926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0" name="Полилиния 49"/>
            <p:cNvSpPr/>
            <p:nvPr/>
          </p:nvSpPr>
          <p:spPr>
            <a:xfrm rot="1874304">
              <a:off x="7556933" y="552698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Полилиния 50"/>
            <p:cNvSpPr/>
            <p:nvPr/>
          </p:nvSpPr>
          <p:spPr>
            <a:xfrm rot="1874304">
              <a:off x="6985430" y="481260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Полилиния 51"/>
            <p:cNvSpPr/>
            <p:nvPr/>
          </p:nvSpPr>
          <p:spPr>
            <a:xfrm>
              <a:off x="7929586" y="142852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Полилиния 52"/>
            <p:cNvSpPr/>
            <p:nvPr/>
          </p:nvSpPr>
          <p:spPr>
            <a:xfrm>
              <a:off x="7643834" y="214290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Полилиния 53"/>
            <p:cNvSpPr/>
            <p:nvPr/>
          </p:nvSpPr>
          <p:spPr>
            <a:xfrm>
              <a:off x="7929586" y="642918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5" name="Полилиния 54"/>
            <p:cNvSpPr/>
            <p:nvPr/>
          </p:nvSpPr>
          <p:spPr>
            <a:xfrm rot="1874304">
              <a:off x="8056999" y="409823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6" name="Полилиния 55"/>
            <p:cNvSpPr/>
            <p:nvPr/>
          </p:nvSpPr>
          <p:spPr>
            <a:xfrm>
              <a:off x="6572264" y="1357298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" name="Группа 218"/>
          <p:cNvGrpSpPr/>
          <p:nvPr/>
        </p:nvGrpSpPr>
        <p:grpSpPr>
          <a:xfrm>
            <a:off x="-55071" y="3786190"/>
            <a:ext cx="9247681" cy="3082320"/>
            <a:chOff x="-65581" y="3302758"/>
            <a:chExt cx="9247681" cy="3555242"/>
          </a:xfrm>
        </p:grpSpPr>
        <p:sp>
          <p:nvSpPr>
            <p:cNvPr id="117" name="Полилиния 116"/>
            <p:cNvSpPr/>
            <p:nvPr/>
          </p:nvSpPr>
          <p:spPr>
            <a:xfrm>
              <a:off x="-12700" y="5146130"/>
              <a:ext cx="9156700" cy="1711869"/>
            </a:xfrm>
            <a:custGeom>
              <a:avLst/>
              <a:gdLst>
                <a:gd name="connsiteX0" fmla="*/ 0 w 7531100"/>
                <a:gd name="connsiteY0" fmla="*/ 0 h 1384300"/>
                <a:gd name="connsiteX1" fmla="*/ 3200400 w 7531100"/>
                <a:gd name="connsiteY1" fmla="*/ 12700 h 1384300"/>
                <a:gd name="connsiteX2" fmla="*/ 6070600 w 7531100"/>
                <a:gd name="connsiteY2" fmla="*/ 241300 h 1384300"/>
                <a:gd name="connsiteX3" fmla="*/ 7531100 w 7531100"/>
                <a:gd name="connsiteY3" fmla="*/ 1371600 h 1384300"/>
                <a:gd name="connsiteX4" fmla="*/ 0 w 7531100"/>
                <a:gd name="connsiteY4" fmla="*/ 1384300 h 1384300"/>
                <a:gd name="connsiteX5" fmla="*/ 0 w 7531100"/>
                <a:gd name="connsiteY5" fmla="*/ 0 h 1384300"/>
                <a:gd name="connsiteX0" fmla="*/ 0 w 7531100"/>
                <a:gd name="connsiteY0" fmla="*/ 327569 h 1711869"/>
                <a:gd name="connsiteX1" fmla="*/ 3200400 w 7531100"/>
                <a:gd name="connsiteY1" fmla="*/ 340269 h 1711869"/>
                <a:gd name="connsiteX2" fmla="*/ 6070600 w 7531100"/>
                <a:gd name="connsiteY2" fmla="*/ 568869 h 1711869"/>
                <a:gd name="connsiteX3" fmla="*/ 7531100 w 7531100"/>
                <a:gd name="connsiteY3" fmla="*/ 1699169 h 1711869"/>
                <a:gd name="connsiteX4" fmla="*/ 0 w 7531100"/>
                <a:gd name="connsiteY4" fmla="*/ 1711869 h 1711869"/>
                <a:gd name="connsiteX5" fmla="*/ 0 w 7531100"/>
                <a:gd name="connsiteY5" fmla="*/ 327569 h 1711869"/>
                <a:gd name="connsiteX0" fmla="*/ 0 w 7531100"/>
                <a:gd name="connsiteY0" fmla="*/ 327569 h 1711869"/>
                <a:gd name="connsiteX1" fmla="*/ 3200400 w 7531100"/>
                <a:gd name="connsiteY1" fmla="*/ 340269 h 1711869"/>
                <a:gd name="connsiteX2" fmla="*/ 6070600 w 7531100"/>
                <a:gd name="connsiteY2" fmla="*/ 568869 h 1711869"/>
                <a:gd name="connsiteX3" fmla="*/ 7531100 w 7531100"/>
                <a:gd name="connsiteY3" fmla="*/ 1699169 h 1711869"/>
                <a:gd name="connsiteX4" fmla="*/ 0 w 7531100"/>
                <a:gd name="connsiteY4" fmla="*/ 1711869 h 1711869"/>
                <a:gd name="connsiteX5" fmla="*/ 0 w 7531100"/>
                <a:gd name="connsiteY5" fmla="*/ 327569 h 1711869"/>
                <a:gd name="connsiteX0" fmla="*/ 0 w 7531100"/>
                <a:gd name="connsiteY0" fmla="*/ 327569 h 1711869"/>
                <a:gd name="connsiteX1" fmla="*/ 3200400 w 7531100"/>
                <a:gd name="connsiteY1" fmla="*/ 340269 h 1711869"/>
                <a:gd name="connsiteX2" fmla="*/ 6070600 w 7531100"/>
                <a:gd name="connsiteY2" fmla="*/ 568869 h 1711869"/>
                <a:gd name="connsiteX3" fmla="*/ 7531100 w 7531100"/>
                <a:gd name="connsiteY3" fmla="*/ 1699169 h 1711869"/>
                <a:gd name="connsiteX4" fmla="*/ 0 w 7531100"/>
                <a:gd name="connsiteY4" fmla="*/ 1711869 h 1711869"/>
                <a:gd name="connsiteX5" fmla="*/ 0 w 7531100"/>
                <a:gd name="connsiteY5" fmla="*/ 327569 h 1711869"/>
                <a:gd name="connsiteX0" fmla="*/ 0 w 7531100"/>
                <a:gd name="connsiteY0" fmla="*/ 327569 h 1711869"/>
                <a:gd name="connsiteX1" fmla="*/ 3200400 w 7531100"/>
                <a:gd name="connsiteY1" fmla="*/ 340269 h 1711869"/>
                <a:gd name="connsiteX2" fmla="*/ 6070600 w 7531100"/>
                <a:gd name="connsiteY2" fmla="*/ 568869 h 1711869"/>
                <a:gd name="connsiteX3" fmla="*/ 7531100 w 7531100"/>
                <a:gd name="connsiteY3" fmla="*/ 1699169 h 1711869"/>
                <a:gd name="connsiteX4" fmla="*/ 0 w 7531100"/>
                <a:gd name="connsiteY4" fmla="*/ 1711869 h 1711869"/>
                <a:gd name="connsiteX5" fmla="*/ 0 w 7531100"/>
                <a:gd name="connsiteY5" fmla="*/ 327569 h 1711869"/>
                <a:gd name="connsiteX0" fmla="*/ 0 w 7531100"/>
                <a:gd name="connsiteY0" fmla="*/ 327569 h 1711869"/>
                <a:gd name="connsiteX1" fmla="*/ 3200400 w 7531100"/>
                <a:gd name="connsiteY1" fmla="*/ 340269 h 1711869"/>
                <a:gd name="connsiteX2" fmla="*/ 6070600 w 7531100"/>
                <a:gd name="connsiteY2" fmla="*/ 568869 h 1711869"/>
                <a:gd name="connsiteX3" fmla="*/ 7518023 w 7531100"/>
                <a:gd name="connsiteY3" fmla="*/ 311666 h 1711869"/>
                <a:gd name="connsiteX4" fmla="*/ 7531100 w 7531100"/>
                <a:gd name="connsiteY4" fmla="*/ 1699169 h 1711869"/>
                <a:gd name="connsiteX5" fmla="*/ 0 w 7531100"/>
                <a:gd name="connsiteY5" fmla="*/ 1711869 h 1711869"/>
                <a:gd name="connsiteX6" fmla="*/ 0 w 7531100"/>
                <a:gd name="connsiteY6" fmla="*/ 327569 h 1711869"/>
                <a:gd name="connsiteX0" fmla="*/ 0 w 7531100"/>
                <a:gd name="connsiteY0" fmla="*/ 327569 h 1711869"/>
                <a:gd name="connsiteX1" fmla="*/ 3200400 w 7531100"/>
                <a:gd name="connsiteY1" fmla="*/ 340269 h 1711869"/>
                <a:gd name="connsiteX2" fmla="*/ 6070600 w 7531100"/>
                <a:gd name="connsiteY2" fmla="*/ 568869 h 1711869"/>
                <a:gd name="connsiteX3" fmla="*/ 7518023 w 7531100"/>
                <a:gd name="connsiteY3" fmla="*/ 311666 h 1711869"/>
                <a:gd name="connsiteX4" fmla="*/ 7531100 w 7531100"/>
                <a:gd name="connsiteY4" fmla="*/ 1699169 h 1711869"/>
                <a:gd name="connsiteX5" fmla="*/ 0 w 7531100"/>
                <a:gd name="connsiteY5" fmla="*/ 1711869 h 1711869"/>
                <a:gd name="connsiteX6" fmla="*/ 0 w 7531100"/>
                <a:gd name="connsiteY6" fmla="*/ 327569 h 1711869"/>
                <a:gd name="connsiteX0" fmla="*/ 0 w 7531100"/>
                <a:gd name="connsiteY0" fmla="*/ 327569 h 1711869"/>
                <a:gd name="connsiteX1" fmla="*/ 3200400 w 7531100"/>
                <a:gd name="connsiteY1" fmla="*/ 340269 h 1711869"/>
                <a:gd name="connsiteX2" fmla="*/ 6070600 w 7531100"/>
                <a:gd name="connsiteY2" fmla="*/ 568869 h 1711869"/>
                <a:gd name="connsiteX3" fmla="*/ 7518023 w 7531100"/>
                <a:gd name="connsiteY3" fmla="*/ 311666 h 1711869"/>
                <a:gd name="connsiteX4" fmla="*/ 7531100 w 7531100"/>
                <a:gd name="connsiteY4" fmla="*/ 1699169 h 1711869"/>
                <a:gd name="connsiteX5" fmla="*/ 0 w 7531100"/>
                <a:gd name="connsiteY5" fmla="*/ 1711869 h 1711869"/>
                <a:gd name="connsiteX6" fmla="*/ 0 w 7531100"/>
                <a:gd name="connsiteY6" fmla="*/ 327569 h 1711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531100" h="1711869">
                  <a:moveTo>
                    <a:pt x="0" y="327569"/>
                  </a:moveTo>
                  <a:cubicBezTo>
                    <a:pt x="998562" y="0"/>
                    <a:pt x="2157430" y="512234"/>
                    <a:pt x="3200400" y="340269"/>
                  </a:cubicBezTo>
                  <a:cubicBezTo>
                    <a:pt x="4225399" y="178329"/>
                    <a:pt x="5274201" y="94191"/>
                    <a:pt x="6070600" y="568869"/>
                  </a:cubicBezTo>
                  <a:cubicBezTo>
                    <a:pt x="6563499" y="668857"/>
                    <a:pt x="7177844" y="446598"/>
                    <a:pt x="7518023" y="311666"/>
                  </a:cubicBezTo>
                  <a:lnTo>
                    <a:pt x="7531100" y="1699169"/>
                  </a:lnTo>
                  <a:lnTo>
                    <a:pt x="0" y="1711869"/>
                  </a:lnTo>
                  <a:lnTo>
                    <a:pt x="0" y="327569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 prstMaterial="matte">
              <a:bevelT w="488950" h="1016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6" name="Группа 119"/>
            <p:cNvGrpSpPr/>
            <p:nvPr/>
          </p:nvGrpSpPr>
          <p:grpSpPr>
            <a:xfrm>
              <a:off x="428596" y="3632354"/>
              <a:ext cx="1109662" cy="1971543"/>
              <a:chOff x="428596" y="3632354"/>
              <a:chExt cx="1109662" cy="1971543"/>
            </a:xfrm>
          </p:grpSpPr>
          <p:sp>
            <p:nvSpPr>
              <p:cNvPr id="118" name="Равнобедренный треугольник 117"/>
              <p:cNvSpPr/>
              <p:nvPr/>
            </p:nvSpPr>
            <p:spPr>
              <a:xfrm>
                <a:off x="859577" y="4460889"/>
                <a:ext cx="214314" cy="1143008"/>
              </a:xfrm>
              <a:prstGeom prst="triangle">
                <a:avLst/>
              </a:prstGeom>
              <a:blipFill>
                <a:blip r:embed="rId3"/>
                <a:tile tx="0" ty="0" sx="100000" sy="100000" flip="none" algn="tl"/>
              </a:blip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19050" h="190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19" name="Полилиния 118"/>
              <p:cNvSpPr/>
              <p:nvPr/>
            </p:nvSpPr>
            <p:spPr>
              <a:xfrm>
                <a:off x="428596" y="3632354"/>
                <a:ext cx="1109662" cy="1812775"/>
              </a:xfrm>
              <a:custGeom>
                <a:avLst/>
                <a:gdLst>
                  <a:gd name="connsiteX0" fmla="*/ 0 w 642942"/>
                  <a:gd name="connsiteY0" fmla="*/ 1143008 h 1143008"/>
                  <a:gd name="connsiteX1" fmla="*/ 321471 w 642942"/>
                  <a:gd name="connsiteY1" fmla="*/ 0 h 1143008"/>
                  <a:gd name="connsiteX2" fmla="*/ 642942 w 642942"/>
                  <a:gd name="connsiteY2" fmla="*/ 1143008 h 1143008"/>
                  <a:gd name="connsiteX3" fmla="*/ 0 w 642942"/>
                  <a:gd name="connsiteY3" fmla="*/ 1143008 h 1143008"/>
                  <a:gd name="connsiteX0" fmla="*/ 0 w 642942"/>
                  <a:gd name="connsiteY0" fmla="*/ 1225565 h 1225565"/>
                  <a:gd name="connsiteX1" fmla="*/ 321471 w 642942"/>
                  <a:gd name="connsiteY1" fmla="*/ 82557 h 1225565"/>
                  <a:gd name="connsiteX2" fmla="*/ 642942 w 642942"/>
                  <a:gd name="connsiteY2" fmla="*/ 1225565 h 1225565"/>
                  <a:gd name="connsiteX3" fmla="*/ 0 w 642942"/>
                  <a:gd name="connsiteY3" fmla="*/ 1225565 h 1225565"/>
                  <a:gd name="connsiteX0" fmla="*/ 0 w 642942"/>
                  <a:gd name="connsiteY0" fmla="*/ 1246203 h 1246203"/>
                  <a:gd name="connsiteX1" fmla="*/ 321471 w 642942"/>
                  <a:gd name="connsiteY1" fmla="*/ 103195 h 1246203"/>
                  <a:gd name="connsiteX2" fmla="*/ 642942 w 642942"/>
                  <a:gd name="connsiteY2" fmla="*/ 1246203 h 1246203"/>
                  <a:gd name="connsiteX3" fmla="*/ 0 w 642942"/>
                  <a:gd name="connsiteY3" fmla="*/ 1246203 h 1246203"/>
                  <a:gd name="connsiteX0" fmla="*/ 0 w 892995"/>
                  <a:gd name="connsiteY0" fmla="*/ 1246203 h 1390650"/>
                  <a:gd name="connsiteX1" fmla="*/ 321471 w 892995"/>
                  <a:gd name="connsiteY1" fmla="*/ 103195 h 1390650"/>
                  <a:gd name="connsiteX2" fmla="*/ 642942 w 892995"/>
                  <a:gd name="connsiteY2" fmla="*/ 1246203 h 1390650"/>
                  <a:gd name="connsiteX3" fmla="*/ 0 w 892995"/>
                  <a:gd name="connsiteY3" fmla="*/ 1246203 h 1390650"/>
                  <a:gd name="connsiteX0" fmla="*/ 216667 w 1109662"/>
                  <a:gd name="connsiteY0" fmla="*/ 1246203 h 1428750"/>
                  <a:gd name="connsiteX1" fmla="*/ 538138 w 1109662"/>
                  <a:gd name="connsiteY1" fmla="*/ 103195 h 1428750"/>
                  <a:gd name="connsiteX2" fmla="*/ 859609 w 1109662"/>
                  <a:gd name="connsiteY2" fmla="*/ 1246203 h 1428750"/>
                  <a:gd name="connsiteX3" fmla="*/ 216667 w 1109662"/>
                  <a:gd name="connsiteY3" fmla="*/ 1246203 h 1428750"/>
                  <a:gd name="connsiteX0" fmla="*/ 216667 w 1109662"/>
                  <a:gd name="connsiteY0" fmla="*/ 1246203 h 1444625"/>
                  <a:gd name="connsiteX1" fmla="*/ 538138 w 1109662"/>
                  <a:gd name="connsiteY1" fmla="*/ 103195 h 1444625"/>
                  <a:gd name="connsiteX2" fmla="*/ 859609 w 1109662"/>
                  <a:gd name="connsiteY2" fmla="*/ 1246203 h 1444625"/>
                  <a:gd name="connsiteX3" fmla="*/ 216667 w 1109662"/>
                  <a:gd name="connsiteY3" fmla="*/ 1246203 h 1444625"/>
                  <a:gd name="connsiteX0" fmla="*/ 216667 w 1109662"/>
                  <a:gd name="connsiteY0" fmla="*/ 1246203 h 1444625"/>
                  <a:gd name="connsiteX1" fmla="*/ 538138 w 1109662"/>
                  <a:gd name="connsiteY1" fmla="*/ 103195 h 1444625"/>
                  <a:gd name="connsiteX2" fmla="*/ 859609 w 1109662"/>
                  <a:gd name="connsiteY2" fmla="*/ 1246203 h 1444625"/>
                  <a:gd name="connsiteX3" fmla="*/ 216667 w 1109662"/>
                  <a:gd name="connsiteY3" fmla="*/ 1246203 h 14446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09662" h="1444625">
                    <a:moveTo>
                      <a:pt x="216667" y="1246203"/>
                    </a:moveTo>
                    <a:cubicBezTo>
                      <a:pt x="0" y="1428750"/>
                      <a:pt x="396081" y="0"/>
                      <a:pt x="538138" y="103195"/>
                    </a:cubicBezTo>
                    <a:cubicBezTo>
                      <a:pt x="675481" y="20638"/>
                      <a:pt x="1109662" y="1390650"/>
                      <a:pt x="859609" y="1246203"/>
                    </a:cubicBezTo>
                    <a:cubicBezTo>
                      <a:pt x="650081" y="1444625"/>
                      <a:pt x="523081" y="1406525"/>
                      <a:pt x="216667" y="1246203"/>
                    </a:cubicBezTo>
                    <a:close/>
                  </a:path>
                </a:pathLst>
              </a:custGeom>
              <a:gradFill>
                <a:gsLst>
                  <a:gs pos="100000">
                    <a:srgbClr val="92D050"/>
                  </a:gs>
                  <a:gs pos="0">
                    <a:schemeClr val="accent3">
                      <a:lumMod val="50000"/>
                    </a:schemeClr>
                  </a:gs>
                </a:gsLst>
                <a:lin ang="16200000" scaled="1"/>
              </a:gradFill>
              <a:ln>
                <a:noFill/>
              </a:ln>
              <a:effectLst>
                <a:outerShdw blurRad="266700" dist="165100" dir="3960000" sx="90000" sy="-19000" rotWithShape="0">
                  <a:prstClr val="black">
                    <a:alpha val="39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>
                <a:bevelT w="4318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7" name="Группа 120"/>
            <p:cNvGrpSpPr/>
            <p:nvPr/>
          </p:nvGrpSpPr>
          <p:grpSpPr>
            <a:xfrm>
              <a:off x="7858148" y="4209144"/>
              <a:ext cx="928694" cy="1537629"/>
              <a:chOff x="428596" y="3829035"/>
              <a:chExt cx="1109662" cy="1774862"/>
            </a:xfrm>
          </p:grpSpPr>
          <p:sp>
            <p:nvSpPr>
              <p:cNvPr id="122" name="Равнобедренный треугольник 121"/>
              <p:cNvSpPr/>
              <p:nvPr/>
            </p:nvSpPr>
            <p:spPr>
              <a:xfrm>
                <a:off x="859577" y="4460889"/>
                <a:ext cx="214314" cy="1143008"/>
              </a:xfrm>
              <a:prstGeom prst="triangle">
                <a:avLst/>
              </a:prstGeom>
              <a:blipFill>
                <a:blip r:embed="rId3"/>
                <a:tile tx="0" ty="0" sx="100000" sy="100000" flip="none" algn="tl"/>
              </a:blip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19050" h="190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23" name="Полилиния 122"/>
              <p:cNvSpPr/>
              <p:nvPr/>
            </p:nvSpPr>
            <p:spPr>
              <a:xfrm>
                <a:off x="428596" y="3829035"/>
                <a:ext cx="1109662" cy="1616093"/>
              </a:xfrm>
              <a:custGeom>
                <a:avLst/>
                <a:gdLst>
                  <a:gd name="connsiteX0" fmla="*/ 0 w 642942"/>
                  <a:gd name="connsiteY0" fmla="*/ 1143008 h 1143008"/>
                  <a:gd name="connsiteX1" fmla="*/ 321471 w 642942"/>
                  <a:gd name="connsiteY1" fmla="*/ 0 h 1143008"/>
                  <a:gd name="connsiteX2" fmla="*/ 642942 w 642942"/>
                  <a:gd name="connsiteY2" fmla="*/ 1143008 h 1143008"/>
                  <a:gd name="connsiteX3" fmla="*/ 0 w 642942"/>
                  <a:gd name="connsiteY3" fmla="*/ 1143008 h 1143008"/>
                  <a:gd name="connsiteX0" fmla="*/ 0 w 642942"/>
                  <a:gd name="connsiteY0" fmla="*/ 1225565 h 1225565"/>
                  <a:gd name="connsiteX1" fmla="*/ 321471 w 642942"/>
                  <a:gd name="connsiteY1" fmla="*/ 82557 h 1225565"/>
                  <a:gd name="connsiteX2" fmla="*/ 642942 w 642942"/>
                  <a:gd name="connsiteY2" fmla="*/ 1225565 h 1225565"/>
                  <a:gd name="connsiteX3" fmla="*/ 0 w 642942"/>
                  <a:gd name="connsiteY3" fmla="*/ 1225565 h 1225565"/>
                  <a:gd name="connsiteX0" fmla="*/ 0 w 642942"/>
                  <a:gd name="connsiteY0" fmla="*/ 1246203 h 1246203"/>
                  <a:gd name="connsiteX1" fmla="*/ 321471 w 642942"/>
                  <a:gd name="connsiteY1" fmla="*/ 103195 h 1246203"/>
                  <a:gd name="connsiteX2" fmla="*/ 642942 w 642942"/>
                  <a:gd name="connsiteY2" fmla="*/ 1246203 h 1246203"/>
                  <a:gd name="connsiteX3" fmla="*/ 0 w 642942"/>
                  <a:gd name="connsiteY3" fmla="*/ 1246203 h 1246203"/>
                  <a:gd name="connsiteX0" fmla="*/ 0 w 892995"/>
                  <a:gd name="connsiteY0" fmla="*/ 1246203 h 1390650"/>
                  <a:gd name="connsiteX1" fmla="*/ 321471 w 892995"/>
                  <a:gd name="connsiteY1" fmla="*/ 103195 h 1390650"/>
                  <a:gd name="connsiteX2" fmla="*/ 642942 w 892995"/>
                  <a:gd name="connsiteY2" fmla="*/ 1246203 h 1390650"/>
                  <a:gd name="connsiteX3" fmla="*/ 0 w 892995"/>
                  <a:gd name="connsiteY3" fmla="*/ 1246203 h 1390650"/>
                  <a:gd name="connsiteX0" fmla="*/ 216667 w 1109662"/>
                  <a:gd name="connsiteY0" fmla="*/ 1246203 h 1428750"/>
                  <a:gd name="connsiteX1" fmla="*/ 538138 w 1109662"/>
                  <a:gd name="connsiteY1" fmla="*/ 103195 h 1428750"/>
                  <a:gd name="connsiteX2" fmla="*/ 859609 w 1109662"/>
                  <a:gd name="connsiteY2" fmla="*/ 1246203 h 1428750"/>
                  <a:gd name="connsiteX3" fmla="*/ 216667 w 1109662"/>
                  <a:gd name="connsiteY3" fmla="*/ 1246203 h 1428750"/>
                  <a:gd name="connsiteX0" fmla="*/ 216667 w 1109662"/>
                  <a:gd name="connsiteY0" fmla="*/ 1246203 h 1444625"/>
                  <a:gd name="connsiteX1" fmla="*/ 538138 w 1109662"/>
                  <a:gd name="connsiteY1" fmla="*/ 103195 h 1444625"/>
                  <a:gd name="connsiteX2" fmla="*/ 859609 w 1109662"/>
                  <a:gd name="connsiteY2" fmla="*/ 1246203 h 1444625"/>
                  <a:gd name="connsiteX3" fmla="*/ 216667 w 1109662"/>
                  <a:gd name="connsiteY3" fmla="*/ 1246203 h 1444625"/>
                  <a:gd name="connsiteX0" fmla="*/ 216667 w 1109662"/>
                  <a:gd name="connsiteY0" fmla="*/ 1246203 h 1444625"/>
                  <a:gd name="connsiteX1" fmla="*/ 538138 w 1109662"/>
                  <a:gd name="connsiteY1" fmla="*/ 103195 h 1444625"/>
                  <a:gd name="connsiteX2" fmla="*/ 859609 w 1109662"/>
                  <a:gd name="connsiteY2" fmla="*/ 1246203 h 1444625"/>
                  <a:gd name="connsiteX3" fmla="*/ 216667 w 1109662"/>
                  <a:gd name="connsiteY3" fmla="*/ 1246203 h 14446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09662" h="1444625">
                    <a:moveTo>
                      <a:pt x="216667" y="1246203"/>
                    </a:moveTo>
                    <a:cubicBezTo>
                      <a:pt x="0" y="1428750"/>
                      <a:pt x="396081" y="0"/>
                      <a:pt x="538138" y="103195"/>
                    </a:cubicBezTo>
                    <a:cubicBezTo>
                      <a:pt x="675481" y="20638"/>
                      <a:pt x="1109662" y="1390650"/>
                      <a:pt x="859609" y="1246203"/>
                    </a:cubicBezTo>
                    <a:cubicBezTo>
                      <a:pt x="650081" y="1444625"/>
                      <a:pt x="523081" y="1406525"/>
                      <a:pt x="216667" y="1246203"/>
                    </a:cubicBezTo>
                    <a:close/>
                  </a:path>
                </a:pathLst>
              </a:custGeom>
              <a:gradFill>
                <a:gsLst>
                  <a:gs pos="100000">
                    <a:srgbClr val="92D050"/>
                  </a:gs>
                  <a:gs pos="0">
                    <a:schemeClr val="accent3">
                      <a:lumMod val="50000"/>
                    </a:schemeClr>
                  </a:gs>
                </a:gsLst>
                <a:lin ang="16200000" scaled="1"/>
              </a:gradFill>
              <a:ln>
                <a:noFill/>
              </a:ln>
              <a:effectLst>
                <a:outerShdw blurRad="266700" dist="165100" dir="3960000" sx="90000" sy="-19000" rotWithShape="0">
                  <a:prstClr val="black">
                    <a:alpha val="39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>
                <a:bevelT w="4318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8" name="Группа 123"/>
            <p:cNvGrpSpPr/>
            <p:nvPr/>
          </p:nvGrpSpPr>
          <p:grpSpPr>
            <a:xfrm>
              <a:off x="4500562" y="3302758"/>
              <a:ext cx="1357322" cy="2269381"/>
              <a:chOff x="428596" y="3644850"/>
              <a:chExt cx="1109662" cy="1959047"/>
            </a:xfrm>
          </p:grpSpPr>
          <p:sp>
            <p:nvSpPr>
              <p:cNvPr id="125" name="Равнобедренный треугольник 124"/>
              <p:cNvSpPr/>
              <p:nvPr/>
            </p:nvSpPr>
            <p:spPr>
              <a:xfrm>
                <a:off x="859577" y="4460889"/>
                <a:ext cx="214314" cy="1143008"/>
              </a:xfrm>
              <a:prstGeom prst="triangle">
                <a:avLst/>
              </a:prstGeom>
              <a:blipFill>
                <a:blip r:embed="rId3"/>
                <a:tile tx="0" ty="0" sx="100000" sy="100000" flip="none" algn="tl"/>
              </a:blip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19050" h="190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26" name="Полилиния 125"/>
              <p:cNvSpPr/>
              <p:nvPr/>
            </p:nvSpPr>
            <p:spPr>
              <a:xfrm>
                <a:off x="428596" y="3644850"/>
                <a:ext cx="1109662" cy="1800279"/>
              </a:xfrm>
              <a:custGeom>
                <a:avLst/>
                <a:gdLst>
                  <a:gd name="connsiteX0" fmla="*/ 0 w 642942"/>
                  <a:gd name="connsiteY0" fmla="*/ 1143008 h 1143008"/>
                  <a:gd name="connsiteX1" fmla="*/ 321471 w 642942"/>
                  <a:gd name="connsiteY1" fmla="*/ 0 h 1143008"/>
                  <a:gd name="connsiteX2" fmla="*/ 642942 w 642942"/>
                  <a:gd name="connsiteY2" fmla="*/ 1143008 h 1143008"/>
                  <a:gd name="connsiteX3" fmla="*/ 0 w 642942"/>
                  <a:gd name="connsiteY3" fmla="*/ 1143008 h 1143008"/>
                  <a:gd name="connsiteX0" fmla="*/ 0 w 642942"/>
                  <a:gd name="connsiteY0" fmla="*/ 1225565 h 1225565"/>
                  <a:gd name="connsiteX1" fmla="*/ 321471 w 642942"/>
                  <a:gd name="connsiteY1" fmla="*/ 82557 h 1225565"/>
                  <a:gd name="connsiteX2" fmla="*/ 642942 w 642942"/>
                  <a:gd name="connsiteY2" fmla="*/ 1225565 h 1225565"/>
                  <a:gd name="connsiteX3" fmla="*/ 0 w 642942"/>
                  <a:gd name="connsiteY3" fmla="*/ 1225565 h 1225565"/>
                  <a:gd name="connsiteX0" fmla="*/ 0 w 642942"/>
                  <a:gd name="connsiteY0" fmla="*/ 1246203 h 1246203"/>
                  <a:gd name="connsiteX1" fmla="*/ 321471 w 642942"/>
                  <a:gd name="connsiteY1" fmla="*/ 103195 h 1246203"/>
                  <a:gd name="connsiteX2" fmla="*/ 642942 w 642942"/>
                  <a:gd name="connsiteY2" fmla="*/ 1246203 h 1246203"/>
                  <a:gd name="connsiteX3" fmla="*/ 0 w 642942"/>
                  <a:gd name="connsiteY3" fmla="*/ 1246203 h 1246203"/>
                  <a:gd name="connsiteX0" fmla="*/ 0 w 892995"/>
                  <a:gd name="connsiteY0" fmla="*/ 1246203 h 1390650"/>
                  <a:gd name="connsiteX1" fmla="*/ 321471 w 892995"/>
                  <a:gd name="connsiteY1" fmla="*/ 103195 h 1390650"/>
                  <a:gd name="connsiteX2" fmla="*/ 642942 w 892995"/>
                  <a:gd name="connsiteY2" fmla="*/ 1246203 h 1390650"/>
                  <a:gd name="connsiteX3" fmla="*/ 0 w 892995"/>
                  <a:gd name="connsiteY3" fmla="*/ 1246203 h 1390650"/>
                  <a:gd name="connsiteX0" fmla="*/ 216667 w 1109662"/>
                  <a:gd name="connsiteY0" fmla="*/ 1246203 h 1428750"/>
                  <a:gd name="connsiteX1" fmla="*/ 538138 w 1109662"/>
                  <a:gd name="connsiteY1" fmla="*/ 103195 h 1428750"/>
                  <a:gd name="connsiteX2" fmla="*/ 859609 w 1109662"/>
                  <a:gd name="connsiteY2" fmla="*/ 1246203 h 1428750"/>
                  <a:gd name="connsiteX3" fmla="*/ 216667 w 1109662"/>
                  <a:gd name="connsiteY3" fmla="*/ 1246203 h 1428750"/>
                  <a:gd name="connsiteX0" fmla="*/ 216667 w 1109662"/>
                  <a:gd name="connsiteY0" fmla="*/ 1246203 h 1444625"/>
                  <a:gd name="connsiteX1" fmla="*/ 538138 w 1109662"/>
                  <a:gd name="connsiteY1" fmla="*/ 103195 h 1444625"/>
                  <a:gd name="connsiteX2" fmla="*/ 859609 w 1109662"/>
                  <a:gd name="connsiteY2" fmla="*/ 1246203 h 1444625"/>
                  <a:gd name="connsiteX3" fmla="*/ 216667 w 1109662"/>
                  <a:gd name="connsiteY3" fmla="*/ 1246203 h 1444625"/>
                  <a:gd name="connsiteX0" fmla="*/ 216667 w 1109662"/>
                  <a:gd name="connsiteY0" fmla="*/ 1246203 h 1444625"/>
                  <a:gd name="connsiteX1" fmla="*/ 538138 w 1109662"/>
                  <a:gd name="connsiteY1" fmla="*/ 103195 h 1444625"/>
                  <a:gd name="connsiteX2" fmla="*/ 859609 w 1109662"/>
                  <a:gd name="connsiteY2" fmla="*/ 1246203 h 1444625"/>
                  <a:gd name="connsiteX3" fmla="*/ 216667 w 1109662"/>
                  <a:gd name="connsiteY3" fmla="*/ 1246203 h 14446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09662" h="1444625">
                    <a:moveTo>
                      <a:pt x="216667" y="1246203"/>
                    </a:moveTo>
                    <a:cubicBezTo>
                      <a:pt x="0" y="1428750"/>
                      <a:pt x="396081" y="0"/>
                      <a:pt x="538138" y="103195"/>
                    </a:cubicBezTo>
                    <a:cubicBezTo>
                      <a:pt x="675481" y="20638"/>
                      <a:pt x="1109662" y="1390650"/>
                      <a:pt x="859609" y="1246203"/>
                    </a:cubicBezTo>
                    <a:cubicBezTo>
                      <a:pt x="650081" y="1444625"/>
                      <a:pt x="523081" y="1406525"/>
                      <a:pt x="216667" y="1246203"/>
                    </a:cubicBezTo>
                    <a:close/>
                  </a:path>
                </a:pathLst>
              </a:custGeom>
              <a:gradFill>
                <a:gsLst>
                  <a:gs pos="100000">
                    <a:srgbClr val="92D050"/>
                  </a:gs>
                  <a:gs pos="0">
                    <a:schemeClr val="accent3">
                      <a:lumMod val="50000"/>
                    </a:schemeClr>
                  </a:gs>
                </a:gsLst>
                <a:lin ang="16200000" scaled="1"/>
              </a:gradFill>
              <a:ln>
                <a:noFill/>
              </a:ln>
              <a:effectLst>
                <a:outerShdw blurRad="266700" dist="165100" dir="3960000" sx="90000" sy="-19000" rotWithShape="0">
                  <a:prstClr val="black">
                    <a:alpha val="39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>
                <a:bevelT w="4318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116" name="Полилиния 115"/>
            <p:cNvSpPr/>
            <p:nvPr/>
          </p:nvSpPr>
          <p:spPr>
            <a:xfrm>
              <a:off x="-65581" y="5715016"/>
              <a:ext cx="9247681" cy="1142984"/>
            </a:xfrm>
            <a:custGeom>
              <a:avLst/>
              <a:gdLst>
                <a:gd name="connsiteX0" fmla="*/ 9194800 w 9781117"/>
                <a:gd name="connsiteY0" fmla="*/ 511588 h 2492788"/>
                <a:gd name="connsiteX1" fmla="*/ 5715000 w 9781117"/>
                <a:gd name="connsiteY1" fmla="*/ 295688 h 2492788"/>
                <a:gd name="connsiteX2" fmla="*/ 1765300 w 9781117"/>
                <a:gd name="connsiteY2" fmla="*/ 943388 h 2492788"/>
                <a:gd name="connsiteX3" fmla="*/ 63500 w 9781117"/>
                <a:gd name="connsiteY3" fmla="*/ 816388 h 2492788"/>
                <a:gd name="connsiteX4" fmla="*/ 0 w 9781117"/>
                <a:gd name="connsiteY4" fmla="*/ 2480088 h 2492788"/>
                <a:gd name="connsiteX5" fmla="*/ 9232900 w 9781117"/>
                <a:gd name="connsiteY5" fmla="*/ 2492788 h 2492788"/>
                <a:gd name="connsiteX6" fmla="*/ 9194800 w 9781117"/>
                <a:gd name="connsiteY6" fmla="*/ 511588 h 2492788"/>
                <a:gd name="connsiteX0" fmla="*/ 9194800 w 9247681"/>
                <a:gd name="connsiteY0" fmla="*/ 511588 h 2492788"/>
                <a:gd name="connsiteX1" fmla="*/ 5715000 w 9247681"/>
                <a:gd name="connsiteY1" fmla="*/ 295688 h 2492788"/>
                <a:gd name="connsiteX2" fmla="*/ 1765300 w 9247681"/>
                <a:gd name="connsiteY2" fmla="*/ 943388 h 2492788"/>
                <a:gd name="connsiteX3" fmla="*/ 63500 w 9247681"/>
                <a:gd name="connsiteY3" fmla="*/ 816388 h 2492788"/>
                <a:gd name="connsiteX4" fmla="*/ 0 w 9247681"/>
                <a:gd name="connsiteY4" fmla="*/ 2480088 h 2492788"/>
                <a:gd name="connsiteX5" fmla="*/ 9232900 w 9247681"/>
                <a:gd name="connsiteY5" fmla="*/ 2492788 h 2492788"/>
                <a:gd name="connsiteX6" fmla="*/ 9194800 w 9247681"/>
                <a:gd name="connsiteY6" fmla="*/ 511588 h 2492788"/>
                <a:gd name="connsiteX0" fmla="*/ 9194800 w 9247681"/>
                <a:gd name="connsiteY0" fmla="*/ 511588 h 2492788"/>
                <a:gd name="connsiteX1" fmla="*/ 5715000 w 9247681"/>
                <a:gd name="connsiteY1" fmla="*/ 295688 h 2492788"/>
                <a:gd name="connsiteX2" fmla="*/ 1765300 w 9247681"/>
                <a:gd name="connsiteY2" fmla="*/ 943388 h 2492788"/>
                <a:gd name="connsiteX3" fmla="*/ 63500 w 9247681"/>
                <a:gd name="connsiteY3" fmla="*/ 816388 h 2492788"/>
                <a:gd name="connsiteX4" fmla="*/ 0 w 9247681"/>
                <a:gd name="connsiteY4" fmla="*/ 2480088 h 2492788"/>
                <a:gd name="connsiteX5" fmla="*/ 9232900 w 9247681"/>
                <a:gd name="connsiteY5" fmla="*/ 2492788 h 2492788"/>
                <a:gd name="connsiteX6" fmla="*/ 9194800 w 9247681"/>
                <a:gd name="connsiteY6" fmla="*/ 511588 h 2492788"/>
                <a:gd name="connsiteX0" fmla="*/ 9194800 w 9247681"/>
                <a:gd name="connsiteY0" fmla="*/ 511588 h 2492788"/>
                <a:gd name="connsiteX1" fmla="*/ 5715000 w 9247681"/>
                <a:gd name="connsiteY1" fmla="*/ 295688 h 2492788"/>
                <a:gd name="connsiteX2" fmla="*/ 1765300 w 9247681"/>
                <a:gd name="connsiteY2" fmla="*/ 943388 h 2492788"/>
                <a:gd name="connsiteX3" fmla="*/ 63500 w 9247681"/>
                <a:gd name="connsiteY3" fmla="*/ 816388 h 2492788"/>
                <a:gd name="connsiteX4" fmla="*/ 0 w 9247681"/>
                <a:gd name="connsiteY4" fmla="*/ 2480088 h 2492788"/>
                <a:gd name="connsiteX5" fmla="*/ 9232900 w 9247681"/>
                <a:gd name="connsiteY5" fmla="*/ 2492788 h 2492788"/>
                <a:gd name="connsiteX6" fmla="*/ 9194800 w 9247681"/>
                <a:gd name="connsiteY6" fmla="*/ 511588 h 2492788"/>
                <a:gd name="connsiteX0" fmla="*/ 9194800 w 9247681"/>
                <a:gd name="connsiteY0" fmla="*/ 487658 h 2468858"/>
                <a:gd name="connsiteX1" fmla="*/ 5715000 w 9247681"/>
                <a:gd name="connsiteY1" fmla="*/ 271758 h 2468858"/>
                <a:gd name="connsiteX2" fmla="*/ 1765300 w 9247681"/>
                <a:gd name="connsiteY2" fmla="*/ 919458 h 2468858"/>
                <a:gd name="connsiteX3" fmla="*/ 63500 w 9247681"/>
                <a:gd name="connsiteY3" fmla="*/ 792458 h 2468858"/>
                <a:gd name="connsiteX4" fmla="*/ 0 w 9247681"/>
                <a:gd name="connsiteY4" fmla="*/ 2456158 h 2468858"/>
                <a:gd name="connsiteX5" fmla="*/ 9232900 w 9247681"/>
                <a:gd name="connsiteY5" fmla="*/ 2468858 h 2468858"/>
                <a:gd name="connsiteX6" fmla="*/ 9194800 w 9247681"/>
                <a:gd name="connsiteY6" fmla="*/ 487658 h 2468858"/>
                <a:gd name="connsiteX0" fmla="*/ 9194800 w 9247681"/>
                <a:gd name="connsiteY0" fmla="*/ 487658 h 2468858"/>
                <a:gd name="connsiteX1" fmla="*/ 5715000 w 9247681"/>
                <a:gd name="connsiteY1" fmla="*/ 271758 h 2468858"/>
                <a:gd name="connsiteX2" fmla="*/ 1765300 w 9247681"/>
                <a:gd name="connsiteY2" fmla="*/ 919458 h 2468858"/>
                <a:gd name="connsiteX3" fmla="*/ 63500 w 9247681"/>
                <a:gd name="connsiteY3" fmla="*/ 792458 h 2468858"/>
                <a:gd name="connsiteX4" fmla="*/ 0 w 9247681"/>
                <a:gd name="connsiteY4" fmla="*/ 2456158 h 2468858"/>
                <a:gd name="connsiteX5" fmla="*/ 9232900 w 9247681"/>
                <a:gd name="connsiteY5" fmla="*/ 2468858 h 2468858"/>
                <a:gd name="connsiteX6" fmla="*/ 9194800 w 9247681"/>
                <a:gd name="connsiteY6" fmla="*/ 487658 h 2468858"/>
                <a:gd name="connsiteX0" fmla="*/ 9194800 w 9247681"/>
                <a:gd name="connsiteY0" fmla="*/ 487658 h 2468858"/>
                <a:gd name="connsiteX1" fmla="*/ 5715000 w 9247681"/>
                <a:gd name="connsiteY1" fmla="*/ 271758 h 2468858"/>
                <a:gd name="connsiteX2" fmla="*/ 1765300 w 9247681"/>
                <a:gd name="connsiteY2" fmla="*/ 919458 h 2468858"/>
                <a:gd name="connsiteX3" fmla="*/ 63500 w 9247681"/>
                <a:gd name="connsiteY3" fmla="*/ 792458 h 2468858"/>
                <a:gd name="connsiteX4" fmla="*/ 0 w 9247681"/>
                <a:gd name="connsiteY4" fmla="*/ 2456158 h 2468858"/>
                <a:gd name="connsiteX5" fmla="*/ 9232900 w 9247681"/>
                <a:gd name="connsiteY5" fmla="*/ 2468858 h 2468858"/>
                <a:gd name="connsiteX6" fmla="*/ 9194800 w 9247681"/>
                <a:gd name="connsiteY6" fmla="*/ 487658 h 24688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247681" h="2468858">
                  <a:moveTo>
                    <a:pt x="9194800" y="487658"/>
                  </a:moveTo>
                  <a:cubicBezTo>
                    <a:pt x="8608483" y="121475"/>
                    <a:pt x="6832055" y="802503"/>
                    <a:pt x="5715000" y="271758"/>
                  </a:cubicBezTo>
                  <a:cubicBezTo>
                    <a:pt x="5445623" y="0"/>
                    <a:pt x="2116574" y="444364"/>
                    <a:pt x="1765300" y="919458"/>
                  </a:cubicBezTo>
                  <a:cubicBezTo>
                    <a:pt x="1117095" y="1140637"/>
                    <a:pt x="630767" y="834791"/>
                    <a:pt x="63500" y="792458"/>
                  </a:cubicBezTo>
                  <a:lnTo>
                    <a:pt x="0" y="2456158"/>
                  </a:lnTo>
                  <a:lnTo>
                    <a:pt x="9232900" y="2468858"/>
                  </a:lnTo>
                  <a:cubicBezTo>
                    <a:pt x="9215861" y="1804322"/>
                    <a:pt x="9247681" y="1320553"/>
                    <a:pt x="9194800" y="487658"/>
                  </a:cubicBez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 prstMaterial="matte">
              <a:bevelT w="488950" h="1016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" name="Группа 143"/>
          <p:cNvGrpSpPr/>
          <p:nvPr/>
        </p:nvGrpSpPr>
        <p:grpSpPr>
          <a:xfrm rot="626960">
            <a:off x="7869702" y="5933812"/>
            <a:ext cx="928662" cy="1000108"/>
            <a:chOff x="5898071" y="4400554"/>
            <a:chExt cx="2324143" cy="2470145"/>
          </a:xfrm>
        </p:grpSpPr>
        <p:sp>
          <p:nvSpPr>
            <p:cNvPr id="145" name="Полилиния 144"/>
            <p:cNvSpPr/>
            <p:nvPr/>
          </p:nvSpPr>
          <p:spPr>
            <a:xfrm>
              <a:off x="5898071" y="4931288"/>
              <a:ext cx="1221322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6" name="Полилиния 145"/>
            <p:cNvSpPr/>
            <p:nvPr/>
          </p:nvSpPr>
          <p:spPr>
            <a:xfrm>
              <a:off x="6357950" y="4918589"/>
              <a:ext cx="792694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7" name="Полилиния 146"/>
            <p:cNvSpPr/>
            <p:nvPr/>
          </p:nvSpPr>
          <p:spPr>
            <a:xfrm>
              <a:off x="6072198" y="4918589"/>
              <a:ext cx="1149884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8" name="Полилиния 147"/>
            <p:cNvSpPr/>
            <p:nvPr/>
          </p:nvSpPr>
          <p:spPr>
            <a:xfrm flipH="1">
              <a:off x="7000892" y="4918589"/>
              <a:ext cx="1221322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9" name="Полилиния 148"/>
            <p:cNvSpPr/>
            <p:nvPr/>
          </p:nvSpPr>
          <p:spPr>
            <a:xfrm flipH="1">
              <a:off x="7000892" y="4918589"/>
              <a:ext cx="785818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0" name="Полилиния 149"/>
            <p:cNvSpPr/>
            <p:nvPr/>
          </p:nvSpPr>
          <p:spPr>
            <a:xfrm flipH="1">
              <a:off x="6929454" y="4918589"/>
              <a:ext cx="500066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57" name="Группа 137"/>
            <p:cNvGrpSpPr/>
            <p:nvPr/>
          </p:nvGrpSpPr>
          <p:grpSpPr>
            <a:xfrm rot="21430290">
              <a:off x="6560974" y="4400554"/>
              <a:ext cx="798923" cy="2457470"/>
              <a:chOff x="6586553" y="4400554"/>
              <a:chExt cx="798923" cy="2457470"/>
            </a:xfrm>
          </p:grpSpPr>
          <p:sp>
            <p:nvSpPr>
              <p:cNvPr id="156" name="Полилиния 155"/>
              <p:cNvSpPr/>
              <p:nvPr/>
            </p:nvSpPr>
            <p:spPr>
              <a:xfrm flipH="1">
                <a:off x="6929454" y="5143512"/>
                <a:ext cx="142905" cy="1714512"/>
              </a:xfrm>
              <a:custGeom>
                <a:avLst/>
                <a:gdLst>
                  <a:gd name="connsiteX0" fmla="*/ 1016000 w 1016000"/>
                  <a:gd name="connsiteY0" fmla="*/ 1778000 h 1803400"/>
                  <a:gd name="connsiteX1" fmla="*/ 0 w 1016000"/>
                  <a:gd name="connsiteY1" fmla="*/ 0 h 1803400"/>
                  <a:gd name="connsiteX2" fmla="*/ 901700 w 1016000"/>
                  <a:gd name="connsiteY2" fmla="*/ 1803400 h 1803400"/>
                  <a:gd name="connsiteX3" fmla="*/ 1016000 w 1016000"/>
                  <a:gd name="connsiteY3" fmla="*/ 1778000 h 1803400"/>
                  <a:gd name="connsiteX0" fmla="*/ 1016000 w 1016000"/>
                  <a:gd name="connsiteY0" fmla="*/ 1914011 h 1939411"/>
                  <a:gd name="connsiteX1" fmla="*/ 0 w 1016000"/>
                  <a:gd name="connsiteY1" fmla="*/ 136011 h 1939411"/>
                  <a:gd name="connsiteX2" fmla="*/ 901700 w 1016000"/>
                  <a:gd name="connsiteY2" fmla="*/ 1939411 h 1939411"/>
                  <a:gd name="connsiteX3" fmla="*/ 1016000 w 1016000"/>
                  <a:gd name="connsiteY3" fmla="*/ 1914011 h 1939411"/>
                  <a:gd name="connsiteX0" fmla="*/ 1269483 w 1269483"/>
                  <a:gd name="connsiteY0" fmla="*/ 2019845 h 2045245"/>
                  <a:gd name="connsiteX1" fmla="*/ 253483 w 1269483"/>
                  <a:gd name="connsiteY1" fmla="*/ 241845 h 2045245"/>
                  <a:gd name="connsiteX2" fmla="*/ 1155183 w 1269483"/>
                  <a:gd name="connsiteY2" fmla="*/ 2045245 h 2045245"/>
                  <a:gd name="connsiteX3" fmla="*/ 1269483 w 1269483"/>
                  <a:gd name="connsiteY3" fmla="*/ 2019845 h 2045245"/>
                  <a:gd name="connsiteX0" fmla="*/ 1175829 w 1175829"/>
                  <a:gd name="connsiteY0" fmla="*/ 1914011 h 1939411"/>
                  <a:gd name="connsiteX1" fmla="*/ 159829 w 1175829"/>
                  <a:gd name="connsiteY1" fmla="*/ 136011 h 1939411"/>
                  <a:gd name="connsiteX2" fmla="*/ 1061529 w 1175829"/>
                  <a:gd name="connsiteY2" fmla="*/ 1939411 h 1939411"/>
                  <a:gd name="connsiteX3" fmla="*/ 1175829 w 1175829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652481 w 697974"/>
                  <a:gd name="connsiteY0" fmla="*/ 1914011 h 1939411"/>
                  <a:gd name="connsiteX1" fmla="*/ 159828 w 697974"/>
                  <a:gd name="connsiteY1" fmla="*/ 136011 h 1939411"/>
                  <a:gd name="connsiteX2" fmla="*/ 538181 w 697974"/>
                  <a:gd name="connsiteY2" fmla="*/ 1939411 h 1939411"/>
                  <a:gd name="connsiteX3" fmla="*/ 652481 w 697974"/>
                  <a:gd name="connsiteY3" fmla="*/ 1914011 h 1939411"/>
                  <a:gd name="connsiteX0" fmla="*/ 652481 w 697974"/>
                  <a:gd name="connsiteY0" fmla="*/ 1914011 h 1939411"/>
                  <a:gd name="connsiteX1" fmla="*/ 159828 w 697974"/>
                  <a:gd name="connsiteY1" fmla="*/ 136011 h 1939411"/>
                  <a:gd name="connsiteX2" fmla="*/ 363701 w 697974"/>
                  <a:gd name="connsiteY2" fmla="*/ 1939411 h 1939411"/>
                  <a:gd name="connsiteX3" fmla="*/ 652481 w 697974"/>
                  <a:gd name="connsiteY3" fmla="*/ 1914011 h 1939411"/>
                  <a:gd name="connsiteX0" fmla="*/ 477999 w 523492"/>
                  <a:gd name="connsiteY0" fmla="*/ 1914011 h 1939411"/>
                  <a:gd name="connsiteX1" fmla="*/ 159828 w 523492"/>
                  <a:gd name="connsiteY1" fmla="*/ 136011 h 1939411"/>
                  <a:gd name="connsiteX2" fmla="*/ 363701 w 523492"/>
                  <a:gd name="connsiteY2" fmla="*/ 1939411 h 1939411"/>
                  <a:gd name="connsiteX3" fmla="*/ 477999 w 523492"/>
                  <a:gd name="connsiteY3" fmla="*/ 1914011 h 1939411"/>
                  <a:gd name="connsiteX0" fmla="*/ 129045 w 215906"/>
                  <a:gd name="connsiteY0" fmla="*/ 1914011 h 1939411"/>
                  <a:gd name="connsiteX1" fmla="*/ 159828 w 215906"/>
                  <a:gd name="connsiteY1" fmla="*/ 136011 h 1939411"/>
                  <a:gd name="connsiteX2" fmla="*/ 14747 w 215906"/>
                  <a:gd name="connsiteY2" fmla="*/ 1939411 h 1939411"/>
                  <a:gd name="connsiteX3" fmla="*/ 129045 w 215906"/>
                  <a:gd name="connsiteY3" fmla="*/ 1914011 h 19394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15906" h="1939411">
                    <a:moveTo>
                      <a:pt x="129045" y="1914011"/>
                    </a:moveTo>
                    <a:cubicBezTo>
                      <a:pt x="174538" y="948262"/>
                      <a:pt x="215907" y="0"/>
                      <a:pt x="159828" y="136011"/>
                    </a:cubicBezTo>
                    <a:cubicBezTo>
                      <a:pt x="-1" y="124344"/>
                      <a:pt x="106262" y="806428"/>
                      <a:pt x="14747" y="1939411"/>
                    </a:cubicBezTo>
                    <a:lnTo>
                      <a:pt x="129045" y="1914011"/>
                    </a:lnTo>
                    <a:close/>
                  </a:path>
                </a:pathLst>
              </a:custGeom>
              <a:gradFill>
                <a:gsLst>
                  <a:gs pos="100000">
                    <a:srgbClr val="92D050"/>
                  </a:gs>
                  <a:gs pos="0">
                    <a:schemeClr val="accent3">
                      <a:lumMod val="50000"/>
                    </a:schemeClr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19050" h="190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57" name="Полилиния 156"/>
              <p:cNvSpPr/>
              <p:nvPr/>
            </p:nvSpPr>
            <p:spPr>
              <a:xfrm>
                <a:off x="6586553" y="4405224"/>
                <a:ext cx="721518" cy="1262161"/>
              </a:xfrm>
              <a:custGeom>
                <a:avLst/>
                <a:gdLst>
                  <a:gd name="connsiteX0" fmla="*/ 142876 w 285752"/>
                  <a:gd name="connsiteY0" fmla="*/ 214314 h 857256"/>
                  <a:gd name="connsiteX1" fmla="*/ 142876 w 285752"/>
                  <a:gd name="connsiteY1" fmla="*/ 857256 h 857256"/>
                  <a:gd name="connsiteX2" fmla="*/ 142876 w 285752"/>
                  <a:gd name="connsiteY2" fmla="*/ 214314 h 857256"/>
                  <a:gd name="connsiteX0" fmla="*/ 291705 w 583410"/>
                  <a:gd name="connsiteY0" fmla="*/ 500066 h 785842"/>
                  <a:gd name="connsiteX1" fmla="*/ 291705 w 583410"/>
                  <a:gd name="connsiteY1" fmla="*/ 785842 h 785842"/>
                  <a:gd name="connsiteX2" fmla="*/ 291705 w 583410"/>
                  <a:gd name="connsiteY2" fmla="*/ 500066 h 78584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642894 h 642942"/>
                  <a:gd name="connsiteX1" fmla="*/ 291705 w 583410"/>
                  <a:gd name="connsiteY1" fmla="*/ 642942 h 642942"/>
                  <a:gd name="connsiteX2" fmla="*/ 291705 w 583410"/>
                  <a:gd name="connsiteY2" fmla="*/ 642894 h 642942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262161"/>
                  <a:gd name="connsiteX1" fmla="*/ 291705 w 583410"/>
                  <a:gd name="connsiteY1" fmla="*/ 1262161 h 1262161"/>
                  <a:gd name="connsiteX2" fmla="*/ 291705 w 583410"/>
                  <a:gd name="connsiteY2" fmla="*/ 1119213 h 1262161"/>
                  <a:gd name="connsiteX0" fmla="*/ 291705 w 650066"/>
                  <a:gd name="connsiteY0" fmla="*/ 1119213 h 1262161"/>
                  <a:gd name="connsiteX1" fmla="*/ 291705 w 650066"/>
                  <a:gd name="connsiteY1" fmla="*/ 1262161 h 1262161"/>
                  <a:gd name="connsiteX2" fmla="*/ 291705 w 650066"/>
                  <a:gd name="connsiteY2" fmla="*/ 1119213 h 1262161"/>
                  <a:gd name="connsiteX0" fmla="*/ 363157 w 721518"/>
                  <a:gd name="connsiteY0" fmla="*/ 1119213 h 1262161"/>
                  <a:gd name="connsiteX1" fmla="*/ 363157 w 721518"/>
                  <a:gd name="connsiteY1" fmla="*/ 1262161 h 1262161"/>
                  <a:gd name="connsiteX2" fmla="*/ 363157 w 721518"/>
                  <a:gd name="connsiteY2" fmla="*/ 1119213 h 12621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1518" h="1262161">
                    <a:moveTo>
                      <a:pt x="363157" y="1119213"/>
                    </a:moveTo>
                    <a:cubicBezTo>
                      <a:pt x="341693" y="0"/>
                      <a:pt x="721518" y="766845"/>
                      <a:pt x="363157" y="1262161"/>
                    </a:cubicBezTo>
                    <a:cubicBezTo>
                      <a:pt x="0" y="781133"/>
                      <a:pt x="370250" y="19042"/>
                      <a:pt x="363157" y="1119213"/>
                    </a:cubicBezTo>
                    <a:close/>
                  </a:path>
                </a:pathLst>
              </a:custGeom>
              <a:gradFill>
                <a:gsLst>
                  <a:gs pos="100000">
                    <a:schemeClr val="bg1"/>
                  </a:gs>
                  <a:gs pos="0">
                    <a:srgbClr val="FF0000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69850" h="63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58" name="Полилиния 157"/>
              <p:cNvSpPr/>
              <p:nvPr/>
            </p:nvSpPr>
            <p:spPr>
              <a:xfrm>
                <a:off x="6663958" y="4400554"/>
                <a:ext cx="721518" cy="1262161"/>
              </a:xfrm>
              <a:custGeom>
                <a:avLst/>
                <a:gdLst>
                  <a:gd name="connsiteX0" fmla="*/ 142876 w 285752"/>
                  <a:gd name="connsiteY0" fmla="*/ 214314 h 857256"/>
                  <a:gd name="connsiteX1" fmla="*/ 142876 w 285752"/>
                  <a:gd name="connsiteY1" fmla="*/ 857256 h 857256"/>
                  <a:gd name="connsiteX2" fmla="*/ 142876 w 285752"/>
                  <a:gd name="connsiteY2" fmla="*/ 214314 h 857256"/>
                  <a:gd name="connsiteX0" fmla="*/ 291705 w 583410"/>
                  <a:gd name="connsiteY0" fmla="*/ 500066 h 785842"/>
                  <a:gd name="connsiteX1" fmla="*/ 291705 w 583410"/>
                  <a:gd name="connsiteY1" fmla="*/ 785842 h 785842"/>
                  <a:gd name="connsiteX2" fmla="*/ 291705 w 583410"/>
                  <a:gd name="connsiteY2" fmla="*/ 500066 h 78584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642894 h 642942"/>
                  <a:gd name="connsiteX1" fmla="*/ 291705 w 583410"/>
                  <a:gd name="connsiteY1" fmla="*/ 642942 h 642942"/>
                  <a:gd name="connsiteX2" fmla="*/ 291705 w 583410"/>
                  <a:gd name="connsiteY2" fmla="*/ 642894 h 642942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262161"/>
                  <a:gd name="connsiteX1" fmla="*/ 291705 w 583410"/>
                  <a:gd name="connsiteY1" fmla="*/ 1262161 h 1262161"/>
                  <a:gd name="connsiteX2" fmla="*/ 291705 w 583410"/>
                  <a:gd name="connsiteY2" fmla="*/ 1119213 h 1262161"/>
                  <a:gd name="connsiteX0" fmla="*/ 291705 w 650066"/>
                  <a:gd name="connsiteY0" fmla="*/ 1119213 h 1262161"/>
                  <a:gd name="connsiteX1" fmla="*/ 291705 w 650066"/>
                  <a:gd name="connsiteY1" fmla="*/ 1262161 h 1262161"/>
                  <a:gd name="connsiteX2" fmla="*/ 291705 w 650066"/>
                  <a:gd name="connsiteY2" fmla="*/ 1119213 h 1262161"/>
                  <a:gd name="connsiteX0" fmla="*/ 363157 w 721518"/>
                  <a:gd name="connsiteY0" fmla="*/ 1119213 h 1262161"/>
                  <a:gd name="connsiteX1" fmla="*/ 363157 w 721518"/>
                  <a:gd name="connsiteY1" fmla="*/ 1262161 h 1262161"/>
                  <a:gd name="connsiteX2" fmla="*/ 363157 w 721518"/>
                  <a:gd name="connsiteY2" fmla="*/ 1119213 h 12621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1518" h="1262161">
                    <a:moveTo>
                      <a:pt x="363157" y="1119213"/>
                    </a:moveTo>
                    <a:cubicBezTo>
                      <a:pt x="341693" y="0"/>
                      <a:pt x="721518" y="766845"/>
                      <a:pt x="363157" y="1262161"/>
                    </a:cubicBezTo>
                    <a:cubicBezTo>
                      <a:pt x="0" y="781133"/>
                      <a:pt x="370250" y="19042"/>
                      <a:pt x="363157" y="1119213"/>
                    </a:cubicBezTo>
                    <a:close/>
                  </a:path>
                </a:pathLst>
              </a:custGeom>
              <a:gradFill>
                <a:gsLst>
                  <a:gs pos="100000">
                    <a:schemeClr val="bg1"/>
                  </a:gs>
                  <a:gs pos="0">
                    <a:srgbClr val="FF0000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69850" h="63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58" name="Группа 138"/>
            <p:cNvGrpSpPr/>
            <p:nvPr/>
          </p:nvGrpSpPr>
          <p:grpSpPr>
            <a:xfrm rot="639347">
              <a:off x="6792579" y="4410371"/>
              <a:ext cx="798923" cy="2457470"/>
              <a:chOff x="6586553" y="4400554"/>
              <a:chExt cx="798923" cy="2457470"/>
            </a:xfrm>
          </p:grpSpPr>
          <p:sp>
            <p:nvSpPr>
              <p:cNvPr id="153" name="Полилиния 152"/>
              <p:cNvSpPr/>
              <p:nvPr/>
            </p:nvSpPr>
            <p:spPr>
              <a:xfrm flipH="1">
                <a:off x="6929454" y="5143512"/>
                <a:ext cx="142905" cy="1714512"/>
              </a:xfrm>
              <a:custGeom>
                <a:avLst/>
                <a:gdLst>
                  <a:gd name="connsiteX0" fmla="*/ 1016000 w 1016000"/>
                  <a:gd name="connsiteY0" fmla="*/ 1778000 h 1803400"/>
                  <a:gd name="connsiteX1" fmla="*/ 0 w 1016000"/>
                  <a:gd name="connsiteY1" fmla="*/ 0 h 1803400"/>
                  <a:gd name="connsiteX2" fmla="*/ 901700 w 1016000"/>
                  <a:gd name="connsiteY2" fmla="*/ 1803400 h 1803400"/>
                  <a:gd name="connsiteX3" fmla="*/ 1016000 w 1016000"/>
                  <a:gd name="connsiteY3" fmla="*/ 1778000 h 1803400"/>
                  <a:gd name="connsiteX0" fmla="*/ 1016000 w 1016000"/>
                  <a:gd name="connsiteY0" fmla="*/ 1914011 h 1939411"/>
                  <a:gd name="connsiteX1" fmla="*/ 0 w 1016000"/>
                  <a:gd name="connsiteY1" fmla="*/ 136011 h 1939411"/>
                  <a:gd name="connsiteX2" fmla="*/ 901700 w 1016000"/>
                  <a:gd name="connsiteY2" fmla="*/ 1939411 h 1939411"/>
                  <a:gd name="connsiteX3" fmla="*/ 1016000 w 1016000"/>
                  <a:gd name="connsiteY3" fmla="*/ 1914011 h 1939411"/>
                  <a:gd name="connsiteX0" fmla="*/ 1269483 w 1269483"/>
                  <a:gd name="connsiteY0" fmla="*/ 2019845 h 2045245"/>
                  <a:gd name="connsiteX1" fmla="*/ 253483 w 1269483"/>
                  <a:gd name="connsiteY1" fmla="*/ 241845 h 2045245"/>
                  <a:gd name="connsiteX2" fmla="*/ 1155183 w 1269483"/>
                  <a:gd name="connsiteY2" fmla="*/ 2045245 h 2045245"/>
                  <a:gd name="connsiteX3" fmla="*/ 1269483 w 1269483"/>
                  <a:gd name="connsiteY3" fmla="*/ 2019845 h 2045245"/>
                  <a:gd name="connsiteX0" fmla="*/ 1175829 w 1175829"/>
                  <a:gd name="connsiteY0" fmla="*/ 1914011 h 1939411"/>
                  <a:gd name="connsiteX1" fmla="*/ 159829 w 1175829"/>
                  <a:gd name="connsiteY1" fmla="*/ 136011 h 1939411"/>
                  <a:gd name="connsiteX2" fmla="*/ 1061529 w 1175829"/>
                  <a:gd name="connsiteY2" fmla="*/ 1939411 h 1939411"/>
                  <a:gd name="connsiteX3" fmla="*/ 1175829 w 1175829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652481 w 697974"/>
                  <a:gd name="connsiteY0" fmla="*/ 1914011 h 1939411"/>
                  <a:gd name="connsiteX1" fmla="*/ 159828 w 697974"/>
                  <a:gd name="connsiteY1" fmla="*/ 136011 h 1939411"/>
                  <a:gd name="connsiteX2" fmla="*/ 538181 w 697974"/>
                  <a:gd name="connsiteY2" fmla="*/ 1939411 h 1939411"/>
                  <a:gd name="connsiteX3" fmla="*/ 652481 w 697974"/>
                  <a:gd name="connsiteY3" fmla="*/ 1914011 h 1939411"/>
                  <a:gd name="connsiteX0" fmla="*/ 652481 w 697974"/>
                  <a:gd name="connsiteY0" fmla="*/ 1914011 h 1939411"/>
                  <a:gd name="connsiteX1" fmla="*/ 159828 w 697974"/>
                  <a:gd name="connsiteY1" fmla="*/ 136011 h 1939411"/>
                  <a:gd name="connsiteX2" fmla="*/ 363701 w 697974"/>
                  <a:gd name="connsiteY2" fmla="*/ 1939411 h 1939411"/>
                  <a:gd name="connsiteX3" fmla="*/ 652481 w 697974"/>
                  <a:gd name="connsiteY3" fmla="*/ 1914011 h 1939411"/>
                  <a:gd name="connsiteX0" fmla="*/ 477999 w 523492"/>
                  <a:gd name="connsiteY0" fmla="*/ 1914011 h 1939411"/>
                  <a:gd name="connsiteX1" fmla="*/ 159828 w 523492"/>
                  <a:gd name="connsiteY1" fmla="*/ 136011 h 1939411"/>
                  <a:gd name="connsiteX2" fmla="*/ 363701 w 523492"/>
                  <a:gd name="connsiteY2" fmla="*/ 1939411 h 1939411"/>
                  <a:gd name="connsiteX3" fmla="*/ 477999 w 523492"/>
                  <a:gd name="connsiteY3" fmla="*/ 1914011 h 1939411"/>
                  <a:gd name="connsiteX0" fmla="*/ 129045 w 215906"/>
                  <a:gd name="connsiteY0" fmla="*/ 1914011 h 1939411"/>
                  <a:gd name="connsiteX1" fmla="*/ 159828 w 215906"/>
                  <a:gd name="connsiteY1" fmla="*/ 136011 h 1939411"/>
                  <a:gd name="connsiteX2" fmla="*/ 14747 w 215906"/>
                  <a:gd name="connsiteY2" fmla="*/ 1939411 h 1939411"/>
                  <a:gd name="connsiteX3" fmla="*/ 129045 w 215906"/>
                  <a:gd name="connsiteY3" fmla="*/ 1914011 h 19394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15906" h="1939411">
                    <a:moveTo>
                      <a:pt x="129045" y="1914011"/>
                    </a:moveTo>
                    <a:cubicBezTo>
                      <a:pt x="174538" y="948262"/>
                      <a:pt x="215907" y="0"/>
                      <a:pt x="159828" y="136011"/>
                    </a:cubicBezTo>
                    <a:cubicBezTo>
                      <a:pt x="-1" y="124344"/>
                      <a:pt x="106262" y="806428"/>
                      <a:pt x="14747" y="1939411"/>
                    </a:cubicBezTo>
                    <a:lnTo>
                      <a:pt x="129045" y="1914011"/>
                    </a:lnTo>
                    <a:close/>
                  </a:path>
                </a:pathLst>
              </a:custGeom>
              <a:gradFill>
                <a:gsLst>
                  <a:gs pos="100000">
                    <a:srgbClr val="92D050"/>
                  </a:gs>
                  <a:gs pos="0">
                    <a:schemeClr val="accent3">
                      <a:lumMod val="50000"/>
                    </a:schemeClr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19050" h="190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54" name="Полилиния 153"/>
              <p:cNvSpPr/>
              <p:nvPr/>
            </p:nvSpPr>
            <p:spPr>
              <a:xfrm>
                <a:off x="6586553" y="4405224"/>
                <a:ext cx="721518" cy="1262161"/>
              </a:xfrm>
              <a:custGeom>
                <a:avLst/>
                <a:gdLst>
                  <a:gd name="connsiteX0" fmla="*/ 142876 w 285752"/>
                  <a:gd name="connsiteY0" fmla="*/ 214314 h 857256"/>
                  <a:gd name="connsiteX1" fmla="*/ 142876 w 285752"/>
                  <a:gd name="connsiteY1" fmla="*/ 857256 h 857256"/>
                  <a:gd name="connsiteX2" fmla="*/ 142876 w 285752"/>
                  <a:gd name="connsiteY2" fmla="*/ 214314 h 857256"/>
                  <a:gd name="connsiteX0" fmla="*/ 291705 w 583410"/>
                  <a:gd name="connsiteY0" fmla="*/ 500066 h 785842"/>
                  <a:gd name="connsiteX1" fmla="*/ 291705 w 583410"/>
                  <a:gd name="connsiteY1" fmla="*/ 785842 h 785842"/>
                  <a:gd name="connsiteX2" fmla="*/ 291705 w 583410"/>
                  <a:gd name="connsiteY2" fmla="*/ 500066 h 78584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642894 h 642942"/>
                  <a:gd name="connsiteX1" fmla="*/ 291705 w 583410"/>
                  <a:gd name="connsiteY1" fmla="*/ 642942 h 642942"/>
                  <a:gd name="connsiteX2" fmla="*/ 291705 w 583410"/>
                  <a:gd name="connsiteY2" fmla="*/ 642894 h 642942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262161"/>
                  <a:gd name="connsiteX1" fmla="*/ 291705 w 583410"/>
                  <a:gd name="connsiteY1" fmla="*/ 1262161 h 1262161"/>
                  <a:gd name="connsiteX2" fmla="*/ 291705 w 583410"/>
                  <a:gd name="connsiteY2" fmla="*/ 1119213 h 1262161"/>
                  <a:gd name="connsiteX0" fmla="*/ 291705 w 650066"/>
                  <a:gd name="connsiteY0" fmla="*/ 1119213 h 1262161"/>
                  <a:gd name="connsiteX1" fmla="*/ 291705 w 650066"/>
                  <a:gd name="connsiteY1" fmla="*/ 1262161 h 1262161"/>
                  <a:gd name="connsiteX2" fmla="*/ 291705 w 650066"/>
                  <a:gd name="connsiteY2" fmla="*/ 1119213 h 1262161"/>
                  <a:gd name="connsiteX0" fmla="*/ 363157 w 721518"/>
                  <a:gd name="connsiteY0" fmla="*/ 1119213 h 1262161"/>
                  <a:gd name="connsiteX1" fmla="*/ 363157 w 721518"/>
                  <a:gd name="connsiteY1" fmla="*/ 1262161 h 1262161"/>
                  <a:gd name="connsiteX2" fmla="*/ 363157 w 721518"/>
                  <a:gd name="connsiteY2" fmla="*/ 1119213 h 12621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1518" h="1262161">
                    <a:moveTo>
                      <a:pt x="363157" y="1119213"/>
                    </a:moveTo>
                    <a:cubicBezTo>
                      <a:pt x="341693" y="0"/>
                      <a:pt x="721518" y="766845"/>
                      <a:pt x="363157" y="1262161"/>
                    </a:cubicBezTo>
                    <a:cubicBezTo>
                      <a:pt x="0" y="781133"/>
                      <a:pt x="370250" y="19042"/>
                      <a:pt x="363157" y="1119213"/>
                    </a:cubicBezTo>
                    <a:close/>
                  </a:path>
                </a:pathLst>
              </a:custGeom>
              <a:gradFill>
                <a:gsLst>
                  <a:gs pos="100000">
                    <a:schemeClr val="bg1"/>
                  </a:gs>
                  <a:gs pos="0">
                    <a:srgbClr val="FF0000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69850" h="63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55" name="Полилиния 154"/>
              <p:cNvSpPr/>
              <p:nvPr/>
            </p:nvSpPr>
            <p:spPr>
              <a:xfrm>
                <a:off x="6663958" y="4400554"/>
                <a:ext cx="721518" cy="1262161"/>
              </a:xfrm>
              <a:custGeom>
                <a:avLst/>
                <a:gdLst>
                  <a:gd name="connsiteX0" fmla="*/ 142876 w 285752"/>
                  <a:gd name="connsiteY0" fmla="*/ 214314 h 857256"/>
                  <a:gd name="connsiteX1" fmla="*/ 142876 w 285752"/>
                  <a:gd name="connsiteY1" fmla="*/ 857256 h 857256"/>
                  <a:gd name="connsiteX2" fmla="*/ 142876 w 285752"/>
                  <a:gd name="connsiteY2" fmla="*/ 214314 h 857256"/>
                  <a:gd name="connsiteX0" fmla="*/ 291705 w 583410"/>
                  <a:gd name="connsiteY0" fmla="*/ 500066 h 785842"/>
                  <a:gd name="connsiteX1" fmla="*/ 291705 w 583410"/>
                  <a:gd name="connsiteY1" fmla="*/ 785842 h 785842"/>
                  <a:gd name="connsiteX2" fmla="*/ 291705 w 583410"/>
                  <a:gd name="connsiteY2" fmla="*/ 500066 h 78584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642894 h 642942"/>
                  <a:gd name="connsiteX1" fmla="*/ 291705 w 583410"/>
                  <a:gd name="connsiteY1" fmla="*/ 642942 h 642942"/>
                  <a:gd name="connsiteX2" fmla="*/ 291705 w 583410"/>
                  <a:gd name="connsiteY2" fmla="*/ 642894 h 642942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262161"/>
                  <a:gd name="connsiteX1" fmla="*/ 291705 w 583410"/>
                  <a:gd name="connsiteY1" fmla="*/ 1262161 h 1262161"/>
                  <a:gd name="connsiteX2" fmla="*/ 291705 w 583410"/>
                  <a:gd name="connsiteY2" fmla="*/ 1119213 h 1262161"/>
                  <a:gd name="connsiteX0" fmla="*/ 291705 w 650066"/>
                  <a:gd name="connsiteY0" fmla="*/ 1119213 h 1262161"/>
                  <a:gd name="connsiteX1" fmla="*/ 291705 w 650066"/>
                  <a:gd name="connsiteY1" fmla="*/ 1262161 h 1262161"/>
                  <a:gd name="connsiteX2" fmla="*/ 291705 w 650066"/>
                  <a:gd name="connsiteY2" fmla="*/ 1119213 h 1262161"/>
                  <a:gd name="connsiteX0" fmla="*/ 363157 w 721518"/>
                  <a:gd name="connsiteY0" fmla="*/ 1119213 h 1262161"/>
                  <a:gd name="connsiteX1" fmla="*/ 363157 w 721518"/>
                  <a:gd name="connsiteY1" fmla="*/ 1262161 h 1262161"/>
                  <a:gd name="connsiteX2" fmla="*/ 363157 w 721518"/>
                  <a:gd name="connsiteY2" fmla="*/ 1119213 h 12621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1518" h="1262161">
                    <a:moveTo>
                      <a:pt x="363157" y="1119213"/>
                    </a:moveTo>
                    <a:cubicBezTo>
                      <a:pt x="341693" y="0"/>
                      <a:pt x="721518" y="766845"/>
                      <a:pt x="363157" y="1262161"/>
                    </a:cubicBezTo>
                    <a:cubicBezTo>
                      <a:pt x="0" y="781133"/>
                      <a:pt x="370250" y="19042"/>
                      <a:pt x="363157" y="1119213"/>
                    </a:cubicBezTo>
                    <a:close/>
                  </a:path>
                </a:pathLst>
              </a:custGeom>
              <a:gradFill>
                <a:gsLst>
                  <a:gs pos="100000">
                    <a:schemeClr val="bg1"/>
                  </a:gs>
                  <a:gs pos="0">
                    <a:srgbClr val="FF0000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69850" h="63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grpSp>
        <p:nvGrpSpPr>
          <p:cNvPr id="59" name="Группа 158"/>
          <p:cNvGrpSpPr/>
          <p:nvPr/>
        </p:nvGrpSpPr>
        <p:grpSpPr>
          <a:xfrm rot="388224">
            <a:off x="6557801" y="5855841"/>
            <a:ext cx="1292760" cy="1084245"/>
            <a:chOff x="5898071" y="4400554"/>
            <a:chExt cx="2324143" cy="2470145"/>
          </a:xfrm>
        </p:grpSpPr>
        <p:sp>
          <p:nvSpPr>
            <p:cNvPr id="160" name="Полилиния 159"/>
            <p:cNvSpPr/>
            <p:nvPr/>
          </p:nvSpPr>
          <p:spPr>
            <a:xfrm>
              <a:off x="5898071" y="4931288"/>
              <a:ext cx="1221322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1" name="Полилиния 160"/>
            <p:cNvSpPr/>
            <p:nvPr/>
          </p:nvSpPr>
          <p:spPr>
            <a:xfrm>
              <a:off x="6357950" y="4918589"/>
              <a:ext cx="792694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2" name="Полилиния 161"/>
            <p:cNvSpPr/>
            <p:nvPr/>
          </p:nvSpPr>
          <p:spPr>
            <a:xfrm>
              <a:off x="6072198" y="4918589"/>
              <a:ext cx="1149884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3" name="Полилиния 162"/>
            <p:cNvSpPr/>
            <p:nvPr/>
          </p:nvSpPr>
          <p:spPr>
            <a:xfrm flipH="1">
              <a:off x="7000892" y="4918589"/>
              <a:ext cx="1221322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4" name="Полилиния 163"/>
            <p:cNvSpPr/>
            <p:nvPr/>
          </p:nvSpPr>
          <p:spPr>
            <a:xfrm flipH="1">
              <a:off x="7000892" y="4918589"/>
              <a:ext cx="785818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5" name="Полилиния 164"/>
            <p:cNvSpPr/>
            <p:nvPr/>
          </p:nvSpPr>
          <p:spPr>
            <a:xfrm flipH="1">
              <a:off x="6929454" y="4918589"/>
              <a:ext cx="500066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60" name="Группа 137"/>
            <p:cNvGrpSpPr/>
            <p:nvPr/>
          </p:nvGrpSpPr>
          <p:grpSpPr>
            <a:xfrm rot="21430290">
              <a:off x="6560974" y="4400554"/>
              <a:ext cx="798923" cy="2457470"/>
              <a:chOff x="6586553" y="4400554"/>
              <a:chExt cx="798923" cy="2457470"/>
            </a:xfrm>
          </p:grpSpPr>
          <p:sp>
            <p:nvSpPr>
              <p:cNvPr id="171" name="Полилиния 170"/>
              <p:cNvSpPr/>
              <p:nvPr/>
            </p:nvSpPr>
            <p:spPr>
              <a:xfrm flipH="1">
                <a:off x="6929454" y="5143512"/>
                <a:ext cx="142905" cy="1714512"/>
              </a:xfrm>
              <a:custGeom>
                <a:avLst/>
                <a:gdLst>
                  <a:gd name="connsiteX0" fmla="*/ 1016000 w 1016000"/>
                  <a:gd name="connsiteY0" fmla="*/ 1778000 h 1803400"/>
                  <a:gd name="connsiteX1" fmla="*/ 0 w 1016000"/>
                  <a:gd name="connsiteY1" fmla="*/ 0 h 1803400"/>
                  <a:gd name="connsiteX2" fmla="*/ 901700 w 1016000"/>
                  <a:gd name="connsiteY2" fmla="*/ 1803400 h 1803400"/>
                  <a:gd name="connsiteX3" fmla="*/ 1016000 w 1016000"/>
                  <a:gd name="connsiteY3" fmla="*/ 1778000 h 1803400"/>
                  <a:gd name="connsiteX0" fmla="*/ 1016000 w 1016000"/>
                  <a:gd name="connsiteY0" fmla="*/ 1914011 h 1939411"/>
                  <a:gd name="connsiteX1" fmla="*/ 0 w 1016000"/>
                  <a:gd name="connsiteY1" fmla="*/ 136011 h 1939411"/>
                  <a:gd name="connsiteX2" fmla="*/ 901700 w 1016000"/>
                  <a:gd name="connsiteY2" fmla="*/ 1939411 h 1939411"/>
                  <a:gd name="connsiteX3" fmla="*/ 1016000 w 1016000"/>
                  <a:gd name="connsiteY3" fmla="*/ 1914011 h 1939411"/>
                  <a:gd name="connsiteX0" fmla="*/ 1269483 w 1269483"/>
                  <a:gd name="connsiteY0" fmla="*/ 2019845 h 2045245"/>
                  <a:gd name="connsiteX1" fmla="*/ 253483 w 1269483"/>
                  <a:gd name="connsiteY1" fmla="*/ 241845 h 2045245"/>
                  <a:gd name="connsiteX2" fmla="*/ 1155183 w 1269483"/>
                  <a:gd name="connsiteY2" fmla="*/ 2045245 h 2045245"/>
                  <a:gd name="connsiteX3" fmla="*/ 1269483 w 1269483"/>
                  <a:gd name="connsiteY3" fmla="*/ 2019845 h 2045245"/>
                  <a:gd name="connsiteX0" fmla="*/ 1175829 w 1175829"/>
                  <a:gd name="connsiteY0" fmla="*/ 1914011 h 1939411"/>
                  <a:gd name="connsiteX1" fmla="*/ 159829 w 1175829"/>
                  <a:gd name="connsiteY1" fmla="*/ 136011 h 1939411"/>
                  <a:gd name="connsiteX2" fmla="*/ 1061529 w 1175829"/>
                  <a:gd name="connsiteY2" fmla="*/ 1939411 h 1939411"/>
                  <a:gd name="connsiteX3" fmla="*/ 1175829 w 1175829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652481 w 697974"/>
                  <a:gd name="connsiteY0" fmla="*/ 1914011 h 1939411"/>
                  <a:gd name="connsiteX1" fmla="*/ 159828 w 697974"/>
                  <a:gd name="connsiteY1" fmla="*/ 136011 h 1939411"/>
                  <a:gd name="connsiteX2" fmla="*/ 538181 w 697974"/>
                  <a:gd name="connsiteY2" fmla="*/ 1939411 h 1939411"/>
                  <a:gd name="connsiteX3" fmla="*/ 652481 w 697974"/>
                  <a:gd name="connsiteY3" fmla="*/ 1914011 h 1939411"/>
                  <a:gd name="connsiteX0" fmla="*/ 652481 w 697974"/>
                  <a:gd name="connsiteY0" fmla="*/ 1914011 h 1939411"/>
                  <a:gd name="connsiteX1" fmla="*/ 159828 w 697974"/>
                  <a:gd name="connsiteY1" fmla="*/ 136011 h 1939411"/>
                  <a:gd name="connsiteX2" fmla="*/ 363701 w 697974"/>
                  <a:gd name="connsiteY2" fmla="*/ 1939411 h 1939411"/>
                  <a:gd name="connsiteX3" fmla="*/ 652481 w 697974"/>
                  <a:gd name="connsiteY3" fmla="*/ 1914011 h 1939411"/>
                  <a:gd name="connsiteX0" fmla="*/ 477999 w 523492"/>
                  <a:gd name="connsiteY0" fmla="*/ 1914011 h 1939411"/>
                  <a:gd name="connsiteX1" fmla="*/ 159828 w 523492"/>
                  <a:gd name="connsiteY1" fmla="*/ 136011 h 1939411"/>
                  <a:gd name="connsiteX2" fmla="*/ 363701 w 523492"/>
                  <a:gd name="connsiteY2" fmla="*/ 1939411 h 1939411"/>
                  <a:gd name="connsiteX3" fmla="*/ 477999 w 523492"/>
                  <a:gd name="connsiteY3" fmla="*/ 1914011 h 1939411"/>
                  <a:gd name="connsiteX0" fmla="*/ 129045 w 215906"/>
                  <a:gd name="connsiteY0" fmla="*/ 1914011 h 1939411"/>
                  <a:gd name="connsiteX1" fmla="*/ 159828 w 215906"/>
                  <a:gd name="connsiteY1" fmla="*/ 136011 h 1939411"/>
                  <a:gd name="connsiteX2" fmla="*/ 14747 w 215906"/>
                  <a:gd name="connsiteY2" fmla="*/ 1939411 h 1939411"/>
                  <a:gd name="connsiteX3" fmla="*/ 129045 w 215906"/>
                  <a:gd name="connsiteY3" fmla="*/ 1914011 h 19394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15906" h="1939411">
                    <a:moveTo>
                      <a:pt x="129045" y="1914011"/>
                    </a:moveTo>
                    <a:cubicBezTo>
                      <a:pt x="174538" y="948262"/>
                      <a:pt x="215907" y="0"/>
                      <a:pt x="159828" y="136011"/>
                    </a:cubicBezTo>
                    <a:cubicBezTo>
                      <a:pt x="-1" y="124344"/>
                      <a:pt x="106262" y="806428"/>
                      <a:pt x="14747" y="1939411"/>
                    </a:cubicBezTo>
                    <a:lnTo>
                      <a:pt x="129045" y="1914011"/>
                    </a:lnTo>
                    <a:close/>
                  </a:path>
                </a:pathLst>
              </a:custGeom>
              <a:gradFill>
                <a:gsLst>
                  <a:gs pos="100000">
                    <a:srgbClr val="92D050"/>
                  </a:gs>
                  <a:gs pos="0">
                    <a:schemeClr val="accent3">
                      <a:lumMod val="50000"/>
                    </a:schemeClr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19050" h="190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72" name="Полилиния 171"/>
              <p:cNvSpPr/>
              <p:nvPr/>
            </p:nvSpPr>
            <p:spPr>
              <a:xfrm>
                <a:off x="6586553" y="4405224"/>
                <a:ext cx="721518" cy="1262161"/>
              </a:xfrm>
              <a:custGeom>
                <a:avLst/>
                <a:gdLst>
                  <a:gd name="connsiteX0" fmla="*/ 142876 w 285752"/>
                  <a:gd name="connsiteY0" fmla="*/ 214314 h 857256"/>
                  <a:gd name="connsiteX1" fmla="*/ 142876 w 285752"/>
                  <a:gd name="connsiteY1" fmla="*/ 857256 h 857256"/>
                  <a:gd name="connsiteX2" fmla="*/ 142876 w 285752"/>
                  <a:gd name="connsiteY2" fmla="*/ 214314 h 857256"/>
                  <a:gd name="connsiteX0" fmla="*/ 291705 w 583410"/>
                  <a:gd name="connsiteY0" fmla="*/ 500066 h 785842"/>
                  <a:gd name="connsiteX1" fmla="*/ 291705 w 583410"/>
                  <a:gd name="connsiteY1" fmla="*/ 785842 h 785842"/>
                  <a:gd name="connsiteX2" fmla="*/ 291705 w 583410"/>
                  <a:gd name="connsiteY2" fmla="*/ 500066 h 78584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642894 h 642942"/>
                  <a:gd name="connsiteX1" fmla="*/ 291705 w 583410"/>
                  <a:gd name="connsiteY1" fmla="*/ 642942 h 642942"/>
                  <a:gd name="connsiteX2" fmla="*/ 291705 w 583410"/>
                  <a:gd name="connsiteY2" fmla="*/ 642894 h 642942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262161"/>
                  <a:gd name="connsiteX1" fmla="*/ 291705 w 583410"/>
                  <a:gd name="connsiteY1" fmla="*/ 1262161 h 1262161"/>
                  <a:gd name="connsiteX2" fmla="*/ 291705 w 583410"/>
                  <a:gd name="connsiteY2" fmla="*/ 1119213 h 1262161"/>
                  <a:gd name="connsiteX0" fmla="*/ 291705 w 650066"/>
                  <a:gd name="connsiteY0" fmla="*/ 1119213 h 1262161"/>
                  <a:gd name="connsiteX1" fmla="*/ 291705 w 650066"/>
                  <a:gd name="connsiteY1" fmla="*/ 1262161 h 1262161"/>
                  <a:gd name="connsiteX2" fmla="*/ 291705 w 650066"/>
                  <a:gd name="connsiteY2" fmla="*/ 1119213 h 1262161"/>
                  <a:gd name="connsiteX0" fmla="*/ 363157 w 721518"/>
                  <a:gd name="connsiteY0" fmla="*/ 1119213 h 1262161"/>
                  <a:gd name="connsiteX1" fmla="*/ 363157 w 721518"/>
                  <a:gd name="connsiteY1" fmla="*/ 1262161 h 1262161"/>
                  <a:gd name="connsiteX2" fmla="*/ 363157 w 721518"/>
                  <a:gd name="connsiteY2" fmla="*/ 1119213 h 12621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1518" h="1262161">
                    <a:moveTo>
                      <a:pt x="363157" y="1119213"/>
                    </a:moveTo>
                    <a:cubicBezTo>
                      <a:pt x="341693" y="0"/>
                      <a:pt x="721518" y="766845"/>
                      <a:pt x="363157" y="1262161"/>
                    </a:cubicBezTo>
                    <a:cubicBezTo>
                      <a:pt x="0" y="781133"/>
                      <a:pt x="370250" y="19042"/>
                      <a:pt x="363157" y="1119213"/>
                    </a:cubicBezTo>
                    <a:close/>
                  </a:path>
                </a:pathLst>
              </a:custGeom>
              <a:gradFill>
                <a:gsLst>
                  <a:gs pos="100000">
                    <a:schemeClr val="bg1"/>
                  </a:gs>
                  <a:gs pos="0">
                    <a:srgbClr val="FF0000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69850" h="63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73" name="Полилиния 172"/>
              <p:cNvSpPr/>
              <p:nvPr/>
            </p:nvSpPr>
            <p:spPr>
              <a:xfrm>
                <a:off x="6663958" y="4400554"/>
                <a:ext cx="721518" cy="1262161"/>
              </a:xfrm>
              <a:custGeom>
                <a:avLst/>
                <a:gdLst>
                  <a:gd name="connsiteX0" fmla="*/ 142876 w 285752"/>
                  <a:gd name="connsiteY0" fmla="*/ 214314 h 857256"/>
                  <a:gd name="connsiteX1" fmla="*/ 142876 w 285752"/>
                  <a:gd name="connsiteY1" fmla="*/ 857256 h 857256"/>
                  <a:gd name="connsiteX2" fmla="*/ 142876 w 285752"/>
                  <a:gd name="connsiteY2" fmla="*/ 214314 h 857256"/>
                  <a:gd name="connsiteX0" fmla="*/ 291705 w 583410"/>
                  <a:gd name="connsiteY0" fmla="*/ 500066 h 785842"/>
                  <a:gd name="connsiteX1" fmla="*/ 291705 w 583410"/>
                  <a:gd name="connsiteY1" fmla="*/ 785842 h 785842"/>
                  <a:gd name="connsiteX2" fmla="*/ 291705 w 583410"/>
                  <a:gd name="connsiteY2" fmla="*/ 500066 h 78584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642894 h 642942"/>
                  <a:gd name="connsiteX1" fmla="*/ 291705 w 583410"/>
                  <a:gd name="connsiteY1" fmla="*/ 642942 h 642942"/>
                  <a:gd name="connsiteX2" fmla="*/ 291705 w 583410"/>
                  <a:gd name="connsiteY2" fmla="*/ 642894 h 642942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262161"/>
                  <a:gd name="connsiteX1" fmla="*/ 291705 w 583410"/>
                  <a:gd name="connsiteY1" fmla="*/ 1262161 h 1262161"/>
                  <a:gd name="connsiteX2" fmla="*/ 291705 w 583410"/>
                  <a:gd name="connsiteY2" fmla="*/ 1119213 h 1262161"/>
                  <a:gd name="connsiteX0" fmla="*/ 291705 w 650066"/>
                  <a:gd name="connsiteY0" fmla="*/ 1119213 h 1262161"/>
                  <a:gd name="connsiteX1" fmla="*/ 291705 w 650066"/>
                  <a:gd name="connsiteY1" fmla="*/ 1262161 h 1262161"/>
                  <a:gd name="connsiteX2" fmla="*/ 291705 w 650066"/>
                  <a:gd name="connsiteY2" fmla="*/ 1119213 h 1262161"/>
                  <a:gd name="connsiteX0" fmla="*/ 363157 w 721518"/>
                  <a:gd name="connsiteY0" fmla="*/ 1119213 h 1262161"/>
                  <a:gd name="connsiteX1" fmla="*/ 363157 w 721518"/>
                  <a:gd name="connsiteY1" fmla="*/ 1262161 h 1262161"/>
                  <a:gd name="connsiteX2" fmla="*/ 363157 w 721518"/>
                  <a:gd name="connsiteY2" fmla="*/ 1119213 h 12621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1518" h="1262161">
                    <a:moveTo>
                      <a:pt x="363157" y="1119213"/>
                    </a:moveTo>
                    <a:cubicBezTo>
                      <a:pt x="341693" y="0"/>
                      <a:pt x="721518" y="766845"/>
                      <a:pt x="363157" y="1262161"/>
                    </a:cubicBezTo>
                    <a:cubicBezTo>
                      <a:pt x="0" y="781133"/>
                      <a:pt x="370250" y="19042"/>
                      <a:pt x="363157" y="1119213"/>
                    </a:cubicBezTo>
                    <a:close/>
                  </a:path>
                </a:pathLst>
              </a:custGeom>
              <a:gradFill>
                <a:gsLst>
                  <a:gs pos="100000">
                    <a:schemeClr val="bg1"/>
                  </a:gs>
                  <a:gs pos="0">
                    <a:srgbClr val="FF0000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69850" h="63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grpSp>
        <p:nvGrpSpPr>
          <p:cNvPr id="61" name="Группа 173"/>
          <p:cNvGrpSpPr/>
          <p:nvPr/>
        </p:nvGrpSpPr>
        <p:grpSpPr>
          <a:xfrm rot="626960">
            <a:off x="8369768" y="5933813"/>
            <a:ext cx="928662" cy="1000108"/>
            <a:chOff x="5898071" y="4400554"/>
            <a:chExt cx="2324143" cy="2470145"/>
          </a:xfrm>
        </p:grpSpPr>
        <p:sp>
          <p:nvSpPr>
            <p:cNvPr id="175" name="Полилиния 174"/>
            <p:cNvSpPr/>
            <p:nvPr/>
          </p:nvSpPr>
          <p:spPr>
            <a:xfrm>
              <a:off x="5898071" y="4931288"/>
              <a:ext cx="1221322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6" name="Полилиния 175"/>
            <p:cNvSpPr/>
            <p:nvPr/>
          </p:nvSpPr>
          <p:spPr>
            <a:xfrm>
              <a:off x="6357950" y="4918589"/>
              <a:ext cx="792694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7" name="Полилиния 176"/>
            <p:cNvSpPr/>
            <p:nvPr/>
          </p:nvSpPr>
          <p:spPr>
            <a:xfrm>
              <a:off x="6072198" y="4918589"/>
              <a:ext cx="1149884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8" name="Полилиния 177"/>
            <p:cNvSpPr/>
            <p:nvPr/>
          </p:nvSpPr>
          <p:spPr>
            <a:xfrm flipH="1">
              <a:off x="7000892" y="4918589"/>
              <a:ext cx="1221322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9" name="Полилиния 178"/>
            <p:cNvSpPr/>
            <p:nvPr/>
          </p:nvSpPr>
          <p:spPr>
            <a:xfrm flipH="1">
              <a:off x="7000892" y="4918589"/>
              <a:ext cx="785818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0" name="Полилиния 179"/>
            <p:cNvSpPr/>
            <p:nvPr/>
          </p:nvSpPr>
          <p:spPr>
            <a:xfrm flipH="1">
              <a:off x="6929454" y="4918589"/>
              <a:ext cx="500066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62" name="Группа 137"/>
            <p:cNvGrpSpPr/>
            <p:nvPr/>
          </p:nvGrpSpPr>
          <p:grpSpPr>
            <a:xfrm rot="21430290">
              <a:off x="6560974" y="4400554"/>
              <a:ext cx="798923" cy="2457470"/>
              <a:chOff x="6586553" y="4400554"/>
              <a:chExt cx="798923" cy="2457470"/>
            </a:xfrm>
          </p:grpSpPr>
          <p:sp>
            <p:nvSpPr>
              <p:cNvPr id="186" name="Полилиния 185"/>
              <p:cNvSpPr/>
              <p:nvPr/>
            </p:nvSpPr>
            <p:spPr>
              <a:xfrm flipH="1">
                <a:off x="6929454" y="5143512"/>
                <a:ext cx="142905" cy="1714512"/>
              </a:xfrm>
              <a:custGeom>
                <a:avLst/>
                <a:gdLst>
                  <a:gd name="connsiteX0" fmla="*/ 1016000 w 1016000"/>
                  <a:gd name="connsiteY0" fmla="*/ 1778000 h 1803400"/>
                  <a:gd name="connsiteX1" fmla="*/ 0 w 1016000"/>
                  <a:gd name="connsiteY1" fmla="*/ 0 h 1803400"/>
                  <a:gd name="connsiteX2" fmla="*/ 901700 w 1016000"/>
                  <a:gd name="connsiteY2" fmla="*/ 1803400 h 1803400"/>
                  <a:gd name="connsiteX3" fmla="*/ 1016000 w 1016000"/>
                  <a:gd name="connsiteY3" fmla="*/ 1778000 h 1803400"/>
                  <a:gd name="connsiteX0" fmla="*/ 1016000 w 1016000"/>
                  <a:gd name="connsiteY0" fmla="*/ 1914011 h 1939411"/>
                  <a:gd name="connsiteX1" fmla="*/ 0 w 1016000"/>
                  <a:gd name="connsiteY1" fmla="*/ 136011 h 1939411"/>
                  <a:gd name="connsiteX2" fmla="*/ 901700 w 1016000"/>
                  <a:gd name="connsiteY2" fmla="*/ 1939411 h 1939411"/>
                  <a:gd name="connsiteX3" fmla="*/ 1016000 w 1016000"/>
                  <a:gd name="connsiteY3" fmla="*/ 1914011 h 1939411"/>
                  <a:gd name="connsiteX0" fmla="*/ 1269483 w 1269483"/>
                  <a:gd name="connsiteY0" fmla="*/ 2019845 h 2045245"/>
                  <a:gd name="connsiteX1" fmla="*/ 253483 w 1269483"/>
                  <a:gd name="connsiteY1" fmla="*/ 241845 h 2045245"/>
                  <a:gd name="connsiteX2" fmla="*/ 1155183 w 1269483"/>
                  <a:gd name="connsiteY2" fmla="*/ 2045245 h 2045245"/>
                  <a:gd name="connsiteX3" fmla="*/ 1269483 w 1269483"/>
                  <a:gd name="connsiteY3" fmla="*/ 2019845 h 2045245"/>
                  <a:gd name="connsiteX0" fmla="*/ 1175829 w 1175829"/>
                  <a:gd name="connsiteY0" fmla="*/ 1914011 h 1939411"/>
                  <a:gd name="connsiteX1" fmla="*/ 159829 w 1175829"/>
                  <a:gd name="connsiteY1" fmla="*/ 136011 h 1939411"/>
                  <a:gd name="connsiteX2" fmla="*/ 1061529 w 1175829"/>
                  <a:gd name="connsiteY2" fmla="*/ 1939411 h 1939411"/>
                  <a:gd name="connsiteX3" fmla="*/ 1175829 w 1175829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652481 w 697974"/>
                  <a:gd name="connsiteY0" fmla="*/ 1914011 h 1939411"/>
                  <a:gd name="connsiteX1" fmla="*/ 159828 w 697974"/>
                  <a:gd name="connsiteY1" fmla="*/ 136011 h 1939411"/>
                  <a:gd name="connsiteX2" fmla="*/ 538181 w 697974"/>
                  <a:gd name="connsiteY2" fmla="*/ 1939411 h 1939411"/>
                  <a:gd name="connsiteX3" fmla="*/ 652481 w 697974"/>
                  <a:gd name="connsiteY3" fmla="*/ 1914011 h 1939411"/>
                  <a:gd name="connsiteX0" fmla="*/ 652481 w 697974"/>
                  <a:gd name="connsiteY0" fmla="*/ 1914011 h 1939411"/>
                  <a:gd name="connsiteX1" fmla="*/ 159828 w 697974"/>
                  <a:gd name="connsiteY1" fmla="*/ 136011 h 1939411"/>
                  <a:gd name="connsiteX2" fmla="*/ 363701 w 697974"/>
                  <a:gd name="connsiteY2" fmla="*/ 1939411 h 1939411"/>
                  <a:gd name="connsiteX3" fmla="*/ 652481 w 697974"/>
                  <a:gd name="connsiteY3" fmla="*/ 1914011 h 1939411"/>
                  <a:gd name="connsiteX0" fmla="*/ 477999 w 523492"/>
                  <a:gd name="connsiteY0" fmla="*/ 1914011 h 1939411"/>
                  <a:gd name="connsiteX1" fmla="*/ 159828 w 523492"/>
                  <a:gd name="connsiteY1" fmla="*/ 136011 h 1939411"/>
                  <a:gd name="connsiteX2" fmla="*/ 363701 w 523492"/>
                  <a:gd name="connsiteY2" fmla="*/ 1939411 h 1939411"/>
                  <a:gd name="connsiteX3" fmla="*/ 477999 w 523492"/>
                  <a:gd name="connsiteY3" fmla="*/ 1914011 h 1939411"/>
                  <a:gd name="connsiteX0" fmla="*/ 129045 w 215906"/>
                  <a:gd name="connsiteY0" fmla="*/ 1914011 h 1939411"/>
                  <a:gd name="connsiteX1" fmla="*/ 159828 w 215906"/>
                  <a:gd name="connsiteY1" fmla="*/ 136011 h 1939411"/>
                  <a:gd name="connsiteX2" fmla="*/ 14747 w 215906"/>
                  <a:gd name="connsiteY2" fmla="*/ 1939411 h 1939411"/>
                  <a:gd name="connsiteX3" fmla="*/ 129045 w 215906"/>
                  <a:gd name="connsiteY3" fmla="*/ 1914011 h 19394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15906" h="1939411">
                    <a:moveTo>
                      <a:pt x="129045" y="1914011"/>
                    </a:moveTo>
                    <a:cubicBezTo>
                      <a:pt x="174538" y="948262"/>
                      <a:pt x="215907" y="0"/>
                      <a:pt x="159828" y="136011"/>
                    </a:cubicBezTo>
                    <a:cubicBezTo>
                      <a:pt x="-1" y="124344"/>
                      <a:pt x="106262" y="806428"/>
                      <a:pt x="14747" y="1939411"/>
                    </a:cubicBezTo>
                    <a:lnTo>
                      <a:pt x="129045" y="1914011"/>
                    </a:lnTo>
                    <a:close/>
                  </a:path>
                </a:pathLst>
              </a:custGeom>
              <a:gradFill>
                <a:gsLst>
                  <a:gs pos="100000">
                    <a:srgbClr val="92D050"/>
                  </a:gs>
                  <a:gs pos="0">
                    <a:schemeClr val="accent3">
                      <a:lumMod val="50000"/>
                    </a:schemeClr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19050" h="190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87" name="Полилиния 186"/>
              <p:cNvSpPr/>
              <p:nvPr/>
            </p:nvSpPr>
            <p:spPr>
              <a:xfrm>
                <a:off x="6586553" y="4405224"/>
                <a:ext cx="721518" cy="1262161"/>
              </a:xfrm>
              <a:custGeom>
                <a:avLst/>
                <a:gdLst>
                  <a:gd name="connsiteX0" fmla="*/ 142876 w 285752"/>
                  <a:gd name="connsiteY0" fmla="*/ 214314 h 857256"/>
                  <a:gd name="connsiteX1" fmla="*/ 142876 w 285752"/>
                  <a:gd name="connsiteY1" fmla="*/ 857256 h 857256"/>
                  <a:gd name="connsiteX2" fmla="*/ 142876 w 285752"/>
                  <a:gd name="connsiteY2" fmla="*/ 214314 h 857256"/>
                  <a:gd name="connsiteX0" fmla="*/ 291705 w 583410"/>
                  <a:gd name="connsiteY0" fmla="*/ 500066 h 785842"/>
                  <a:gd name="connsiteX1" fmla="*/ 291705 w 583410"/>
                  <a:gd name="connsiteY1" fmla="*/ 785842 h 785842"/>
                  <a:gd name="connsiteX2" fmla="*/ 291705 w 583410"/>
                  <a:gd name="connsiteY2" fmla="*/ 500066 h 78584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642894 h 642942"/>
                  <a:gd name="connsiteX1" fmla="*/ 291705 w 583410"/>
                  <a:gd name="connsiteY1" fmla="*/ 642942 h 642942"/>
                  <a:gd name="connsiteX2" fmla="*/ 291705 w 583410"/>
                  <a:gd name="connsiteY2" fmla="*/ 642894 h 642942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262161"/>
                  <a:gd name="connsiteX1" fmla="*/ 291705 w 583410"/>
                  <a:gd name="connsiteY1" fmla="*/ 1262161 h 1262161"/>
                  <a:gd name="connsiteX2" fmla="*/ 291705 w 583410"/>
                  <a:gd name="connsiteY2" fmla="*/ 1119213 h 1262161"/>
                  <a:gd name="connsiteX0" fmla="*/ 291705 w 650066"/>
                  <a:gd name="connsiteY0" fmla="*/ 1119213 h 1262161"/>
                  <a:gd name="connsiteX1" fmla="*/ 291705 w 650066"/>
                  <a:gd name="connsiteY1" fmla="*/ 1262161 h 1262161"/>
                  <a:gd name="connsiteX2" fmla="*/ 291705 w 650066"/>
                  <a:gd name="connsiteY2" fmla="*/ 1119213 h 1262161"/>
                  <a:gd name="connsiteX0" fmla="*/ 363157 w 721518"/>
                  <a:gd name="connsiteY0" fmla="*/ 1119213 h 1262161"/>
                  <a:gd name="connsiteX1" fmla="*/ 363157 w 721518"/>
                  <a:gd name="connsiteY1" fmla="*/ 1262161 h 1262161"/>
                  <a:gd name="connsiteX2" fmla="*/ 363157 w 721518"/>
                  <a:gd name="connsiteY2" fmla="*/ 1119213 h 12621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1518" h="1262161">
                    <a:moveTo>
                      <a:pt x="363157" y="1119213"/>
                    </a:moveTo>
                    <a:cubicBezTo>
                      <a:pt x="341693" y="0"/>
                      <a:pt x="721518" y="766845"/>
                      <a:pt x="363157" y="1262161"/>
                    </a:cubicBezTo>
                    <a:cubicBezTo>
                      <a:pt x="0" y="781133"/>
                      <a:pt x="370250" y="19042"/>
                      <a:pt x="363157" y="1119213"/>
                    </a:cubicBezTo>
                    <a:close/>
                  </a:path>
                </a:pathLst>
              </a:custGeom>
              <a:gradFill>
                <a:gsLst>
                  <a:gs pos="100000">
                    <a:schemeClr val="bg1"/>
                  </a:gs>
                  <a:gs pos="0">
                    <a:srgbClr val="FF0000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69850" h="63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88" name="Полилиния 187"/>
              <p:cNvSpPr/>
              <p:nvPr/>
            </p:nvSpPr>
            <p:spPr>
              <a:xfrm>
                <a:off x="6663958" y="4400554"/>
                <a:ext cx="721518" cy="1262161"/>
              </a:xfrm>
              <a:custGeom>
                <a:avLst/>
                <a:gdLst>
                  <a:gd name="connsiteX0" fmla="*/ 142876 w 285752"/>
                  <a:gd name="connsiteY0" fmla="*/ 214314 h 857256"/>
                  <a:gd name="connsiteX1" fmla="*/ 142876 w 285752"/>
                  <a:gd name="connsiteY1" fmla="*/ 857256 h 857256"/>
                  <a:gd name="connsiteX2" fmla="*/ 142876 w 285752"/>
                  <a:gd name="connsiteY2" fmla="*/ 214314 h 857256"/>
                  <a:gd name="connsiteX0" fmla="*/ 291705 w 583410"/>
                  <a:gd name="connsiteY0" fmla="*/ 500066 h 785842"/>
                  <a:gd name="connsiteX1" fmla="*/ 291705 w 583410"/>
                  <a:gd name="connsiteY1" fmla="*/ 785842 h 785842"/>
                  <a:gd name="connsiteX2" fmla="*/ 291705 w 583410"/>
                  <a:gd name="connsiteY2" fmla="*/ 500066 h 78584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642894 h 642942"/>
                  <a:gd name="connsiteX1" fmla="*/ 291705 w 583410"/>
                  <a:gd name="connsiteY1" fmla="*/ 642942 h 642942"/>
                  <a:gd name="connsiteX2" fmla="*/ 291705 w 583410"/>
                  <a:gd name="connsiteY2" fmla="*/ 642894 h 642942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262161"/>
                  <a:gd name="connsiteX1" fmla="*/ 291705 w 583410"/>
                  <a:gd name="connsiteY1" fmla="*/ 1262161 h 1262161"/>
                  <a:gd name="connsiteX2" fmla="*/ 291705 w 583410"/>
                  <a:gd name="connsiteY2" fmla="*/ 1119213 h 1262161"/>
                  <a:gd name="connsiteX0" fmla="*/ 291705 w 650066"/>
                  <a:gd name="connsiteY0" fmla="*/ 1119213 h 1262161"/>
                  <a:gd name="connsiteX1" fmla="*/ 291705 w 650066"/>
                  <a:gd name="connsiteY1" fmla="*/ 1262161 h 1262161"/>
                  <a:gd name="connsiteX2" fmla="*/ 291705 w 650066"/>
                  <a:gd name="connsiteY2" fmla="*/ 1119213 h 1262161"/>
                  <a:gd name="connsiteX0" fmla="*/ 363157 w 721518"/>
                  <a:gd name="connsiteY0" fmla="*/ 1119213 h 1262161"/>
                  <a:gd name="connsiteX1" fmla="*/ 363157 w 721518"/>
                  <a:gd name="connsiteY1" fmla="*/ 1262161 h 1262161"/>
                  <a:gd name="connsiteX2" fmla="*/ 363157 w 721518"/>
                  <a:gd name="connsiteY2" fmla="*/ 1119213 h 12621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1518" h="1262161">
                    <a:moveTo>
                      <a:pt x="363157" y="1119213"/>
                    </a:moveTo>
                    <a:cubicBezTo>
                      <a:pt x="341693" y="0"/>
                      <a:pt x="721518" y="766845"/>
                      <a:pt x="363157" y="1262161"/>
                    </a:cubicBezTo>
                    <a:cubicBezTo>
                      <a:pt x="0" y="781133"/>
                      <a:pt x="370250" y="19042"/>
                      <a:pt x="363157" y="1119213"/>
                    </a:cubicBezTo>
                    <a:close/>
                  </a:path>
                </a:pathLst>
              </a:custGeom>
              <a:gradFill>
                <a:gsLst>
                  <a:gs pos="100000">
                    <a:schemeClr val="bg1"/>
                  </a:gs>
                  <a:gs pos="0">
                    <a:srgbClr val="FF0000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69850" h="63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grpSp>
        <p:nvGrpSpPr>
          <p:cNvPr id="63" name="Группа 142"/>
          <p:cNvGrpSpPr/>
          <p:nvPr/>
        </p:nvGrpSpPr>
        <p:grpSpPr>
          <a:xfrm rot="20815479">
            <a:off x="7178705" y="5851445"/>
            <a:ext cx="1292760" cy="1079937"/>
            <a:chOff x="5898071" y="4410369"/>
            <a:chExt cx="2324143" cy="2460330"/>
          </a:xfrm>
        </p:grpSpPr>
        <p:sp>
          <p:nvSpPr>
            <p:cNvPr id="127" name="Полилиния 126"/>
            <p:cNvSpPr/>
            <p:nvPr/>
          </p:nvSpPr>
          <p:spPr>
            <a:xfrm>
              <a:off x="5898071" y="4931288"/>
              <a:ext cx="1221322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8" name="Полилиния 127"/>
            <p:cNvSpPr/>
            <p:nvPr/>
          </p:nvSpPr>
          <p:spPr>
            <a:xfrm>
              <a:off x="6357950" y="4918589"/>
              <a:ext cx="792694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9" name="Полилиния 128"/>
            <p:cNvSpPr/>
            <p:nvPr/>
          </p:nvSpPr>
          <p:spPr>
            <a:xfrm>
              <a:off x="6072198" y="4918589"/>
              <a:ext cx="1149884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0" name="Полилиния 129"/>
            <p:cNvSpPr/>
            <p:nvPr/>
          </p:nvSpPr>
          <p:spPr>
            <a:xfrm flipH="1">
              <a:off x="7000892" y="4918589"/>
              <a:ext cx="1221322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2" name="Полилиния 131"/>
            <p:cNvSpPr/>
            <p:nvPr/>
          </p:nvSpPr>
          <p:spPr>
            <a:xfrm flipH="1">
              <a:off x="7000892" y="4918589"/>
              <a:ext cx="785818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96" name="Группа 138"/>
            <p:cNvGrpSpPr/>
            <p:nvPr/>
          </p:nvGrpSpPr>
          <p:grpSpPr>
            <a:xfrm rot="639347">
              <a:off x="6792579" y="4410369"/>
              <a:ext cx="798923" cy="2457470"/>
              <a:chOff x="6586553" y="4400554"/>
              <a:chExt cx="798923" cy="2457470"/>
            </a:xfrm>
          </p:grpSpPr>
          <p:sp>
            <p:nvSpPr>
              <p:cNvPr id="140" name="Полилиния 139"/>
              <p:cNvSpPr/>
              <p:nvPr/>
            </p:nvSpPr>
            <p:spPr>
              <a:xfrm flipH="1">
                <a:off x="6929454" y="5143512"/>
                <a:ext cx="142905" cy="1714512"/>
              </a:xfrm>
              <a:custGeom>
                <a:avLst/>
                <a:gdLst>
                  <a:gd name="connsiteX0" fmla="*/ 1016000 w 1016000"/>
                  <a:gd name="connsiteY0" fmla="*/ 1778000 h 1803400"/>
                  <a:gd name="connsiteX1" fmla="*/ 0 w 1016000"/>
                  <a:gd name="connsiteY1" fmla="*/ 0 h 1803400"/>
                  <a:gd name="connsiteX2" fmla="*/ 901700 w 1016000"/>
                  <a:gd name="connsiteY2" fmla="*/ 1803400 h 1803400"/>
                  <a:gd name="connsiteX3" fmla="*/ 1016000 w 1016000"/>
                  <a:gd name="connsiteY3" fmla="*/ 1778000 h 1803400"/>
                  <a:gd name="connsiteX0" fmla="*/ 1016000 w 1016000"/>
                  <a:gd name="connsiteY0" fmla="*/ 1914011 h 1939411"/>
                  <a:gd name="connsiteX1" fmla="*/ 0 w 1016000"/>
                  <a:gd name="connsiteY1" fmla="*/ 136011 h 1939411"/>
                  <a:gd name="connsiteX2" fmla="*/ 901700 w 1016000"/>
                  <a:gd name="connsiteY2" fmla="*/ 1939411 h 1939411"/>
                  <a:gd name="connsiteX3" fmla="*/ 1016000 w 1016000"/>
                  <a:gd name="connsiteY3" fmla="*/ 1914011 h 1939411"/>
                  <a:gd name="connsiteX0" fmla="*/ 1269483 w 1269483"/>
                  <a:gd name="connsiteY0" fmla="*/ 2019845 h 2045245"/>
                  <a:gd name="connsiteX1" fmla="*/ 253483 w 1269483"/>
                  <a:gd name="connsiteY1" fmla="*/ 241845 h 2045245"/>
                  <a:gd name="connsiteX2" fmla="*/ 1155183 w 1269483"/>
                  <a:gd name="connsiteY2" fmla="*/ 2045245 h 2045245"/>
                  <a:gd name="connsiteX3" fmla="*/ 1269483 w 1269483"/>
                  <a:gd name="connsiteY3" fmla="*/ 2019845 h 2045245"/>
                  <a:gd name="connsiteX0" fmla="*/ 1175829 w 1175829"/>
                  <a:gd name="connsiteY0" fmla="*/ 1914011 h 1939411"/>
                  <a:gd name="connsiteX1" fmla="*/ 159829 w 1175829"/>
                  <a:gd name="connsiteY1" fmla="*/ 136011 h 1939411"/>
                  <a:gd name="connsiteX2" fmla="*/ 1061529 w 1175829"/>
                  <a:gd name="connsiteY2" fmla="*/ 1939411 h 1939411"/>
                  <a:gd name="connsiteX3" fmla="*/ 1175829 w 1175829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652481 w 697974"/>
                  <a:gd name="connsiteY0" fmla="*/ 1914011 h 1939411"/>
                  <a:gd name="connsiteX1" fmla="*/ 159828 w 697974"/>
                  <a:gd name="connsiteY1" fmla="*/ 136011 h 1939411"/>
                  <a:gd name="connsiteX2" fmla="*/ 538181 w 697974"/>
                  <a:gd name="connsiteY2" fmla="*/ 1939411 h 1939411"/>
                  <a:gd name="connsiteX3" fmla="*/ 652481 w 697974"/>
                  <a:gd name="connsiteY3" fmla="*/ 1914011 h 1939411"/>
                  <a:gd name="connsiteX0" fmla="*/ 652481 w 697974"/>
                  <a:gd name="connsiteY0" fmla="*/ 1914011 h 1939411"/>
                  <a:gd name="connsiteX1" fmla="*/ 159828 w 697974"/>
                  <a:gd name="connsiteY1" fmla="*/ 136011 h 1939411"/>
                  <a:gd name="connsiteX2" fmla="*/ 363701 w 697974"/>
                  <a:gd name="connsiteY2" fmla="*/ 1939411 h 1939411"/>
                  <a:gd name="connsiteX3" fmla="*/ 652481 w 697974"/>
                  <a:gd name="connsiteY3" fmla="*/ 1914011 h 1939411"/>
                  <a:gd name="connsiteX0" fmla="*/ 477999 w 523492"/>
                  <a:gd name="connsiteY0" fmla="*/ 1914011 h 1939411"/>
                  <a:gd name="connsiteX1" fmla="*/ 159828 w 523492"/>
                  <a:gd name="connsiteY1" fmla="*/ 136011 h 1939411"/>
                  <a:gd name="connsiteX2" fmla="*/ 363701 w 523492"/>
                  <a:gd name="connsiteY2" fmla="*/ 1939411 h 1939411"/>
                  <a:gd name="connsiteX3" fmla="*/ 477999 w 523492"/>
                  <a:gd name="connsiteY3" fmla="*/ 1914011 h 1939411"/>
                  <a:gd name="connsiteX0" fmla="*/ 129045 w 215906"/>
                  <a:gd name="connsiteY0" fmla="*/ 1914011 h 1939411"/>
                  <a:gd name="connsiteX1" fmla="*/ 159828 w 215906"/>
                  <a:gd name="connsiteY1" fmla="*/ 136011 h 1939411"/>
                  <a:gd name="connsiteX2" fmla="*/ 14747 w 215906"/>
                  <a:gd name="connsiteY2" fmla="*/ 1939411 h 1939411"/>
                  <a:gd name="connsiteX3" fmla="*/ 129045 w 215906"/>
                  <a:gd name="connsiteY3" fmla="*/ 1914011 h 19394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15906" h="1939411">
                    <a:moveTo>
                      <a:pt x="129045" y="1914011"/>
                    </a:moveTo>
                    <a:cubicBezTo>
                      <a:pt x="174538" y="948262"/>
                      <a:pt x="215907" y="0"/>
                      <a:pt x="159828" y="136011"/>
                    </a:cubicBezTo>
                    <a:cubicBezTo>
                      <a:pt x="-1" y="124344"/>
                      <a:pt x="106262" y="806428"/>
                      <a:pt x="14747" y="1939411"/>
                    </a:cubicBezTo>
                    <a:lnTo>
                      <a:pt x="129045" y="1914011"/>
                    </a:lnTo>
                    <a:close/>
                  </a:path>
                </a:pathLst>
              </a:custGeom>
              <a:gradFill>
                <a:gsLst>
                  <a:gs pos="100000">
                    <a:srgbClr val="92D050"/>
                  </a:gs>
                  <a:gs pos="0">
                    <a:schemeClr val="accent3">
                      <a:lumMod val="50000"/>
                    </a:schemeClr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19050" h="190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41" name="Полилиния 140"/>
              <p:cNvSpPr/>
              <p:nvPr/>
            </p:nvSpPr>
            <p:spPr>
              <a:xfrm>
                <a:off x="6586553" y="4405224"/>
                <a:ext cx="721518" cy="1262161"/>
              </a:xfrm>
              <a:custGeom>
                <a:avLst/>
                <a:gdLst>
                  <a:gd name="connsiteX0" fmla="*/ 142876 w 285752"/>
                  <a:gd name="connsiteY0" fmla="*/ 214314 h 857256"/>
                  <a:gd name="connsiteX1" fmla="*/ 142876 w 285752"/>
                  <a:gd name="connsiteY1" fmla="*/ 857256 h 857256"/>
                  <a:gd name="connsiteX2" fmla="*/ 142876 w 285752"/>
                  <a:gd name="connsiteY2" fmla="*/ 214314 h 857256"/>
                  <a:gd name="connsiteX0" fmla="*/ 291705 w 583410"/>
                  <a:gd name="connsiteY0" fmla="*/ 500066 h 785842"/>
                  <a:gd name="connsiteX1" fmla="*/ 291705 w 583410"/>
                  <a:gd name="connsiteY1" fmla="*/ 785842 h 785842"/>
                  <a:gd name="connsiteX2" fmla="*/ 291705 w 583410"/>
                  <a:gd name="connsiteY2" fmla="*/ 500066 h 78584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642894 h 642942"/>
                  <a:gd name="connsiteX1" fmla="*/ 291705 w 583410"/>
                  <a:gd name="connsiteY1" fmla="*/ 642942 h 642942"/>
                  <a:gd name="connsiteX2" fmla="*/ 291705 w 583410"/>
                  <a:gd name="connsiteY2" fmla="*/ 642894 h 642942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262161"/>
                  <a:gd name="connsiteX1" fmla="*/ 291705 w 583410"/>
                  <a:gd name="connsiteY1" fmla="*/ 1262161 h 1262161"/>
                  <a:gd name="connsiteX2" fmla="*/ 291705 w 583410"/>
                  <a:gd name="connsiteY2" fmla="*/ 1119213 h 1262161"/>
                  <a:gd name="connsiteX0" fmla="*/ 291705 w 650066"/>
                  <a:gd name="connsiteY0" fmla="*/ 1119213 h 1262161"/>
                  <a:gd name="connsiteX1" fmla="*/ 291705 w 650066"/>
                  <a:gd name="connsiteY1" fmla="*/ 1262161 h 1262161"/>
                  <a:gd name="connsiteX2" fmla="*/ 291705 w 650066"/>
                  <a:gd name="connsiteY2" fmla="*/ 1119213 h 1262161"/>
                  <a:gd name="connsiteX0" fmla="*/ 363157 w 721518"/>
                  <a:gd name="connsiteY0" fmla="*/ 1119213 h 1262161"/>
                  <a:gd name="connsiteX1" fmla="*/ 363157 w 721518"/>
                  <a:gd name="connsiteY1" fmla="*/ 1262161 h 1262161"/>
                  <a:gd name="connsiteX2" fmla="*/ 363157 w 721518"/>
                  <a:gd name="connsiteY2" fmla="*/ 1119213 h 12621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1518" h="1262161">
                    <a:moveTo>
                      <a:pt x="363157" y="1119213"/>
                    </a:moveTo>
                    <a:cubicBezTo>
                      <a:pt x="341693" y="0"/>
                      <a:pt x="721518" y="766845"/>
                      <a:pt x="363157" y="1262161"/>
                    </a:cubicBezTo>
                    <a:cubicBezTo>
                      <a:pt x="0" y="781133"/>
                      <a:pt x="370250" y="19042"/>
                      <a:pt x="363157" y="1119213"/>
                    </a:cubicBezTo>
                    <a:close/>
                  </a:path>
                </a:pathLst>
              </a:custGeom>
              <a:gradFill>
                <a:gsLst>
                  <a:gs pos="100000">
                    <a:schemeClr val="bg1"/>
                  </a:gs>
                  <a:gs pos="0">
                    <a:srgbClr val="FF0000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69850" h="63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42" name="Полилиния 141"/>
              <p:cNvSpPr/>
              <p:nvPr/>
            </p:nvSpPr>
            <p:spPr>
              <a:xfrm>
                <a:off x="6663958" y="4400554"/>
                <a:ext cx="721518" cy="1262161"/>
              </a:xfrm>
              <a:custGeom>
                <a:avLst/>
                <a:gdLst>
                  <a:gd name="connsiteX0" fmla="*/ 142876 w 285752"/>
                  <a:gd name="connsiteY0" fmla="*/ 214314 h 857256"/>
                  <a:gd name="connsiteX1" fmla="*/ 142876 w 285752"/>
                  <a:gd name="connsiteY1" fmla="*/ 857256 h 857256"/>
                  <a:gd name="connsiteX2" fmla="*/ 142876 w 285752"/>
                  <a:gd name="connsiteY2" fmla="*/ 214314 h 857256"/>
                  <a:gd name="connsiteX0" fmla="*/ 291705 w 583410"/>
                  <a:gd name="connsiteY0" fmla="*/ 500066 h 785842"/>
                  <a:gd name="connsiteX1" fmla="*/ 291705 w 583410"/>
                  <a:gd name="connsiteY1" fmla="*/ 785842 h 785842"/>
                  <a:gd name="connsiteX2" fmla="*/ 291705 w 583410"/>
                  <a:gd name="connsiteY2" fmla="*/ 500066 h 78584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642894 h 642942"/>
                  <a:gd name="connsiteX1" fmla="*/ 291705 w 583410"/>
                  <a:gd name="connsiteY1" fmla="*/ 642942 h 642942"/>
                  <a:gd name="connsiteX2" fmla="*/ 291705 w 583410"/>
                  <a:gd name="connsiteY2" fmla="*/ 642894 h 642942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262161"/>
                  <a:gd name="connsiteX1" fmla="*/ 291705 w 583410"/>
                  <a:gd name="connsiteY1" fmla="*/ 1262161 h 1262161"/>
                  <a:gd name="connsiteX2" fmla="*/ 291705 w 583410"/>
                  <a:gd name="connsiteY2" fmla="*/ 1119213 h 1262161"/>
                  <a:gd name="connsiteX0" fmla="*/ 291705 w 650066"/>
                  <a:gd name="connsiteY0" fmla="*/ 1119213 h 1262161"/>
                  <a:gd name="connsiteX1" fmla="*/ 291705 w 650066"/>
                  <a:gd name="connsiteY1" fmla="*/ 1262161 h 1262161"/>
                  <a:gd name="connsiteX2" fmla="*/ 291705 w 650066"/>
                  <a:gd name="connsiteY2" fmla="*/ 1119213 h 1262161"/>
                  <a:gd name="connsiteX0" fmla="*/ 363157 w 721518"/>
                  <a:gd name="connsiteY0" fmla="*/ 1119213 h 1262161"/>
                  <a:gd name="connsiteX1" fmla="*/ 363157 w 721518"/>
                  <a:gd name="connsiteY1" fmla="*/ 1262161 h 1262161"/>
                  <a:gd name="connsiteX2" fmla="*/ 363157 w 721518"/>
                  <a:gd name="connsiteY2" fmla="*/ 1119213 h 12621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1518" h="1262161">
                    <a:moveTo>
                      <a:pt x="363157" y="1119213"/>
                    </a:moveTo>
                    <a:cubicBezTo>
                      <a:pt x="341693" y="0"/>
                      <a:pt x="721518" y="766845"/>
                      <a:pt x="363157" y="1262161"/>
                    </a:cubicBezTo>
                    <a:cubicBezTo>
                      <a:pt x="0" y="781133"/>
                      <a:pt x="370250" y="19042"/>
                      <a:pt x="363157" y="1119213"/>
                    </a:cubicBezTo>
                    <a:close/>
                  </a:path>
                </a:pathLst>
              </a:custGeom>
              <a:gradFill>
                <a:gsLst>
                  <a:gs pos="100000">
                    <a:schemeClr val="bg1"/>
                  </a:gs>
                  <a:gs pos="0">
                    <a:srgbClr val="FF0000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69850" h="63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grpSp>
        <p:nvGrpSpPr>
          <p:cNvPr id="97" name="Группа 203"/>
          <p:cNvGrpSpPr/>
          <p:nvPr/>
        </p:nvGrpSpPr>
        <p:grpSpPr>
          <a:xfrm rot="626960">
            <a:off x="3440547" y="6005251"/>
            <a:ext cx="928662" cy="1000108"/>
            <a:chOff x="5898071" y="4400554"/>
            <a:chExt cx="2324143" cy="2470145"/>
          </a:xfrm>
        </p:grpSpPr>
        <p:sp>
          <p:nvSpPr>
            <p:cNvPr id="205" name="Полилиния 204"/>
            <p:cNvSpPr/>
            <p:nvPr/>
          </p:nvSpPr>
          <p:spPr>
            <a:xfrm>
              <a:off x="5898071" y="4931288"/>
              <a:ext cx="1221322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6" name="Полилиния 205"/>
            <p:cNvSpPr/>
            <p:nvPr/>
          </p:nvSpPr>
          <p:spPr>
            <a:xfrm>
              <a:off x="6357950" y="4918589"/>
              <a:ext cx="792694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7" name="Полилиния 206"/>
            <p:cNvSpPr/>
            <p:nvPr/>
          </p:nvSpPr>
          <p:spPr>
            <a:xfrm>
              <a:off x="6072198" y="4918589"/>
              <a:ext cx="1149884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8" name="Полилиния 207"/>
            <p:cNvSpPr/>
            <p:nvPr/>
          </p:nvSpPr>
          <p:spPr>
            <a:xfrm flipH="1">
              <a:off x="7000892" y="4918589"/>
              <a:ext cx="1221322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9" name="Полилиния 208"/>
            <p:cNvSpPr/>
            <p:nvPr/>
          </p:nvSpPr>
          <p:spPr>
            <a:xfrm flipH="1">
              <a:off x="7000892" y="4918589"/>
              <a:ext cx="785818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0" name="Полилиния 209"/>
            <p:cNvSpPr/>
            <p:nvPr/>
          </p:nvSpPr>
          <p:spPr>
            <a:xfrm flipH="1">
              <a:off x="6929454" y="4918589"/>
              <a:ext cx="500066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98" name="Группа 137"/>
            <p:cNvGrpSpPr/>
            <p:nvPr/>
          </p:nvGrpSpPr>
          <p:grpSpPr>
            <a:xfrm rot="21430290">
              <a:off x="6560974" y="4400554"/>
              <a:ext cx="798923" cy="2457470"/>
              <a:chOff x="6586553" y="4400554"/>
              <a:chExt cx="798923" cy="2457470"/>
            </a:xfrm>
          </p:grpSpPr>
          <p:sp>
            <p:nvSpPr>
              <p:cNvPr id="216" name="Полилиния 215"/>
              <p:cNvSpPr/>
              <p:nvPr/>
            </p:nvSpPr>
            <p:spPr>
              <a:xfrm flipH="1">
                <a:off x="6929454" y="5143512"/>
                <a:ext cx="142905" cy="1714512"/>
              </a:xfrm>
              <a:custGeom>
                <a:avLst/>
                <a:gdLst>
                  <a:gd name="connsiteX0" fmla="*/ 1016000 w 1016000"/>
                  <a:gd name="connsiteY0" fmla="*/ 1778000 h 1803400"/>
                  <a:gd name="connsiteX1" fmla="*/ 0 w 1016000"/>
                  <a:gd name="connsiteY1" fmla="*/ 0 h 1803400"/>
                  <a:gd name="connsiteX2" fmla="*/ 901700 w 1016000"/>
                  <a:gd name="connsiteY2" fmla="*/ 1803400 h 1803400"/>
                  <a:gd name="connsiteX3" fmla="*/ 1016000 w 1016000"/>
                  <a:gd name="connsiteY3" fmla="*/ 1778000 h 1803400"/>
                  <a:gd name="connsiteX0" fmla="*/ 1016000 w 1016000"/>
                  <a:gd name="connsiteY0" fmla="*/ 1914011 h 1939411"/>
                  <a:gd name="connsiteX1" fmla="*/ 0 w 1016000"/>
                  <a:gd name="connsiteY1" fmla="*/ 136011 h 1939411"/>
                  <a:gd name="connsiteX2" fmla="*/ 901700 w 1016000"/>
                  <a:gd name="connsiteY2" fmla="*/ 1939411 h 1939411"/>
                  <a:gd name="connsiteX3" fmla="*/ 1016000 w 1016000"/>
                  <a:gd name="connsiteY3" fmla="*/ 1914011 h 1939411"/>
                  <a:gd name="connsiteX0" fmla="*/ 1269483 w 1269483"/>
                  <a:gd name="connsiteY0" fmla="*/ 2019845 h 2045245"/>
                  <a:gd name="connsiteX1" fmla="*/ 253483 w 1269483"/>
                  <a:gd name="connsiteY1" fmla="*/ 241845 h 2045245"/>
                  <a:gd name="connsiteX2" fmla="*/ 1155183 w 1269483"/>
                  <a:gd name="connsiteY2" fmla="*/ 2045245 h 2045245"/>
                  <a:gd name="connsiteX3" fmla="*/ 1269483 w 1269483"/>
                  <a:gd name="connsiteY3" fmla="*/ 2019845 h 2045245"/>
                  <a:gd name="connsiteX0" fmla="*/ 1175829 w 1175829"/>
                  <a:gd name="connsiteY0" fmla="*/ 1914011 h 1939411"/>
                  <a:gd name="connsiteX1" fmla="*/ 159829 w 1175829"/>
                  <a:gd name="connsiteY1" fmla="*/ 136011 h 1939411"/>
                  <a:gd name="connsiteX2" fmla="*/ 1061529 w 1175829"/>
                  <a:gd name="connsiteY2" fmla="*/ 1939411 h 1939411"/>
                  <a:gd name="connsiteX3" fmla="*/ 1175829 w 1175829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652481 w 697974"/>
                  <a:gd name="connsiteY0" fmla="*/ 1914011 h 1939411"/>
                  <a:gd name="connsiteX1" fmla="*/ 159828 w 697974"/>
                  <a:gd name="connsiteY1" fmla="*/ 136011 h 1939411"/>
                  <a:gd name="connsiteX2" fmla="*/ 538181 w 697974"/>
                  <a:gd name="connsiteY2" fmla="*/ 1939411 h 1939411"/>
                  <a:gd name="connsiteX3" fmla="*/ 652481 w 697974"/>
                  <a:gd name="connsiteY3" fmla="*/ 1914011 h 1939411"/>
                  <a:gd name="connsiteX0" fmla="*/ 652481 w 697974"/>
                  <a:gd name="connsiteY0" fmla="*/ 1914011 h 1939411"/>
                  <a:gd name="connsiteX1" fmla="*/ 159828 w 697974"/>
                  <a:gd name="connsiteY1" fmla="*/ 136011 h 1939411"/>
                  <a:gd name="connsiteX2" fmla="*/ 363701 w 697974"/>
                  <a:gd name="connsiteY2" fmla="*/ 1939411 h 1939411"/>
                  <a:gd name="connsiteX3" fmla="*/ 652481 w 697974"/>
                  <a:gd name="connsiteY3" fmla="*/ 1914011 h 1939411"/>
                  <a:gd name="connsiteX0" fmla="*/ 477999 w 523492"/>
                  <a:gd name="connsiteY0" fmla="*/ 1914011 h 1939411"/>
                  <a:gd name="connsiteX1" fmla="*/ 159828 w 523492"/>
                  <a:gd name="connsiteY1" fmla="*/ 136011 h 1939411"/>
                  <a:gd name="connsiteX2" fmla="*/ 363701 w 523492"/>
                  <a:gd name="connsiteY2" fmla="*/ 1939411 h 1939411"/>
                  <a:gd name="connsiteX3" fmla="*/ 477999 w 523492"/>
                  <a:gd name="connsiteY3" fmla="*/ 1914011 h 1939411"/>
                  <a:gd name="connsiteX0" fmla="*/ 129045 w 215906"/>
                  <a:gd name="connsiteY0" fmla="*/ 1914011 h 1939411"/>
                  <a:gd name="connsiteX1" fmla="*/ 159828 w 215906"/>
                  <a:gd name="connsiteY1" fmla="*/ 136011 h 1939411"/>
                  <a:gd name="connsiteX2" fmla="*/ 14747 w 215906"/>
                  <a:gd name="connsiteY2" fmla="*/ 1939411 h 1939411"/>
                  <a:gd name="connsiteX3" fmla="*/ 129045 w 215906"/>
                  <a:gd name="connsiteY3" fmla="*/ 1914011 h 19394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15906" h="1939411">
                    <a:moveTo>
                      <a:pt x="129045" y="1914011"/>
                    </a:moveTo>
                    <a:cubicBezTo>
                      <a:pt x="174538" y="948262"/>
                      <a:pt x="215907" y="0"/>
                      <a:pt x="159828" y="136011"/>
                    </a:cubicBezTo>
                    <a:cubicBezTo>
                      <a:pt x="-1" y="124344"/>
                      <a:pt x="106262" y="806428"/>
                      <a:pt x="14747" y="1939411"/>
                    </a:cubicBezTo>
                    <a:lnTo>
                      <a:pt x="129045" y="1914011"/>
                    </a:lnTo>
                    <a:close/>
                  </a:path>
                </a:pathLst>
              </a:custGeom>
              <a:gradFill>
                <a:gsLst>
                  <a:gs pos="100000">
                    <a:srgbClr val="92D050"/>
                  </a:gs>
                  <a:gs pos="0">
                    <a:schemeClr val="accent3">
                      <a:lumMod val="50000"/>
                    </a:schemeClr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19050" h="190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17" name="Полилиния 216"/>
              <p:cNvSpPr/>
              <p:nvPr/>
            </p:nvSpPr>
            <p:spPr>
              <a:xfrm>
                <a:off x="6586553" y="4405224"/>
                <a:ext cx="721518" cy="1262161"/>
              </a:xfrm>
              <a:custGeom>
                <a:avLst/>
                <a:gdLst>
                  <a:gd name="connsiteX0" fmla="*/ 142876 w 285752"/>
                  <a:gd name="connsiteY0" fmla="*/ 214314 h 857256"/>
                  <a:gd name="connsiteX1" fmla="*/ 142876 w 285752"/>
                  <a:gd name="connsiteY1" fmla="*/ 857256 h 857256"/>
                  <a:gd name="connsiteX2" fmla="*/ 142876 w 285752"/>
                  <a:gd name="connsiteY2" fmla="*/ 214314 h 857256"/>
                  <a:gd name="connsiteX0" fmla="*/ 291705 w 583410"/>
                  <a:gd name="connsiteY0" fmla="*/ 500066 h 785842"/>
                  <a:gd name="connsiteX1" fmla="*/ 291705 w 583410"/>
                  <a:gd name="connsiteY1" fmla="*/ 785842 h 785842"/>
                  <a:gd name="connsiteX2" fmla="*/ 291705 w 583410"/>
                  <a:gd name="connsiteY2" fmla="*/ 500066 h 78584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642894 h 642942"/>
                  <a:gd name="connsiteX1" fmla="*/ 291705 w 583410"/>
                  <a:gd name="connsiteY1" fmla="*/ 642942 h 642942"/>
                  <a:gd name="connsiteX2" fmla="*/ 291705 w 583410"/>
                  <a:gd name="connsiteY2" fmla="*/ 642894 h 642942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262161"/>
                  <a:gd name="connsiteX1" fmla="*/ 291705 w 583410"/>
                  <a:gd name="connsiteY1" fmla="*/ 1262161 h 1262161"/>
                  <a:gd name="connsiteX2" fmla="*/ 291705 w 583410"/>
                  <a:gd name="connsiteY2" fmla="*/ 1119213 h 1262161"/>
                  <a:gd name="connsiteX0" fmla="*/ 291705 w 650066"/>
                  <a:gd name="connsiteY0" fmla="*/ 1119213 h 1262161"/>
                  <a:gd name="connsiteX1" fmla="*/ 291705 w 650066"/>
                  <a:gd name="connsiteY1" fmla="*/ 1262161 h 1262161"/>
                  <a:gd name="connsiteX2" fmla="*/ 291705 w 650066"/>
                  <a:gd name="connsiteY2" fmla="*/ 1119213 h 1262161"/>
                  <a:gd name="connsiteX0" fmla="*/ 363157 w 721518"/>
                  <a:gd name="connsiteY0" fmla="*/ 1119213 h 1262161"/>
                  <a:gd name="connsiteX1" fmla="*/ 363157 w 721518"/>
                  <a:gd name="connsiteY1" fmla="*/ 1262161 h 1262161"/>
                  <a:gd name="connsiteX2" fmla="*/ 363157 w 721518"/>
                  <a:gd name="connsiteY2" fmla="*/ 1119213 h 12621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1518" h="1262161">
                    <a:moveTo>
                      <a:pt x="363157" y="1119213"/>
                    </a:moveTo>
                    <a:cubicBezTo>
                      <a:pt x="341693" y="0"/>
                      <a:pt x="721518" y="766845"/>
                      <a:pt x="363157" y="1262161"/>
                    </a:cubicBezTo>
                    <a:cubicBezTo>
                      <a:pt x="0" y="781133"/>
                      <a:pt x="370250" y="19042"/>
                      <a:pt x="363157" y="1119213"/>
                    </a:cubicBezTo>
                    <a:close/>
                  </a:path>
                </a:pathLst>
              </a:custGeom>
              <a:gradFill>
                <a:gsLst>
                  <a:gs pos="100000">
                    <a:schemeClr val="bg1"/>
                  </a:gs>
                  <a:gs pos="0">
                    <a:srgbClr val="FF0000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69850" h="63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18" name="Полилиния 217"/>
              <p:cNvSpPr/>
              <p:nvPr/>
            </p:nvSpPr>
            <p:spPr>
              <a:xfrm>
                <a:off x="6663958" y="4400554"/>
                <a:ext cx="721518" cy="1262161"/>
              </a:xfrm>
              <a:custGeom>
                <a:avLst/>
                <a:gdLst>
                  <a:gd name="connsiteX0" fmla="*/ 142876 w 285752"/>
                  <a:gd name="connsiteY0" fmla="*/ 214314 h 857256"/>
                  <a:gd name="connsiteX1" fmla="*/ 142876 w 285752"/>
                  <a:gd name="connsiteY1" fmla="*/ 857256 h 857256"/>
                  <a:gd name="connsiteX2" fmla="*/ 142876 w 285752"/>
                  <a:gd name="connsiteY2" fmla="*/ 214314 h 857256"/>
                  <a:gd name="connsiteX0" fmla="*/ 291705 w 583410"/>
                  <a:gd name="connsiteY0" fmla="*/ 500066 h 785842"/>
                  <a:gd name="connsiteX1" fmla="*/ 291705 w 583410"/>
                  <a:gd name="connsiteY1" fmla="*/ 785842 h 785842"/>
                  <a:gd name="connsiteX2" fmla="*/ 291705 w 583410"/>
                  <a:gd name="connsiteY2" fmla="*/ 500066 h 78584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642894 h 642942"/>
                  <a:gd name="connsiteX1" fmla="*/ 291705 w 583410"/>
                  <a:gd name="connsiteY1" fmla="*/ 642942 h 642942"/>
                  <a:gd name="connsiteX2" fmla="*/ 291705 w 583410"/>
                  <a:gd name="connsiteY2" fmla="*/ 642894 h 642942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262161"/>
                  <a:gd name="connsiteX1" fmla="*/ 291705 w 583410"/>
                  <a:gd name="connsiteY1" fmla="*/ 1262161 h 1262161"/>
                  <a:gd name="connsiteX2" fmla="*/ 291705 w 583410"/>
                  <a:gd name="connsiteY2" fmla="*/ 1119213 h 1262161"/>
                  <a:gd name="connsiteX0" fmla="*/ 291705 w 650066"/>
                  <a:gd name="connsiteY0" fmla="*/ 1119213 h 1262161"/>
                  <a:gd name="connsiteX1" fmla="*/ 291705 w 650066"/>
                  <a:gd name="connsiteY1" fmla="*/ 1262161 h 1262161"/>
                  <a:gd name="connsiteX2" fmla="*/ 291705 w 650066"/>
                  <a:gd name="connsiteY2" fmla="*/ 1119213 h 1262161"/>
                  <a:gd name="connsiteX0" fmla="*/ 363157 w 721518"/>
                  <a:gd name="connsiteY0" fmla="*/ 1119213 h 1262161"/>
                  <a:gd name="connsiteX1" fmla="*/ 363157 w 721518"/>
                  <a:gd name="connsiteY1" fmla="*/ 1262161 h 1262161"/>
                  <a:gd name="connsiteX2" fmla="*/ 363157 w 721518"/>
                  <a:gd name="connsiteY2" fmla="*/ 1119213 h 12621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1518" h="1262161">
                    <a:moveTo>
                      <a:pt x="363157" y="1119213"/>
                    </a:moveTo>
                    <a:cubicBezTo>
                      <a:pt x="341693" y="0"/>
                      <a:pt x="721518" y="766845"/>
                      <a:pt x="363157" y="1262161"/>
                    </a:cubicBezTo>
                    <a:cubicBezTo>
                      <a:pt x="0" y="781133"/>
                      <a:pt x="370250" y="19042"/>
                      <a:pt x="363157" y="1119213"/>
                    </a:cubicBezTo>
                    <a:close/>
                  </a:path>
                </a:pathLst>
              </a:custGeom>
              <a:gradFill>
                <a:gsLst>
                  <a:gs pos="100000">
                    <a:schemeClr val="bg1"/>
                  </a:gs>
                  <a:gs pos="0">
                    <a:srgbClr val="FF0000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69850" h="63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99" name="Группа 138"/>
            <p:cNvGrpSpPr/>
            <p:nvPr/>
          </p:nvGrpSpPr>
          <p:grpSpPr>
            <a:xfrm rot="639347">
              <a:off x="6792579" y="4410375"/>
              <a:ext cx="798923" cy="2457470"/>
              <a:chOff x="6586553" y="4400554"/>
              <a:chExt cx="798923" cy="2457470"/>
            </a:xfrm>
          </p:grpSpPr>
          <p:sp>
            <p:nvSpPr>
              <p:cNvPr id="213" name="Полилиния 212"/>
              <p:cNvSpPr/>
              <p:nvPr/>
            </p:nvSpPr>
            <p:spPr>
              <a:xfrm flipH="1">
                <a:off x="6929454" y="5143512"/>
                <a:ext cx="142905" cy="1714512"/>
              </a:xfrm>
              <a:custGeom>
                <a:avLst/>
                <a:gdLst>
                  <a:gd name="connsiteX0" fmla="*/ 1016000 w 1016000"/>
                  <a:gd name="connsiteY0" fmla="*/ 1778000 h 1803400"/>
                  <a:gd name="connsiteX1" fmla="*/ 0 w 1016000"/>
                  <a:gd name="connsiteY1" fmla="*/ 0 h 1803400"/>
                  <a:gd name="connsiteX2" fmla="*/ 901700 w 1016000"/>
                  <a:gd name="connsiteY2" fmla="*/ 1803400 h 1803400"/>
                  <a:gd name="connsiteX3" fmla="*/ 1016000 w 1016000"/>
                  <a:gd name="connsiteY3" fmla="*/ 1778000 h 1803400"/>
                  <a:gd name="connsiteX0" fmla="*/ 1016000 w 1016000"/>
                  <a:gd name="connsiteY0" fmla="*/ 1914011 h 1939411"/>
                  <a:gd name="connsiteX1" fmla="*/ 0 w 1016000"/>
                  <a:gd name="connsiteY1" fmla="*/ 136011 h 1939411"/>
                  <a:gd name="connsiteX2" fmla="*/ 901700 w 1016000"/>
                  <a:gd name="connsiteY2" fmla="*/ 1939411 h 1939411"/>
                  <a:gd name="connsiteX3" fmla="*/ 1016000 w 1016000"/>
                  <a:gd name="connsiteY3" fmla="*/ 1914011 h 1939411"/>
                  <a:gd name="connsiteX0" fmla="*/ 1269483 w 1269483"/>
                  <a:gd name="connsiteY0" fmla="*/ 2019845 h 2045245"/>
                  <a:gd name="connsiteX1" fmla="*/ 253483 w 1269483"/>
                  <a:gd name="connsiteY1" fmla="*/ 241845 h 2045245"/>
                  <a:gd name="connsiteX2" fmla="*/ 1155183 w 1269483"/>
                  <a:gd name="connsiteY2" fmla="*/ 2045245 h 2045245"/>
                  <a:gd name="connsiteX3" fmla="*/ 1269483 w 1269483"/>
                  <a:gd name="connsiteY3" fmla="*/ 2019845 h 2045245"/>
                  <a:gd name="connsiteX0" fmla="*/ 1175829 w 1175829"/>
                  <a:gd name="connsiteY0" fmla="*/ 1914011 h 1939411"/>
                  <a:gd name="connsiteX1" fmla="*/ 159829 w 1175829"/>
                  <a:gd name="connsiteY1" fmla="*/ 136011 h 1939411"/>
                  <a:gd name="connsiteX2" fmla="*/ 1061529 w 1175829"/>
                  <a:gd name="connsiteY2" fmla="*/ 1939411 h 1939411"/>
                  <a:gd name="connsiteX3" fmla="*/ 1175829 w 1175829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652481 w 697974"/>
                  <a:gd name="connsiteY0" fmla="*/ 1914011 h 1939411"/>
                  <a:gd name="connsiteX1" fmla="*/ 159828 w 697974"/>
                  <a:gd name="connsiteY1" fmla="*/ 136011 h 1939411"/>
                  <a:gd name="connsiteX2" fmla="*/ 538181 w 697974"/>
                  <a:gd name="connsiteY2" fmla="*/ 1939411 h 1939411"/>
                  <a:gd name="connsiteX3" fmla="*/ 652481 w 697974"/>
                  <a:gd name="connsiteY3" fmla="*/ 1914011 h 1939411"/>
                  <a:gd name="connsiteX0" fmla="*/ 652481 w 697974"/>
                  <a:gd name="connsiteY0" fmla="*/ 1914011 h 1939411"/>
                  <a:gd name="connsiteX1" fmla="*/ 159828 w 697974"/>
                  <a:gd name="connsiteY1" fmla="*/ 136011 h 1939411"/>
                  <a:gd name="connsiteX2" fmla="*/ 363701 w 697974"/>
                  <a:gd name="connsiteY2" fmla="*/ 1939411 h 1939411"/>
                  <a:gd name="connsiteX3" fmla="*/ 652481 w 697974"/>
                  <a:gd name="connsiteY3" fmla="*/ 1914011 h 1939411"/>
                  <a:gd name="connsiteX0" fmla="*/ 477999 w 523492"/>
                  <a:gd name="connsiteY0" fmla="*/ 1914011 h 1939411"/>
                  <a:gd name="connsiteX1" fmla="*/ 159828 w 523492"/>
                  <a:gd name="connsiteY1" fmla="*/ 136011 h 1939411"/>
                  <a:gd name="connsiteX2" fmla="*/ 363701 w 523492"/>
                  <a:gd name="connsiteY2" fmla="*/ 1939411 h 1939411"/>
                  <a:gd name="connsiteX3" fmla="*/ 477999 w 523492"/>
                  <a:gd name="connsiteY3" fmla="*/ 1914011 h 1939411"/>
                  <a:gd name="connsiteX0" fmla="*/ 129045 w 215906"/>
                  <a:gd name="connsiteY0" fmla="*/ 1914011 h 1939411"/>
                  <a:gd name="connsiteX1" fmla="*/ 159828 w 215906"/>
                  <a:gd name="connsiteY1" fmla="*/ 136011 h 1939411"/>
                  <a:gd name="connsiteX2" fmla="*/ 14747 w 215906"/>
                  <a:gd name="connsiteY2" fmla="*/ 1939411 h 1939411"/>
                  <a:gd name="connsiteX3" fmla="*/ 129045 w 215906"/>
                  <a:gd name="connsiteY3" fmla="*/ 1914011 h 19394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15906" h="1939411">
                    <a:moveTo>
                      <a:pt x="129045" y="1914011"/>
                    </a:moveTo>
                    <a:cubicBezTo>
                      <a:pt x="174538" y="948262"/>
                      <a:pt x="215907" y="0"/>
                      <a:pt x="159828" y="136011"/>
                    </a:cubicBezTo>
                    <a:cubicBezTo>
                      <a:pt x="-1" y="124344"/>
                      <a:pt x="106262" y="806428"/>
                      <a:pt x="14747" y="1939411"/>
                    </a:cubicBezTo>
                    <a:lnTo>
                      <a:pt x="129045" y="1914011"/>
                    </a:lnTo>
                    <a:close/>
                  </a:path>
                </a:pathLst>
              </a:custGeom>
              <a:gradFill>
                <a:gsLst>
                  <a:gs pos="100000">
                    <a:srgbClr val="92D050"/>
                  </a:gs>
                  <a:gs pos="0">
                    <a:schemeClr val="accent3">
                      <a:lumMod val="50000"/>
                    </a:schemeClr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19050" h="190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14" name="Полилиния 213"/>
              <p:cNvSpPr/>
              <p:nvPr/>
            </p:nvSpPr>
            <p:spPr>
              <a:xfrm>
                <a:off x="6586553" y="4405224"/>
                <a:ext cx="721518" cy="1262161"/>
              </a:xfrm>
              <a:custGeom>
                <a:avLst/>
                <a:gdLst>
                  <a:gd name="connsiteX0" fmla="*/ 142876 w 285752"/>
                  <a:gd name="connsiteY0" fmla="*/ 214314 h 857256"/>
                  <a:gd name="connsiteX1" fmla="*/ 142876 w 285752"/>
                  <a:gd name="connsiteY1" fmla="*/ 857256 h 857256"/>
                  <a:gd name="connsiteX2" fmla="*/ 142876 w 285752"/>
                  <a:gd name="connsiteY2" fmla="*/ 214314 h 857256"/>
                  <a:gd name="connsiteX0" fmla="*/ 291705 w 583410"/>
                  <a:gd name="connsiteY0" fmla="*/ 500066 h 785842"/>
                  <a:gd name="connsiteX1" fmla="*/ 291705 w 583410"/>
                  <a:gd name="connsiteY1" fmla="*/ 785842 h 785842"/>
                  <a:gd name="connsiteX2" fmla="*/ 291705 w 583410"/>
                  <a:gd name="connsiteY2" fmla="*/ 500066 h 78584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642894 h 642942"/>
                  <a:gd name="connsiteX1" fmla="*/ 291705 w 583410"/>
                  <a:gd name="connsiteY1" fmla="*/ 642942 h 642942"/>
                  <a:gd name="connsiteX2" fmla="*/ 291705 w 583410"/>
                  <a:gd name="connsiteY2" fmla="*/ 642894 h 642942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262161"/>
                  <a:gd name="connsiteX1" fmla="*/ 291705 w 583410"/>
                  <a:gd name="connsiteY1" fmla="*/ 1262161 h 1262161"/>
                  <a:gd name="connsiteX2" fmla="*/ 291705 w 583410"/>
                  <a:gd name="connsiteY2" fmla="*/ 1119213 h 1262161"/>
                  <a:gd name="connsiteX0" fmla="*/ 291705 w 650066"/>
                  <a:gd name="connsiteY0" fmla="*/ 1119213 h 1262161"/>
                  <a:gd name="connsiteX1" fmla="*/ 291705 w 650066"/>
                  <a:gd name="connsiteY1" fmla="*/ 1262161 h 1262161"/>
                  <a:gd name="connsiteX2" fmla="*/ 291705 w 650066"/>
                  <a:gd name="connsiteY2" fmla="*/ 1119213 h 1262161"/>
                  <a:gd name="connsiteX0" fmla="*/ 363157 w 721518"/>
                  <a:gd name="connsiteY0" fmla="*/ 1119213 h 1262161"/>
                  <a:gd name="connsiteX1" fmla="*/ 363157 w 721518"/>
                  <a:gd name="connsiteY1" fmla="*/ 1262161 h 1262161"/>
                  <a:gd name="connsiteX2" fmla="*/ 363157 w 721518"/>
                  <a:gd name="connsiteY2" fmla="*/ 1119213 h 12621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1518" h="1262161">
                    <a:moveTo>
                      <a:pt x="363157" y="1119213"/>
                    </a:moveTo>
                    <a:cubicBezTo>
                      <a:pt x="341693" y="0"/>
                      <a:pt x="721518" y="766845"/>
                      <a:pt x="363157" y="1262161"/>
                    </a:cubicBezTo>
                    <a:cubicBezTo>
                      <a:pt x="0" y="781133"/>
                      <a:pt x="370250" y="19042"/>
                      <a:pt x="363157" y="1119213"/>
                    </a:cubicBezTo>
                    <a:close/>
                  </a:path>
                </a:pathLst>
              </a:custGeom>
              <a:gradFill>
                <a:gsLst>
                  <a:gs pos="100000">
                    <a:schemeClr val="bg1"/>
                  </a:gs>
                  <a:gs pos="0">
                    <a:srgbClr val="FF0000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69850" h="63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15" name="Полилиния 214"/>
              <p:cNvSpPr/>
              <p:nvPr/>
            </p:nvSpPr>
            <p:spPr>
              <a:xfrm>
                <a:off x="6663958" y="4400554"/>
                <a:ext cx="721518" cy="1262161"/>
              </a:xfrm>
              <a:custGeom>
                <a:avLst/>
                <a:gdLst>
                  <a:gd name="connsiteX0" fmla="*/ 142876 w 285752"/>
                  <a:gd name="connsiteY0" fmla="*/ 214314 h 857256"/>
                  <a:gd name="connsiteX1" fmla="*/ 142876 w 285752"/>
                  <a:gd name="connsiteY1" fmla="*/ 857256 h 857256"/>
                  <a:gd name="connsiteX2" fmla="*/ 142876 w 285752"/>
                  <a:gd name="connsiteY2" fmla="*/ 214314 h 857256"/>
                  <a:gd name="connsiteX0" fmla="*/ 291705 w 583410"/>
                  <a:gd name="connsiteY0" fmla="*/ 500066 h 785842"/>
                  <a:gd name="connsiteX1" fmla="*/ 291705 w 583410"/>
                  <a:gd name="connsiteY1" fmla="*/ 785842 h 785842"/>
                  <a:gd name="connsiteX2" fmla="*/ 291705 w 583410"/>
                  <a:gd name="connsiteY2" fmla="*/ 500066 h 78584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642894 h 642942"/>
                  <a:gd name="connsiteX1" fmla="*/ 291705 w 583410"/>
                  <a:gd name="connsiteY1" fmla="*/ 642942 h 642942"/>
                  <a:gd name="connsiteX2" fmla="*/ 291705 w 583410"/>
                  <a:gd name="connsiteY2" fmla="*/ 642894 h 642942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262161"/>
                  <a:gd name="connsiteX1" fmla="*/ 291705 w 583410"/>
                  <a:gd name="connsiteY1" fmla="*/ 1262161 h 1262161"/>
                  <a:gd name="connsiteX2" fmla="*/ 291705 w 583410"/>
                  <a:gd name="connsiteY2" fmla="*/ 1119213 h 1262161"/>
                  <a:gd name="connsiteX0" fmla="*/ 291705 w 650066"/>
                  <a:gd name="connsiteY0" fmla="*/ 1119213 h 1262161"/>
                  <a:gd name="connsiteX1" fmla="*/ 291705 w 650066"/>
                  <a:gd name="connsiteY1" fmla="*/ 1262161 h 1262161"/>
                  <a:gd name="connsiteX2" fmla="*/ 291705 w 650066"/>
                  <a:gd name="connsiteY2" fmla="*/ 1119213 h 1262161"/>
                  <a:gd name="connsiteX0" fmla="*/ 363157 w 721518"/>
                  <a:gd name="connsiteY0" fmla="*/ 1119213 h 1262161"/>
                  <a:gd name="connsiteX1" fmla="*/ 363157 w 721518"/>
                  <a:gd name="connsiteY1" fmla="*/ 1262161 h 1262161"/>
                  <a:gd name="connsiteX2" fmla="*/ 363157 w 721518"/>
                  <a:gd name="connsiteY2" fmla="*/ 1119213 h 12621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1518" h="1262161">
                    <a:moveTo>
                      <a:pt x="363157" y="1119213"/>
                    </a:moveTo>
                    <a:cubicBezTo>
                      <a:pt x="341693" y="0"/>
                      <a:pt x="721518" y="766845"/>
                      <a:pt x="363157" y="1262161"/>
                    </a:cubicBezTo>
                    <a:cubicBezTo>
                      <a:pt x="0" y="781133"/>
                      <a:pt x="370250" y="19042"/>
                      <a:pt x="363157" y="1119213"/>
                    </a:cubicBezTo>
                    <a:close/>
                  </a:path>
                </a:pathLst>
              </a:custGeom>
              <a:gradFill>
                <a:gsLst>
                  <a:gs pos="100000">
                    <a:schemeClr val="bg1"/>
                  </a:gs>
                  <a:gs pos="0">
                    <a:srgbClr val="FF0000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69850" h="63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grpSp>
        <p:nvGrpSpPr>
          <p:cNvPr id="100" name="Группа 219"/>
          <p:cNvGrpSpPr/>
          <p:nvPr/>
        </p:nvGrpSpPr>
        <p:grpSpPr>
          <a:xfrm rot="20477843">
            <a:off x="4922140" y="5908939"/>
            <a:ext cx="928662" cy="1000108"/>
            <a:chOff x="5898071" y="4400554"/>
            <a:chExt cx="2324143" cy="2470145"/>
          </a:xfrm>
        </p:grpSpPr>
        <p:sp>
          <p:nvSpPr>
            <p:cNvPr id="221" name="Полилиния 220"/>
            <p:cNvSpPr/>
            <p:nvPr/>
          </p:nvSpPr>
          <p:spPr>
            <a:xfrm>
              <a:off x="5898071" y="4931288"/>
              <a:ext cx="1221322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2" name="Полилиния 221"/>
            <p:cNvSpPr/>
            <p:nvPr/>
          </p:nvSpPr>
          <p:spPr>
            <a:xfrm>
              <a:off x="6357950" y="4918589"/>
              <a:ext cx="792694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3" name="Полилиния 222"/>
            <p:cNvSpPr/>
            <p:nvPr/>
          </p:nvSpPr>
          <p:spPr>
            <a:xfrm>
              <a:off x="6072198" y="4918589"/>
              <a:ext cx="1149884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4" name="Полилиния 223"/>
            <p:cNvSpPr/>
            <p:nvPr/>
          </p:nvSpPr>
          <p:spPr>
            <a:xfrm flipH="1">
              <a:off x="7000892" y="4918589"/>
              <a:ext cx="1221322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5" name="Полилиния 224"/>
            <p:cNvSpPr/>
            <p:nvPr/>
          </p:nvSpPr>
          <p:spPr>
            <a:xfrm flipH="1">
              <a:off x="7000892" y="4918589"/>
              <a:ext cx="785818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6" name="Полилиния 225"/>
            <p:cNvSpPr/>
            <p:nvPr/>
          </p:nvSpPr>
          <p:spPr>
            <a:xfrm flipH="1">
              <a:off x="6929454" y="4918589"/>
              <a:ext cx="500066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101" name="Группа 137"/>
            <p:cNvGrpSpPr/>
            <p:nvPr/>
          </p:nvGrpSpPr>
          <p:grpSpPr>
            <a:xfrm rot="21430290">
              <a:off x="6560974" y="4400554"/>
              <a:ext cx="798923" cy="2457470"/>
              <a:chOff x="6586553" y="4400554"/>
              <a:chExt cx="798923" cy="2457470"/>
            </a:xfrm>
          </p:grpSpPr>
          <p:sp>
            <p:nvSpPr>
              <p:cNvPr id="232" name="Полилиния 231"/>
              <p:cNvSpPr/>
              <p:nvPr/>
            </p:nvSpPr>
            <p:spPr>
              <a:xfrm flipH="1">
                <a:off x="6929454" y="5143512"/>
                <a:ext cx="142905" cy="1714512"/>
              </a:xfrm>
              <a:custGeom>
                <a:avLst/>
                <a:gdLst>
                  <a:gd name="connsiteX0" fmla="*/ 1016000 w 1016000"/>
                  <a:gd name="connsiteY0" fmla="*/ 1778000 h 1803400"/>
                  <a:gd name="connsiteX1" fmla="*/ 0 w 1016000"/>
                  <a:gd name="connsiteY1" fmla="*/ 0 h 1803400"/>
                  <a:gd name="connsiteX2" fmla="*/ 901700 w 1016000"/>
                  <a:gd name="connsiteY2" fmla="*/ 1803400 h 1803400"/>
                  <a:gd name="connsiteX3" fmla="*/ 1016000 w 1016000"/>
                  <a:gd name="connsiteY3" fmla="*/ 1778000 h 1803400"/>
                  <a:gd name="connsiteX0" fmla="*/ 1016000 w 1016000"/>
                  <a:gd name="connsiteY0" fmla="*/ 1914011 h 1939411"/>
                  <a:gd name="connsiteX1" fmla="*/ 0 w 1016000"/>
                  <a:gd name="connsiteY1" fmla="*/ 136011 h 1939411"/>
                  <a:gd name="connsiteX2" fmla="*/ 901700 w 1016000"/>
                  <a:gd name="connsiteY2" fmla="*/ 1939411 h 1939411"/>
                  <a:gd name="connsiteX3" fmla="*/ 1016000 w 1016000"/>
                  <a:gd name="connsiteY3" fmla="*/ 1914011 h 1939411"/>
                  <a:gd name="connsiteX0" fmla="*/ 1269483 w 1269483"/>
                  <a:gd name="connsiteY0" fmla="*/ 2019845 h 2045245"/>
                  <a:gd name="connsiteX1" fmla="*/ 253483 w 1269483"/>
                  <a:gd name="connsiteY1" fmla="*/ 241845 h 2045245"/>
                  <a:gd name="connsiteX2" fmla="*/ 1155183 w 1269483"/>
                  <a:gd name="connsiteY2" fmla="*/ 2045245 h 2045245"/>
                  <a:gd name="connsiteX3" fmla="*/ 1269483 w 1269483"/>
                  <a:gd name="connsiteY3" fmla="*/ 2019845 h 2045245"/>
                  <a:gd name="connsiteX0" fmla="*/ 1175829 w 1175829"/>
                  <a:gd name="connsiteY0" fmla="*/ 1914011 h 1939411"/>
                  <a:gd name="connsiteX1" fmla="*/ 159829 w 1175829"/>
                  <a:gd name="connsiteY1" fmla="*/ 136011 h 1939411"/>
                  <a:gd name="connsiteX2" fmla="*/ 1061529 w 1175829"/>
                  <a:gd name="connsiteY2" fmla="*/ 1939411 h 1939411"/>
                  <a:gd name="connsiteX3" fmla="*/ 1175829 w 1175829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652481 w 697974"/>
                  <a:gd name="connsiteY0" fmla="*/ 1914011 h 1939411"/>
                  <a:gd name="connsiteX1" fmla="*/ 159828 w 697974"/>
                  <a:gd name="connsiteY1" fmla="*/ 136011 h 1939411"/>
                  <a:gd name="connsiteX2" fmla="*/ 538181 w 697974"/>
                  <a:gd name="connsiteY2" fmla="*/ 1939411 h 1939411"/>
                  <a:gd name="connsiteX3" fmla="*/ 652481 w 697974"/>
                  <a:gd name="connsiteY3" fmla="*/ 1914011 h 1939411"/>
                  <a:gd name="connsiteX0" fmla="*/ 652481 w 697974"/>
                  <a:gd name="connsiteY0" fmla="*/ 1914011 h 1939411"/>
                  <a:gd name="connsiteX1" fmla="*/ 159828 w 697974"/>
                  <a:gd name="connsiteY1" fmla="*/ 136011 h 1939411"/>
                  <a:gd name="connsiteX2" fmla="*/ 363701 w 697974"/>
                  <a:gd name="connsiteY2" fmla="*/ 1939411 h 1939411"/>
                  <a:gd name="connsiteX3" fmla="*/ 652481 w 697974"/>
                  <a:gd name="connsiteY3" fmla="*/ 1914011 h 1939411"/>
                  <a:gd name="connsiteX0" fmla="*/ 477999 w 523492"/>
                  <a:gd name="connsiteY0" fmla="*/ 1914011 h 1939411"/>
                  <a:gd name="connsiteX1" fmla="*/ 159828 w 523492"/>
                  <a:gd name="connsiteY1" fmla="*/ 136011 h 1939411"/>
                  <a:gd name="connsiteX2" fmla="*/ 363701 w 523492"/>
                  <a:gd name="connsiteY2" fmla="*/ 1939411 h 1939411"/>
                  <a:gd name="connsiteX3" fmla="*/ 477999 w 523492"/>
                  <a:gd name="connsiteY3" fmla="*/ 1914011 h 1939411"/>
                  <a:gd name="connsiteX0" fmla="*/ 129045 w 215906"/>
                  <a:gd name="connsiteY0" fmla="*/ 1914011 h 1939411"/>
                  <a:gd name="connsiteX1" fmla="*/ 159828 w 215906"/>
                  <a:gd name="connsiteY1" fmla="*/ 136011 h 1939411"/>
                  <a:gd name="connsiteX2" fmla="*/ 14747 w 215906"/>
                  <a:gd name="connsiteY2" fmla="*/ 1939411 h 1939411"/>
                  <a:gd name="connsiteX3" fmla="*/ 129045 w 215906"/>
                  <a:gd name="connsiteY3" fmla="*/ 1914011 h 19394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15906" h="1939411">
                    <a:moveTo>
                      <a:pt x="129045" y="1914011"/>
                    </a:moveTo>
                    <a:cubicBezTo>
                      <a:pt x="174538" y="948262"/>
                      <a:pt x="215907" y="0"/>
                      <a:pt x="159828" y="136011"/>
                    </a:cubicBezTo>
                    <a:cubicBezTo>
                      <a:pt x="-1" y="124344"/>
                      <a:pt x="106262" y="806428"/>
                      <a:pt x="14747" y="1939411"/>
                    </a:cubicBezTo>
                    <a:lnTo>
                      <a:pt x="129045" y="1914011"/>
                    </a:lnTo>
                    <a:close/>
                  </a:path>
                </a:pathLst>
              </a:custGeom>
              <a:gradFill>
                <a:gsLst>
                  <a:gs pos="100000">
                    <a:srgbClr val="92D050"/>
                  </a:gs>
                  <a:gs pos="0">
                    <a:schemeClr val="accent3">
                      <a:lumMod val="50000"/>
                    </a:schemeClr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19050" h="190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33" name="Полилиния 232"/>
              <p:cNvSpPr/>
              <p:nvPr/>
            </p:nvSpPr>
            <p:spPr>
              <a:xfrm>
                <a:off x="6586553" y="4405224"/>
                <a:ext cx="721518" cy="1262161"/>
              </a:xfrm>
              <a:custGeom>
                <a:avLst/>
                <a:gdLst>
                  <a:gd name="connsiteX0" fmla="*/ 142876 w 285752"/>
                  <a:gd name="connsiteY0" fmla="*/ 214314 h 857256"/>
                  <a:gd name="connsiteX1" fmla="*/ 142876 w 285752"/>
                  <a:gd name="connsiteY1" fmla="*/ 857256 h 857256"/>
                  <a:gd name="connsiteX2" fmla="*/ 142876 w 285752"/>
                  <a:gd name="connsiteY2" fmla="*/ 214314 h 857256"/>
                  <a:gd name="connsiteX0" fmla="*/ 291705 w 583410"/>
                  <a:gd name="connsiteY0" fmla="*/ 500066 h 785842"/>
                  <a:gd name="connsiteX1" fmla="*/ 291705 w 583410"/>
                  <a:gd name="connsiteY1" fmla="*/ 785842 h 785842"/>
                  <a:gd name="connsiteX2" fmla="*/ 291705 w 583410"/>
                  <a:gd name="connsiteY2" fmla="*/ 500066 h 78584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642894 h 642942"/>
                  <a:gd name="connsiteX1" fmla="*/ 291705 w 583410"/>
                  <a:gd name="connsiteY1" fmla="*/ 642942 h 642942"/>
                  <a:gd name="connsiteX2" fmla="*/ 291705 w 583410"/>
                  <a:gd name="connsiteY2" fmla="*/ 642894 h 642942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262161"/>
                  <a:gd name="connsiteX1" fmla="*/ 291705 w 583410"/>
                  <a:gd name="connsiteY1" fmla="*/ 1262161 h 1262161"/>
                  <a:gd name="connsiteX2" fmla="*/ 291705 w 583410"/>
                  <a:gd name="connsiteY2" fmla="*/ 1119213 h 1262161"/>
                  <a:gd name="connsiteX0" fmla="*/ 291705 w 650066"/>
                  <a:gd name="connsiteY0" fmla="*/ 1119213 h 1262161"/>
                  <a:gd name="connsiteX1" fmla="*/ 291705 w 650066"/>
                  <a:gd name="connsiteY1" fmla="*/ 1262161 h 1262161"/>
                  <a:gd name="connsiteX2" fmla="*/ 291705 w 650066"/>
                  <a:gd name="connsiteY2" fmla="*/ 1119213 h 1262161"/>
                  <a:gd name="connsiteX0" fmla="*/ 363157 w 721518"/>
                  <a:gd name="connsiteY0" fmla="*/ 1119213 h 1262161"/>
                  <a:gd name="connsiteX1" fmla="*/ 363157 w 721518"/>
                  <a:gd name="connsiteY1" fmla="*/ 1262161 h 1262161"/>
                  <a:gd name="connsiteX2" fmla="*/ 363157 w 721518"/>
                  <a:gd name="connsiteY2" fmla="*/ 1119213 h 12621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1518" h="1262161">
                    <a:moveTo>
                      <a:pt x="363157" y="1119213"/>
                    </a:moveTo>
                    <a:cubicBezTo>
                      <a:pt x="341693" y="0"/>
                      <a:pt x="721518" y="766845"/>
                      <a:pt x="363157" y="1262161"/>
                    </a:cubicBezTo>
                    <a:cubicBezTo>
                      <a:pt x="0" y="781133"/>
                      <a:pt x="370250" y="19042"/>
                      <a:pt x="363157" y="1119213"/>
                    </a:cubicBezTo>
                    <a:close/>
                  </a:path>
                </a:pathLst>
              </a:custGeom>
              <a:gradFill>
                <a:gsLst>
                  <a:gs pos="100000">
                    <a:schemeClr val="bg1"/>
                  </a:gs>
                  <a:gs pos="0">
                    <a:srgbClr val="FF0000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69850" h="63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34" name="Полилиния 233"/>
              <p:cNvSpPr/>
              <p:nvPr/>
            </p:nvSpPr>
            <p:spPr>
              <a:xfrm>
                <a:off x="6663958" y="4400554"/>
                <a:ext cx="721518" cy="1262161"/>
              </a:xfrm>
              <a:custGeom>
                <a:avLst/>
                <a:gdLst>
                  <a:gd name="connsiteX0" fmla="*/ 142876 w 285752"/>
                  <a:gd name="connsiteY0" fmla="*/ 214314 h 857256"/>
                  <a:gd name="connsiteX1" fmla="*/ 142876 w 285752"/>
                  <a:gd name="connsiteY1" fmla="*/ 857256 h 857256"/>
                  <a:gd name="connsiteX2" fmla="*/ 142876 w 285752"/>
                  <a:gd name="connsiteY2" fmla="*/ 214314 h 857256"/>
                  <a:gd name="connsiteX0" fmla="*/ 291705 w 583410"/>
                  <a:gd name="connsiteY0" fmla="*/ 500066 h 785842"/>
                  <a:gd name="connsiteX1" fmla="*/ 291705 w 583410"/>
                  <a:gd name="connsiteY1" fmla="*/ 785842 h 785842"/>
                  <a:gd name="connsiteX2" fmla="*/ 291705 w 583410"/>
                  <a:gd name="connsiteY2" fmla="*/ 500066 h 78584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642894 h 642942"/>
                  <a:gd name="connsiteX1" fmla="*/ 291705 w 583410"/>
                  <a:gd name="connsiteY1" fmla="*/ 642942 h 642942"/>
                  <a:gd name="connsiteX2" fmla="*/ 291705 w 583410"/>
                  <a:gd name="connsiteY2" fmla="*/ 642894 h 642942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262161"/>
                  <a:gd name="connsiteX1" fmla="*/ 291705 w 583410"/>
                  <a:gd name="connsiteY1" fmla="*/ 1262161 h 1262161"/>
                  <a:gd name="connsiteX2" fmla="*/ 291705 w 583410"/>
                  <a:gd name="connsiteY2" fmla="*/ 1119213 h 1262161"/>
                  <a:gd name="connsiteX0" fmla="*/ 291705 w 650066"/>
                  <a:gd name="connsiteY0" fmla="*/ 1119213 h 1262161"/>
                  <a:gd name="connsiteX1" fmla="*/ 291705 w 650066"/>
                  <a:gd name="connsiteY1" fmla="*/ 1262161 h 1262161"/>
                  <a:gd name="connsiteX2" fmla="*/ 291705 w 650066"/>
                  <a:gd name="connsiteY2" fmla="*/ 1119213 h 1262161"/>
                  <a:gd name="connsiteX0" fmla="*/ 363157 w 721518"/>
                  <a:gd name="connsiteY0" fmla="*/ 1119213 h 1262161"/>
                  <a:gd name="connsiteX1" fmla="*/ 363157 w 721518"/>
                  <a:gd name="connsiteY1" fmla="*/ 1262161 h 1262161"/>
                  <a:gd name="connsiteX2" fmla="*/ 363157 w 721518"/>
                  <a:gd name="connsiteY2" fmla="*/ 1119213 h 12621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1518" h="1262161">
                    <a:moveTo>
                      <a:pt x="363157" y="1119213"/>
                    </a:moveTo>
                    <a:cubicBezTo>
                      <a:pt x="341693" y="0"/>
                      <a:pt x="721518" y="766845"/>
                      <a:pt x="363157" y="1262161"/>
                    </a:cubicBezTo>
                    <a:cubicBezTo>
                      <a:pt x="0" y="781133"/>
                      <a:pt x="370250" y="19042"/>
                      <a:pt x="363157" y="1119213"/>
                    </a:cubicBezTo>
                    <a:close/>
                  </a:path>
                </a:pathLst>
              </a:custGeom>
              <a:gradFill>
                <a:gsLst>
                  <a:gs pos="100000">
                    <a:schemeClr val="bg1"/>
                  </a:gs>
                  <a:gs pos="0">
                    <a:srgbClr val="FF0000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69850" h="63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102" name="Группа 138"/>
            <p:cNvGrpSpPr/>
            <p:nvPr/>
          </p:nvGrpSpPr>
          <p:grpSpPr>
            <a:xfrm rot="639347">
              <a:off x="6792579" y="4410377"/>
              <a:ext cx="798923" cy="2457470"/>
              <a:chOff x="6586553" y="4400554"/>
              <a:chExt cx="798923" cy="2457470"/>
            </a:xfrm>
          </p:grpSpPr>
          <p:sp>
            <p:nvSpPr>
              <p:cNvPr id="229" name="Полилиния 228"/>
              <p:cNvSpPr/>
              <p:nvPr/>
            </p:nvSpPr>
            <p:spPr>
              <a:xfrm flipH="1">
                <a:off x="6929454" y="5143512"/>
                <a:ext cx="142905" cy="1714512"/>
              </a:xfrm>
              <a:custGeom>
                <a:avLst/>
                <a:gdLst>
                  <a:gd name="connsiteX0" fmla="*/ 1016000 w 1016000"/>
                  <a:gd name="connsiteY0" fmla="*/ 1778000 h 1803400"/>
                  <a:gd name="connsiteX1" fmla="*/ 0 w 1016000"/>
                  <a:gd name="connsiteY1" fmla="*/ 0 h 1803400"/>
                  <a:gd name="connsiteX2" fmla="*/ 901700 w 1016000"/>
                  <a:gd name="connsiteY2" fmla="*/ 1803400 h 1803400"/>
                  <a:gd name="connsiteX3" fmla="*/ 1016000 w 1016000"/>
                  <a:gd name="connsiteY3" fmla="*/ 1778000 h 1803400"/>
                  <a:gd name="connsiteX0" fmla="*/ 1016000 w 1016000"/>
                  <a:gd name="connsiteY0" fmla="*/ 1914011 h 1939411"/>
                  <a:gd name="connsiteX1" fmla="*/ 0 w 1016000"/>
                  <a:gd name="connsiteY1" fmla="*/ 136011 h 1939411"/>
                  <a:gd name="connsiteX2" fmla="*/ 901700 w 1016000"/>
                  <a:gd name="connsiteY2" fmla="*/ 1939411 h 1939411"/>
                  <a:gd name="connsiteX3" fmla="*/ 1016000 w 1016000"/>
                  <a:gd name="connsiteY3" fmla="*/ 1914011 h 1939411"/>
                  <a:gd name="connsiteX0" fmla="*/ 1269483 w 1269483"/>
                  <a:gd name="connsiteY0" fmla="*/ 2019845 h 2045245"/>
                  <a:gd name="connsiteX1" fmla="*/ 253483 w 1269483"/>
                  <a:gd name="connsiteY1" fmla="*/ 241845 h 2045245"/>
                  <a:gd name="connsiteX2" fmla="*/ 1155183 w 1269483"/>
                  <a:gd name="connsiteY2" fmla="*/ 2045245 h 2045245"/>
                  <a:gd name="connsiteX3" fmla="*/ 1269483 w 1269483"/>
                  <a:gd name="connsiteY3" fmla="*/ 2019845 h 2045245"/>
                  <a:gd name="connsiteX0" fmla="*/ 1175829 w 1175829"/>
                  <a:gd name="connsiteY0" fmla="*/ 1914011 h 1939411"/>
                  <a:gd name="connsiteX1" fmla="*/ 159829 w 1175829"/>
                  <a:gd name="connsiteY1" fmla="*/ 136011 h 1939411"/>
                  <a:gd name="connsiteX2" fmla="*/ 1061529 w 1175829"/>
                  <a:gd name="connsiteY2" fmla="*/ 1939411 h 1939411"/>
                  <a:gd name="connsiteX3" fmla="*/ 1175829 w 1175829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652481 w 697974"/>
                  <a:gd name="connsiteY0" fmla="*/ 1914011 h 1939411"/>
                  <a:gd name="connsiteX1" fmla="*/ 159828 w 697974"/>
                  <a:gd name="connsiteY1" fmla="*/ 136011 h 1939411"/>
                  <a:gd name="connsiteX2" fmla="*/ 538181 w 697974"/>
                  <a:gd name="connsiteY2" fmla="*/ 1939411 h 1939411"/>
                  <a:gd name="connsiteX3" fmla="*/ 652481 w 697974"/>
                  <a:gd name="connsiteY3" fmla="*/ 1914011 h 1939411"/>
                  <a:gd name="connsiteX0" fmla="*/ 652481 w 697974"/>
                  <a:gd name="connsiteY0" fmla="*/ 1914011 h 1939411"/>
                  <a:gd name="connsiteX1" fmla="*/ 159828 w 697974"/>
                  <a:gd name="connsiteY1" fmla="*/ 136011 h 1939411"/>
                  <a:gd name="connsiteX2" fmla="*/ 363701 w 697974"/>
                  <a:gd name="connsiteY2" fmla="*/ 1939411 h 1939411"/>
                  <a:gd name="connsiteX3" fmla="*/ 652481 w 697974"/>
                  <a:gd name="connsiteY3" fmla="*/ 1914011 h 1939411"/>
                  <a:gd name="connsiteX0" fmla="*/ 477999 w 523492"/>
                  <a:gd name="connsiteY0" fmla="*/ 1914011 h 1939411"/>
                  <a:gd name="connsiteX1" fmla="*/ 159828 w 523492"/>
                  <a:gd name="connsiteY1" fmla="*/ 136011 h 1939411"/>
                  <a:gd name="connsiteX2" fmla="*/ 363701 w 523492"/>
                  <a:gd name="connsiteY2" fmla="*/ 1939411 h 1939411"/>
                  <a:gd name="connsiteX3" fmla="*/ 477999 w 523492"/>
                  <a:gd name="connsiteY3" fmla="*/ 1914011 h 1939411"/>
                  <a:gd name="connsiteX0" fmla="*/ 129045 w 215906"/>
                  <a:gd name="connsiteY0" fmla="*/ 1914011 h 1939411"/>
                  <a:gd name="connsiteX1" fmla="*/ 159828 w 215906"/>
                  <a:gd name="connsiteY1" fmla="*/ 136011 h 1939411"/>
                  <a:gd name="connsiteX2" fmla="*/ 14747 w 215906"/>
                  <a:gd name="connsiteY2" fmla="*/ 1939411 h 1939411"/>
                  <a:gd name="connsiteX3" fmla="*/ 129045 w 215906"/>
                  <a:gd name="connsiteY3" fmla="*/ 1914011 h 19394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15906" h="1939411">
                    <a:moveTo>
                      <a:pt x="129045" y="1914011"/>
                    </a:moveTo>
                    <a:cubicBezTo>
                      <a:pt x="174538" y="948262"/>
                      <a:pt x="215907" y="0"/>
                      <a:pt x="159828" y="136011"/>
                    </a:cubicBezTo>
                    <a:cubicBezTo>
                      <a:pt x="-1" y="124344"/>
                      <a:pt x="106262" y="806428"/>
                      <a:pt x="14747" y="1939411"/>
                    </a:cubicBezTo>
                    <a:lnTo>
                      <a:pt x="129045" y="1914011"/>
                    </a:lnTo>
                    <a:close/>
                  </a:path>
                </a:pathLst>
              </a:custGeom>
              <a:gradFill>
                <a:gsLst>
                  <a:gs pos="100000">
                    <a:srgbClr val="92D050"/>
                  </a:gs>
                  <a:gs pos="0">
                    <a:schemeClr val="accent3">
                      <a:lumMod val="50000"/>
                    </a:schemeClr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19050" h="190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30" name="Полилиния 229"/>
              <p:cNvSpPr/>
              <p:nvPr/>
            </p:nvSpPr>
            <p:spPr>
              <a:xfrm>
                <a:off x="6586553" y="4405224"/>
                <a:ext cx="721518" cy="1262161"/>
              </a:xfrm>
              <a:custGeom>
                <a:avLst/>
                <a:gdLst>
                  <a:gd name="connsiteX0" fmla="*/ 142876 w 285752"/>
                  <a:gd name="connsiteY0" fmla="*/ 214314 h 857256"/>
                  <a:gd name="connsiteX1" fmla="*/ 142876 w 285752"/>
                  <a:gd name="connsiteY1" fmla="*/ 857256 h 857256"/>
                  <a:gd name="connsiteX2" fmla="*/ 142876 w 285752"/>
                  <a:gd name="connsiteY2" fmla="*/ 214314 h 857256"/>
                  <a:gd name="connsiteX0" fmla="*/ 291705 w 583410"/>
                  <a:gd name="connsiteY0" fmla="*/ 500066 h 785842"/>
                  <a:gd name="connsiteX1" fmla="*/ 291705 w 583410"/>
                  <a:gd name="connsiteY1" fmla="*/ 785842 h 785842"/>
                  <a:gd name="connsiteX2" fmla="*/ 291705 w 583410"/>
                  <a:gd name="connsiteY2" fmla="*/ 500066 h 78584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642894 h 642942"/>
                  <a:gd name="connsiteX1" fmla="*/ 291705 w 583410"/>
                  <a:gd name="connsiteY1" fmla="*/ 642942 h 642942"/>
                  <a:gd name="connsiteX2" fmla="*/ 291705 w 583410"/>
                  <a:gd name="connsiteY2" fmla="*/ 642894 h 642942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262161"/>
                  <a:gd name="connsiteX1" fmla="*/ 291705 w 583410"/>
                  <a:gd name="connsiteY1" fmla="*/ 1262161 h 1262161"/>
                  <a:gd name="connsiteX2" fmla="*/ 291705 w 583410"/>
                  <a:gd name="connsiteY2" fmla="*/ 1119213 h 1262161"/>
                  <a:gd name="connsiteX0" fmla="*/ 291705 w 650066"/>
                  <a:gd name="connsiteY0" fmla="*/ 1119213 h 1262161"/>
                  <a:gd name="connsiteX1" fmla="*/ 291705 w 650066"/>
                  <a:gd name="connsiteY1" fmla="*/ 1262161 h 1262161"/>
                  <a:gd name="connsiteX2" fmla="*/ 291705 w 650066"/>
                  <a:gd name="connsiteY2" fmla="*/ 1119213 h 1262161"/>
                  <a:gd name="connsiteX0" fmla="*/ 363157 w 721518"/>
                  <a:gd name="connsiteY0" fmla="*/ 1119213 h 1262161"/>
                  <a:gd name="connsiteX1" fmla="*/ 363157 w 721518"/>
                  <a:gd name="connsiteY1" fmla="*/ 1262161 h 1262161"/>
                  <a:gd name="connsiteX2" fmla="*/ 363157 w 721518"/>
                  <a:gd name="connsiteY2" fmla="*/ 1119213 h 12621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1518" h="1262161">
                    <a:moveTo>
                      <a:pt x="363157" y="1119213"/>
                    </a:moveTo>
                    <a:cubicBezTo>
                      <a:pt x="341693" y="0"/>
                      <a:pt x="721518" y="766845"/>
                      <a:pt x="363157" y="1262161"/>
                    </a:cubicBezTo>
                    <a:cubicBezTo>
                      <a:pt x="0" y="781133"/>
                      <a:pt x="370250" y="19042"/>
                      <a:pt x="363157" y="1119213"/>
                    </a:cubicBezTo>
                    <a:close/>
                  </a:path>
                </a:pathLst>
              </a:custGeom>
              <a:gradFill>
                <a:gsLst>
                  <a:gs pos="100000">
                    <a:schemeClr val="bg1"/>
                  </a:gs>
                  <a:gs pos="0">
                    <a:srgbClr val="FF0000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69850" h="63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31" name="Полилиния 230"/>
              <p:cNvSpPr/>
              <p:nvPr/>
            </p:nvSpPr>
            <p:spPr>
              <a:xfrm>
                <a:off x="6663958" y="4400554"/>
                <a:ext cx="721518" cy="1262161"/>
              </a:xfrm>
              <a:custGeom>
                <a:avLst/>
                <a:gdLst>
                  <a:gd name="connsiteX0" fmla="*/ 142876 w 285752"/>
                  <a:gd name="connsiteY0" fmla="*/ 214314 h 857256"/>
                  <a:gd name="connsiteX1" fmla="*/ 142876 w 285752"/>
                  <a:gd name="connsiteY1" fmla="*/ 857256 h 857256"/>
                  <a:gd name="connsiteX2" fmla="*/ 142876 w 285752"/>
                  <a:gd name="connsiteY2" fmla="*/ 214314 h 857256"/>
                  <a:gd name="connsiteX0" fmla="*/ 291705 w 583410"/>
                  <a:gd name="connsiteY0" fmla="*/ 500066 h 785842"/>
                  <a:gd name="connsiteX1" fmla="*/ 291705 w 583410"/>
                  <a:gd name="connsiteY1" fmla="*/ 785842 h 785842"/>
                  <a:gd name="connsiteX2" fmla="*/ 291705 w 583410"/>
                  <a:gd name="connsiteY2" fmla="*/ 500066 h 78584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642894 h 642942"/>
                  <a:gd name="connsiteX1" fmla="*/ 291705 w 583410"/>
                  <a:gd name="connsiteY1" fmla="*/ 642942 h 642942"/>
                  <a:gd name="connsiteX2" fmla="*/ 291705 w 583410"/>
                  <a:gd name="connsiteY2" fmla="*/ 642894 h 642942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262161"/>
                  <a:gd name="connsiteX1" fmla="*/ 291705 w 583410"/>
                  <a:gd name="connsiteY1" fmla="*/ 1262161 h 1262161"/>
                  <a:gd name="connsiteX2" fmla="*/ 291705 w 583410"/>
                  <a:gd name="connsiteY2" fmla="*/ 1119213 h 1262161"/>
                  <a:gd name="connsiteX0" fmla="*/ 291705 w 650066"/>
                  <a:gd name="connsiteY0" fmla="*/ 1119213 h 1262161"/>
                  <a:gd name="connsiteX1" fmla="*/ 291705 w 650066"/>
                  <a:gd name="connsiteY1" fmla="*/ 1262161 h 1262161"/>
                  <a:gd name="connsiteX2" fmla="*/ 291705 w 650066"/>
                  <a:gd name="connsiteY2" fmla="*/ 1119213 h 1262161"/>
                  <a:gd name="connsiteX0" fmla="*/ 363157 w 721518"/>
                  <a:gd name="connsiteY0" fmla="*/ 1119213 h 1262161"/>
                  <a:gd name="connsiteX1" fmla="*/ 363157 w 721518"/>
                  <a:gd name="connsiteY1" fmla="*/ 1262161 h 1262161"/>
                  <a:gd name="connsiteX2" fmla="*/ 363157 w 721518"/>
                  <a:gd name="connsiteY2" fmla="*/ 1119213 h 12621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1518" h="1262161">
                    <a:moveTo>
                      <a:pt x="363157" y="1119213"/>
                    </a:moveTo>
                    <a:cubicBezTo>
                      <a:pt x="341693" y="0"/>
                      <a:pt x="721518" y="766845"/>
                      <a:pt x="363157" y="1262161"/>
                    </a:cubicBezTo>
                    <a:cubicBezTo>
                      <a:pt x="0" y="781133"/>
                      <a:pt x="370250" y="19042"/>
                      <a:pt x="363157" y="1119213"/>
                    </a:cubicBezTo>
                    <a:close/>
                  </a:path>
                </a:pathLst>
              </a:custGeom>
              <a:gradFill>
                <a:gsLst>
                  <a:gs pos="100000">
                    <a:schemeClr val="bg1"/>
                  </a:gs>
                  <a:gs pos="0">
                    <a:srgbClr val="FF0000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69850" h="63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grpSp>
        <p:nvGrpSpPr>
          <p:cNvPr id="103" name="Группа 234"/>
          <p:cNvGrpSpPr/>
          <p:nvPr/>
        </p:nvGrpSpPr>
        <p:grpSpPr>
          <a:xfrm rot="20416555">
            <a:off x="3927703" y="5985261"/>
            <a:ext cx="928662" cy="1000108"/>
            <a:chOff x="5898071" y="4400554"/>
            <a:chExt cx="2324143" cy="2470145"/>
          </a:xfrm>
        </p:grpSpPr>
        <p:sp>
          <p:nvSpPr>
            <p:cNvPr id="236" name="Полилиния 235"/>
            <p:cNvSpPr/>
            <p:nvPr/>
          </p:nvSpPr>
          <p:spPr>
            <a:xfrm>
              <a:off x="5898071" y="4931288"/>
              <a:ext cx="1221322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7" name="Полилиния 236"/>
            <p:cNvSpPr/>
            <p:nvPr/>
          </p:nvSpPr>
          <p:spPr>
            <a:xfrm>
              <a:off x="6357950" y="4918589"/>
              <a:ext cx="792694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8" name="Полилиния 237"/>
            <p:cNvSpPr/>
            <p:nvPr/>
          </p:nvSpPr>
          <p:spPr>
            <a:xfrm>
              <a:off x="6072198" y="4918589"/>
              <a:ext cx="1149884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9" name="Полилиния 238"/>
            <p:cNvSpPr/>
            <p:nvPr/>
          </p:nvSpPr>
          <p:spPr>
            <a:xfrm flipH="1">
              <a:off x="7000892" y="4918589"/>
              <a:ext cx="1221322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0" name="Полилиния 239"/>
            <p:cNvSpPr/>
            <p:nvPr/>
          </p:nvSpPr>
          <p:spPr>
            <a:xfrm flipH="1">
              <a:off x="7000892" y="4918589"/>
              <a:ext cx="785818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1" name="Полилиния 240"/>
            <p:cNvSpPr/>
            <p:nvPr/>
          </p:nvSpPr>
          <p:spPr>
            <a:xfrm flipH="1">
              <a:off x="6929454" y="4918589"/>
              <a:ext cx="500066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104" name="Группа 137"/>
            <p:cNvGrpSpPr/>
            <p:nvPr/>
          </p:nvGrpSpPr>
          <p:grpSpPr>
            <a:xfrm rot="21430290">
              <a:off x="6560974" y="4400554"/>
              <a:ext cx="798923" cy="2457470"/>
              <a:chOff x="6586553" y="4400554"/>
              <a:chExt cx="798923" cy="2457470"/>
            </a:xfrm>
          </p:grpSpPr>
          <p:sp>
            <p:nvSpPr>
              <p:cNvPr id="247" name="Полилиния 246"/>
              <p:cNvSpPr/>
              <p:nvPr/>
            </p:nvSpPr>
            <p:spPr>
              <a:xfrm flipH="1">
                <a:off x="6929454" y="5143512"/>
                <a:ext cx="142905" cy="1714512"/>
              </a:xfrm>
              <a:custGeom>
                <a:avLst/>
                <a:gdLst>
                  <a:gd name="connsiteX0" fmla="*/ 1016000 w 1016000"/>
                  <a:gd name="connsiteY0" fmla="*/ 1778000 h 1803400"/>
                  <a:gd name="connsiteX1" fmla="*/ 0 w 1016000"/>
                  <a:gd name="connsiteY1" fmla="*/ 0 h 1803400"/>
                  <a:gd name="connsiteX2" fmla="*/ 901700 w 1016000"/>
                  <a:gd name="connsiteY2" fmla="*/ 1803400 h 1803400"/>
                  <a:gd name="connsiteX3" fmla="*/ 1016000 w 1016000"/>
                  <a:gd name="connsiteY3" fmla="*/ 1778000 h 1803400"/>
                  <a:gd name="connsiteX0" fmla="*/ 1016000 w 1016000"/>
                  <a:gd name="connsiteY0" fmla="*/ 1914011 h 1939411"/>
                  <a:gd name="connsiteX1" fmla="*/ 0 w 1016000"/>
                  <a:gd name="connsiteY1" fmla="*/ 136011 h 1939411"/>
                  <a:gd name="connsiteX2" fmla="*/ 901700 w 1016000"/>
                  <a:gd name="connsiteY2" fmla="*/ 1939411 h 1939411"/>
                  <a:gd name="connsiteX3" fmla="*/ 1016000 w 1016000"/>
                  <a:gd name="connsiteY3" fmla="*/ 1914011 h 1939411"/>
                  <a:gd name="connsiteX0" fmla="*/ 1269483 w 1269483"/>
                  <a:gd name="connsiteY0" fmla="*/ 2019845 h 2045245"/>
                  <a:gd name="connsiteX1" fmla="*/ 253483 w 1269483"/>
                  <a:gd name="connsiteY1" fmla="*/ 241845 h 2045245"/>
                  <a:gd name="connsiteX2" fmla="*/ 1155183 w 1269483"/>
                  <a:gd name="connsiteY2" fmla="*/ 2045245 h 2045245"/>
                  <a:gd name="connsiteX3" fmla="*/ 1269483 w 1269483"/>
                  <a:gd name="connsiteY3" fmla="*/ 2019845 h 2045245"/>
                  <a:gd name="connsiteX0" fmla="*/ 1175829 w 1175829"/>
                  <a:gd name="connsiteY0" fmla="*/ 1914011 h 1939411"/>
                  <a:gd name="connsiteX1" fmla="*/ 159829 w 1175829"/>
                  <a:gd name="connsiteY1" fmla="*/ 136011 h 1939411"/>
                  <a:gd name="connsiteX2" fmla="*/ 1061529 w 1175829"/>
                  <a:gd name="connsiteY2" fmla="*/ 1939411 h 1939411"/>
                  <a:gd name="connsiteX3" fmla="*/ 1175829 w 1175829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652481 w 697974"/>
                  <a:gd name="connsiteY0" fmla="*/ 1914011 h 1939411"/>
                  <a:gd name="connsiteX1" fmla="*/ 159828 w 697974"/>
                  <a:gd name="connsiteY1" fmla="*/ 136011 h 1939411"/>
                  <a:gd name="connsiteX2" fmla="*/ 538181 w 697974"/>
                  <a:gd name="connsiteY2" fmla="*/ 1939411 h 1939411"/>
                  <a:gd name="connsiteX3" fmla="*/ 652481 w 697974"/>
                  <a:gd name="connsiteY3" fmla="*/ 1914011 h 1939411"/>
                  <a:gd name="connsiteX0" fmla="*/ 652481 w 697974"/>
                  <a:gd name="connsiteY0" fmla="*/ 1914011 h 1939411"/>
                  <a:gd name="connsiteX1" fmla="*/ 159828 w 697974"/>
                  <a:gd name="connsiteY1" fmla="*/ 136011 h 1939411"/>
                  <a:gd name="connsiteX2" fmla="*/ 363701 w 697974"/>
                  <a:gd name="connsiteY2" fmla="*/ 1939411 h 1939411"/>
                  <a:gd name="connsiteX3" fmla="*/ 652481 w 697974"/>
                  <a:gd name="connsiteY3" fmla="*/ 1914011 h 1939411"/>
                  <a:gd name="connsiteX0" fmla="*/ 477999 w 523492"/>
                  <a:gd name="connsiteY0" fmla="*/ 1914011 h 1939411"/>
                  <a:gd name="connsiteX1" fmla="*/ 159828 w 523492"/>
                  <a:gd name="connsiteY1" fmla="*/ 136011 h 1939411"/>
                  <a:gd name="connsiteX2" fmla="*/ 363701 w 523492"/>
                  <a:gd name="connsiteY2" fmla="*/ 1939411 h 1939411"/>
                  <a:gd name="connsiteX3" fmla="*/ 477999 w 523492"/>
                  <a:gd name="connsiteY3" fmla="*/ 1914011 h 1939411"/>
                  <a:gd name="connsiteX0" fmla="*/ 129045 w 215906"/>
                  <a:gd name="connsiteY0" fmla="*/ 1914011 h 1939411"/>
                  <a:gd name="connsiteX1" fmla="*/ 159828 w 215906"/>
                  <a:gd name="connsiteY1" fmla="*/ 136011 h 1939411"/>
                  <a:gd name="connsiteX2" fmla="*/ 14747 w 215906"/>
                  <a:gd name="connsiteY2" fmla="*/ 1939411 h 1939411"/>
                  <a:gd name="connsiteX3" fmla="*/ 129045 w 215906"/>
                  <a:gd name="connsiteY3" fmla="*/ 1914011 h 19394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15906" h="1939411">
                    <a:moveTo>
                      <a:pt x="129045" y="1914011"/>
                    </a:moveTo>
                    <a:cubicBezTo>
                      <a:pt x="174538" y="948262"/>
                      <a:pt x="215907" y="0"/>
                      <a:pt x="159828" y="136011"/>
                    </a:cubicBezTo>
                    <a:cubicBezTo>
                      <a:pt x="-1" y="124344"/>
                      <a:pt x="106262" y="806428"/>
                      <a:pt x="14747" y="1939411"/>
                    </a:cubicBezTo>
                    <a:lnTo>
                      <a:pt x="129045" y="1914011"/>
                    </a:lnTo>
                    <a:close/>
                  </a:path>
                </a:pathLst>
              </a:custGeom>
              <a:gradFill>
                <a:gsLst>
                  <a:gs pos="100000">
                    <a:srgbClr val="92D050"/>
                  </a:gs>
                  <a:gs pos="0">
                    <a:schemeClr val="accent3">
                      <a:lumMod val="50000"/>
                    </a:schemeClr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19050" h="190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48" name="Полилиния 247"/>
              <p:cNvSpPr/>
              <p:nvPr/>
            </p:nvSpPr>
            <p:spPr>
              <a:xfrm>
                <a:off x="6586553" y="4405224"/>
                <a:ext cx="721518" cy="1262161"/>
              </a:xfrm>
              <a:custGeom>
                <a:avLst/>
                <a:gdLst>
                  <a:gd name="connsiteX0" fmla="*/ 142876 w 285752"/>
                  <a:gd name="connsiteY0" fmla="*/ 214314 h 857256"/>
                  <a:gd name="connsiteX1" fmla="*/ 142876 w 285752"/>
                  <a:gd name="connsiteY1" fmla="*/ 857256 h 857256"/>
                  <a:gd name="connsiteX2" fmla="*/ 142876 w 285752"/>
                  <a:gd name="connsiteY2" fmla="*/ 214314 h 857256"/>
                  <a:gd name="connsiteX0" fmla="*/ 291705 w 583410"/>
                  <a:gd name="connsiteY0" fmla="*/ 500066 h 785842"/>
                  <a:gd name="connsiteX1" fmla="*/ 291705 w 583410"/>
                  <a:gd name="connsiteY1" fmla="*/ 785842 h 785842"/>
                  <a:gd name="connsiteX2" fmla="*/ 291705 w 583410"/>
                  <a:gd name="connsiteY2" fmla="*/ 500066 h 78584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642894 h 642942"/>
                  <a:gd name="connsiteX1" fmla="*/ 291705 w 583410"/>
                  <a:gd name="connsiteY1" fmla="*/ 642942 h 642942"/>
                  <a:gd name="connsiteX2" fmla="*/ 291705 w 583410"/>
                  <a:gd name="connsiteY2" fmla="*/ 642894 h 642942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262161"/>
                  <a:gd name="connsiteX1" fmla="*/ 291705 w 583410"/>
                  <a:gd name="connsiteY1" fmla="*/ 1262161 h 1262161"/>
                  <a:gd name="connsiteX2" fmla="*/ 291705 w 583410"/>
                  <a:gd name="connsiteY2" fmla="*/ 1119213 h 1262161"/>
                  <a:gd name="connsiteX0" fmla="*/ 291705 w 650066"/>
                  <a:gd name="connsiteY0" fmla="*/ 1119213 h 1262161"/>
                  <a:gd name="connsiteX1" fmla="*/ 291705 w 650066"/>
                  <a:gd name="connsiteY1" fmla="*/ 1262161 h 1262161"/>
                  <a:gd name="connsiteX2" fmla="*/ 291705 w 650066"/>
                  <a:gd name="connsiteY2" fmla="*/ 1119213 h 1262161"/>
                  <a:gd name="connsiteX0" fmla="*/ 363157 w 721518"/>
                  <a:gd name="connsiteY0" fmla="*/ 1119213 h 1262161"/>
                  <a:gd name="connsiteX1" fmla="*/ 363157 w 721518"/>
                  <a:gd name="connsiteY1" fmla="*/ 1262161 h 1262161"/>
                  <a:gd name="connsiteX2" fmla="*/ 363157 w 721518"/>
                  <a:gd name="connsiteY2" fmla="*/ 1119213 h 12621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1518" h="1262161">
                    <a:moveTo>
                      <a:pt x="363157" y="1119213"/>
                    </a:moveTo>
                    <a:cubicBezTo>
                      <a:pt x="341693" y="0"/>
                      <a:pt x="721518" y="766845"/>
                      <a:pt x="363157" y="1262161"/>
                    </a:cubicBezTo>
                    <a:cubicBezTo>
                      <a:pt x="0" y="781133"/>
                      <a:pt x="370250" y="19042"/>
                      <a:pt x="363157" y="1119213"/>
                    </a:cubicBezTo>
                    <a:close/>
                  </a:path>
                </a:pathLst>
              </a:custGeom>
              <a:gradFill>
                <a:gsLst>
                  <a:gs pos="100000">
                    <a:schemeClr val="bg1"/>
                  </a:gs>
                  <a:gs pos="0">
                    <a:srgbClr val="FF0000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69850" h="63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49" name="Полилиния 248"/>
              <p:cNvSpPr/>
              <p:nvPr/>
            </p:nvSpPr>
            <p:spPr>
              <a:xfrm>
                <a:off x="6663958" y="4400554"/>
                <a:ext cx="721518" cy="1262161"/>
              </a:xfrm>
              <a:custGeom>
                <a:avLst/>
                <a:gdLst>
                  <a:gd name="connsiteX0" fmla="*/ 142876 w 285752"/>
                  <a:gd name="connsiteY0" fmla="*/ 214314 h 857256"/>
                  <a:gd name="connsiteX1" fmla="*/ 142876 w 285752"/>
                  <a:gd name="connsiteY1" fmla="*/ 857256 h 857256"/>
                  <a:gd name="connsiteX2" fmla="*/ 142876 w 285752"/>
                  <a:gd name="connsiteY2" fmla="*/ 214314 h 857256"/>
                  <a:gd name="connsiteX0" fmla="*/ 291705 w 583410"/>
                  <a:gd name="connsiteY0" fmla="*/ 500066 h 785842"/>
                  <a:gd name="connsiteX1" fmla="*/ 291705 w 583410"/>
                  <a:gd name="connsiteY1" fmla="*/ 785842 h 785842"/>
                  <a:gd name="connsiteX2" fmla="*/ 291705 w 583410"/>
                  <a:gd name="connsiteY2" fmla="*/ 500066 h 78584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642894 h 642942"/>
                  <a:gd name="connsiteX1" fmla="*/ 291705 w 583410"/>
                  <a:gd name="connsiteY1" fmla="*/ 642942 h 642942"/>
                  <a:gd name="connsiteX2" fmla="*/ 291705 w 583410"/>
                  <a:gd name="connsiteY2" fmla="*/ 642894 h 642942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262161"/>
                  <a:gd name="connsiteX1" fmla="*/ 291705 w 583410"/>
                  <a:gd name="connsiteY1" fmla="*/ 1262161 h 1262161"/>
                  <a:gd name="connsiteX2" fmla="*/ 291705 w 583410"/>
                  <a:gd name="connsiteY2" fmla="*/ 1119213 h 1262161"/>
                  <a:gd name="connsiteX0" fmla="*/ 291705 w 650066"/>
                  <a:gd name="connsiteY0" fmla="*/ 1119213 h 1262161"/>
                  <a:gd name="connsiteX1" fmla="*/ 291705 w 650066"/>
                  <a:gd name="connsiteY1" fmla="*/ 1262161 h 1262161"/>
                  <a:gd name="connsiteX2" fmla="*/ 291705 w 650066"/>
                  <a:gd name="connsiteY2" fmla="*/ 1119213 h 1262161"/>
                  <a:gd name="connsiteX0" fmla="*/ 363157 w 721518"/>
                  <a:gd name="connsiteY0" fmla="*/ 1119213 h 1262161"/>
                  <a:gd name="connsiteX1" fmla="*/ 363157 w 721518"/>
                  <a:gd name="connsiteY1" fmla="*/ 1262161 h 1262161"/>
                  <a:gd name="connsiteX2" fmla="*/ 363157 w 721518"/>
                  <a:gd name="connsiteY2" fmla="*/ 1119213 h 12621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1518" h="1262161">
                    <a:moveTo>
                      <a:pt x="363157" y="1119213"/>
                    </a:moveTo>
                    <a:cubicBezTo>
                      <a:pt x="341693" y="0"/>
                      <a:pt x="721518" y="766845"/>
                      <a:pt x="363157" y="1262161"/>
                    </a:cubicBezTo>
                    <a:cubicBezTo>
                      <a:pt x="0" y="781133"/>
                      <a:pt x="370250" y="19042"/>
                      <a:pt x="363157" y="1119213"/>
                    </a:cubicBezTo>
                    <a:close/>
                  </a:path>
                </a:pathLst>
              </a:custGeom>
              <a:gradFill>
                <a:gsLst>
                  <a:gs pos="100000">
                    <a:schemeClr val="bg1"/>
                  </a:gs>
                  <a:gs pos="0">
                    <a:srgbClr val="FF0000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69850" h="63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grpSp>
        <p:nvGrpSpPr>
          <p:cNvPr id="105" name="Группа 188"/>
          <p:cNvGrpSpPr/>
          <p:nvPr/>
        </p:nvGrpSpPr>
        <p:grpSpPr>
          <a:xfrm rot="709197">
            <a:off x="4239936" y="5884284"/>
            <a:ext cx="1292760" cy="1083291"/>
            <a:chOff x="5898071" y="4410280"/>
            <a:chExt cx="2324143" cy="2467972"/>
          </a:xfrm>
        </p:grpSpPr>
        <p:sp>
          <p:nvSpPr>
            <p:cNvPr id="190" name="Полилиния 189"/>
            <p:cNvSpPr/>
            <p:nvPr/>
          </p:nvSpPr>
          <p:spPr>
            <a:xfrm>
              <a:off x="5898071" y="4931288"/>
              <a:ext cx="1221322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1" name="Полилиния 190"/>
            <p:cNvSpPr/>
            <p:nvPr/>
          </p:nvSpPr>
          <p:spPr>
            <a:xfrm>
              <a:off x="6357950" y="4918589"/>
              <a:ext cx="792694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2" name="Полилиния 191"/>
            <p:cNvSpPr/>
            <p:nvPr/>
          </p:nvSpPr>
          <p:spPr>
            <a:xfrm>
              <a:off x="6072198" y="4918589"/>
              <a:ext cx="1149884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3" name="Полилиния 192"/>
            <p:cNvSpPr/>
            <p:nvPr/>
          </p:nvSpPr>
          <p:spPr>
            <a:xfrm flipH="1">
              <a:off x="7000892" y="4918589"/>
              <a:ext cx="1221322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4" name="Полилиния 193"/>
            <p:cNvSpPr/>
            <p:nvPr/>
          </p:nvSpPr>
          <p:spPr>
            <a:xfrm flipH="1">
              <a:off x="7000892" y="4918589"/>
              <a:ext cx="785818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5" name="Полилиния 194"/>
            <p:cNvSpPr/>
            <p:nvPr/>
          </p:nvSpPr>
          <p:spPr>
            <a:xfrm flipH="1">
              <a:off x="6929454" y="4918589"/>
              <a:ext cx="500066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106" name="Группа 138"/>
            <p:cNvGrpSpPr/>
            <p:nvPr/>
          </p:nvGrpSpPr>
          <p:grpSpPr>
            <a:xfrm rot="639347">
              <a:off x="6791608" y="4410280"/>
              <a:ext cx="798923" cy="2467972"/>
              <a:chOff x="6586553" y="4400554"/>
              <a:chExt cx="798923" cy="2467972"/>
            </a:xfrm>
          </p:grpSpPr>
          <p:sp>
            <p:nvSpPr>
              <p:cNvPr id="198" name="Полилиния 197"/>
              <p:cNvSpPr/>
              <p:nvPr/>
            </p:nvSpPr>
            <p:spPr>
              <a:xfrm flipH="1">
                <a:off x="6910157" y="5154015"/>
                <a:ext cx="142905" cy="1714511"/>
              </a:xfrm>
              <a:custGeom>
                <a:avLst/>
                <a:gdLst>
                  <a:gd name="connsiteX0" fmla="*/ 1016000 w 1016000"/>
                  <a:gd name="connsiteY0" fmla="*/ 1778000 h 1803400"/>
                  <a:gd name="connsiteX1" fmla="*/ 0 w 1016000"/>
                  <a:gd name="connsiteY1" fmla="*/ 0 h 1803400"/>
                  <a:gd name="connsiteX2" fmla="*/ 901700 w 1016000"/>
                  <a:gd name="connsiteY2" fmla="*/ 1803400 h 1803400"/>
                  <a:gd name="connsiteX3" fmla="*/ 1016000 w 1016000"/>
                  <a:gd name="connsiteY3" fmla="*/ 1778000 h 1803400"/>
                  <a:gd name="connsiteX0" fmla="*/ 1016000 w 1016000"/>
                  <a:gd name="connsiteY0" fmla="*/ 1914011 h 1939411"/>
                  <a:gd name="connsiteX1" fmla="*/ 0 w 1016000"/>
                  <a:gd name="connsiteY1" fmla="*/ 136011 h 1939411"/>
                  <a:gd name="connsiteX2" fmla="*/ 901700 w 1016000"/>
                  <a:gd name="connsiteY2" fmla="*/ 1939411 h 1939411"/>
                  <a:gd name="connsiteX3" fmla="*/ 1016000 w 1016000"/>
                  <a:gd name="connsiteY3" fmla="*/ 1914011 h 1939411"/>
                  <a:gd name="connsiteX0" fmla="*/ 1269483 w 1269483"/>
                  <a:gd name="connsiteY0" fmla="*/ 2019845 h 2045245"/>
                  <a:gd name="connsiteX1" fmla="*/ 253483 w 1269483"/>
                  <a:gd name="connsiteY1" fmla="*/ 241845 h 2045245"/>
                  <a:gd name="connsiteX2" fmla="*/ 1155183 w 1269483"/>
                  <a:gd name="connsiteY2" fmla="*/ 2045245 h 2045245"/>
                  <a:gd name="connsiteX3" fmla="*/ 1269483 w 1269483"/>
                  <a:gd name="connsiteY3" fmla="*/ 2019845 h 2045245"/>
                  <a:gd name="connsiteX0" fmla="*/ 1175829 w 1175829"/>
                  <a:gd name="connsiteY0" fmla="*/ 1914011 h 1939411"/>
                  <a:gd name="connsiteX1" fmla="*/ 159829 w 1175829"/>
                  <a:gd name="connsiteY1" fmla="*/ 136011 h 1939411"/>
                  <a:gd name="connsiteX2" fmla="*/ 1061529 w 1175829"/>
                  <a:gd name="connsiteY2" fmla="*/ 1939411 h 1939411"/>
                  <a:gd name="connsiteX3" fmla="*/ 1175829 w 1175829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652481 w 697974"/>
                  <a:gd name="connsiteY0" fmla="*/ 1914011 h 1939411"/>
                  <a:gd name="connsiteX1" fmla="*/ 159828 w 697974"/>
                  <a:gd name="connsiteY1" fmla="*/ 136011 h 1939411"/>
                  <a:gd name="connsiteX2" fmla="*/ 538181 w 697974"/>
                  <a:gd name="connsiteY2" fmla="*/ 1939411 h 1939411"/>
                  <a:gd name="connsiteX3" fmla="*/ 652481 w 697974"/>
                  <a:gd name="connsiteY3" fmla="*/ 1914011 h 1939411"/>
                  <a:gd name="connsiteX0" fmla="*/ 652481 w 697974"/>
                  <a:gd name="connsiteY0" fmla="*/ 1914011 h 1939411"/>
                  <a:gd name="connsiteX1" fmla="*/ 159828 w 697974"/>
                  <a:gd name="connsiteY1" fmla="*/ 136011 h 1939411"/>
                  <a:gd name="connsiteX2" fmla="*/ 363701 w 697974"/>
                  <a:gd name="connsiteY2" fmla="*/ 1939411 h 1939411"/>
                  <a:gd name="connsiteX3" fmla="*/ 652481 w 697974"/>
                  <a:gd name="connsiteY3" fmla="*/ 1914011 h 1939411"/>
                  <a:gd name="connsiteX0" fmla="*/ 477999 w 523492"/>
                  <a:gd name="connsiteY0" fmla="*/ 1914011 h 1939411"/>
                  <a:gd name="connsiteX1" fmla="*/ 159828 w 523492"/>
                  <a:gd name="connsiteY1" fmla="*/ 136011 h 1939411"/>
                  <a:gd name="connsiteX2" fmla="*/ 363701 w 523492"/>
                  <a:gd name="connsiteY2" fmla="*/ 1939411 h 1939411"/>
                  <a:gd name="connsiteX3" fmla="*/ 477999 w 523492"/>
                  <a:gd name="connsiteY3" fmla="*/ 1914011 h 1939411"/>
                  <a:gd name="connsiteX0" fmla="*/ 129045 w 215906"/>
                  <a:gd name="connsiteY0" fmla="*/ 1914011 h 1939411"/>
                  <a:gd name="connsiteX1" fmla="*/ 159828 w 215906"/>
                  <a:gd name="connsiteY1" fmla="*/ 136011 h 1939411"/>
                  <a:gd name="connsiteX2" fmla="*/ 14747 w 215906"/>
                  <a:gd name="connsiteY2" fmla="*/ 1939411 h 1939411"/>
                  <a:gd name="connsiteX3" fmla="*/ 129045 w 215906"/>
                  <a:gd name="connsiteY3" fmla="*/ 1914011 h 19394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15906" h="1939411">
                    <a:moveTo>
                      <a:pt x="129045" y="1914011"/>
                    </a:moveTo>
                    <a:cubicBezTo>
                      <a:pt x="174538" y="948262"/>
                      <a:pt x="215907" y="0"/>
                      <a:pt x="159828" y="136011"/>
                    </a:cubicBezTo>
                    <a:cubicBezTo>
                      <a:pt x="-1" y="124344"/>
                      <a:pt x="106262" y="806428"/>
                      <a:pt x="14747" y="1939411"/>
                    </a:cubicBezTo>
                    <a:lnTo>
                      <a:pt x="129045" y="1914011"/>
                    </a:lnTo>
                    <a:close/>
                  </a:path>
                </a:pathLst>
              </a:custGeom>
              <a:gradFill>
                <a:gsLst>
                  <a:gs pos="100000">
                    <a:srgbClr val="92D050"/>
                  </a:gs>
                  <a:gs pos="0">
                    <a:schemeClr val="accent3">
                      <a:lumMod val="50000"/>
                    </a:schemeClr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19050" h="190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99" name="Полилиния 198"/>
              <p:cNvSpPr/>
              <p:nvPr/>
            </p:nvSpPr>
            <p:spPr>
              <a:xfrm>
                <a:off x="6586553" y="4405224"/>
                <a:ext cx="721518" cy="1262161"/>
              </a:xfrm>
              <a:custGeom>
                <a:avLst/>
                <a:gdLst>
                  <a:gd name="connsiteX0" fmla="*/ 142876 w 285752"/>
                  <a:gd name="connsiteY0" fmla="*/ 214314 h 857256"/>
                  <a:gd name="connsiteX1" fmla="*/ 142876 w 285752"/>
                  <a:gd name="connsiteY1" fmla="*/ 857256 h 857256"/>
                  <a:gd name="connsiteX2" fmla="*/ 142876 w 285752"/>
                  <a:gd name="connsiteY2" fmla="*/ 214314 h 857256"/>
                  <a:gd name="connsiteX0" fmla="*/ 291705 w 583410"/>
                  <a:gd name="connsiteY0" fmla="*/ 500066 h 785842"/>
                  <a:gd name="connsiteX1" fmla="*/ 291705 w 583410"/>
                  <a:gd name="connsiteY1" fmla="*/ 785842 h 785842"/>
                  <a:gd name="connsiteX2" fmla="*/ 291705 w 583410"/>
                  <a:gd name="connsiteY2" fmla="*/ 500066 h 78584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642894 h 642942"/>
                  <a:gd name="connsiteX1" fmla="*/ 291705 w 583410"/>
                  <a:gd name="connsiteY1" fmla="*/ 642942 h 642942"/>
                  <a:gd name="connsiteX2" fmla="*/ 291705 w 583410"/>
                  <a:gd name="connsiteY2" fmla="*/ 642894 h 642942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262161"/>
                  <a:gd name="connsiteX1" fmla="*/ 291705 w 583410"/>
                  <a:gd name="connsiteY1" fmla="*/ 1262161 h 1262161"/>
                  <a:gd name="connsiteX2" fmla="*/ 291705 w 583410"/>
                  <a:gd name="connsiteY2" fmla="*/ 1119213 h 1262161"/>
                  <a:gd name="connsiteX0" fmla="*/ 291705 w 650066"/>
                  <a:gd name="connsiteY0" fmla="*/ 1119213 h 1262161"/>
                  <a:gd name="connsiteX1" fmla="*/ 291705 w 650066"/>
                  <a:gd name="connsiteY1" fmla="*/ 1262161 h 1262161"/>
                  <a:gd name="connsiteX2" fmla="*/ 291705 w 650066"/>
                  <a:gd name="connsiteY2" fmla="*/ 1119213 h 1262161"/>
                  <a:gd name="connsiteX0" fmla="*/ 363157 w 721518"/>
                  <a:gd name="connsiteY0" fmla="*/ 1119213 h 1262161"/>
                  <a:gd name="connsiteX1" fmla="*/ 363157 w 721518"/>
                  <a:gd name="connsiteY1" fmla="*/ 1262161 h 1262161"/>
                  <a:gd name="connsiteX2" fmla="*/ 363157 w 721518"/>
                  <a:gd name="connsiteY2" fmla="*/ 1119213 h 12621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1518" h="1262161">
                    <a:moveTo>
                      <a:pt x="363157" y="1119213"/>
                    </a:moveTo>
                    <a:cubicBezTo>
                      <a:pt x="341693" y="0"/>
                      <a:pt x="721518" y="766845"/>
                      <a:pt x="363157" y="1262161"/>
                    </a:cubicBezTo>
                    <a:cubicBezTo>
                      <a:pt x="0" y="781133"/>
                      <a:pt x="370250" y="19042"/>
                      <a:pt x="363157" y="1119213"/>
                    </a:cubicBezTo>
                    <a:close/>
                  </a:path>
                </a:pathLst>
              </a:custGeom>
              <a:gradFill>
                <a:gsLst>
                  <a:gs pos="100000">
                    <a:schemeClr val="bg1"/>
                  </a:gs>
                  <a:gs pos="0">
                    <a:srgbClr val="FF0000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69850" h="63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00" name="Полилиния 199"/>
              <p:cNvSpPr/>
              <p:nvPr/>
            </p:nvSpPr>
            <p:spPr>
              <a:xfrm>
                <a:off x="6663958" y="4400554"/>
                <a:ext cx="721518" cy="1262161"/>
              </a:xfrm>
              <a:custGeom>
                <a:avLst/>
                <a:gdLst>
                  <a:gd name="connsiteX0" fmla="*/ 142876 w 285752"/>
                  <a:gd name="connsiteY0" fmla="*/ 214314 h 857256"/>
                  <a:gd name="connsiteX1" fmla="*/ 142876 w 285752"/>
                  <a:gd name="connsiteY1" fmla="*/ 857256 h 857256"/>
                  <a:gd name="connsiteX2" fmla="*/ 142876 w 285752"/>
                  <a:gd name="connsiteY2" fmla="*/ 214314 h 857256"/>
                  <a:gd name="connsiteX0" fmla="*/ 291705 w 583410"/>
                  <a:gd name="connsiteY0" fmla="*/ 500066 h 785842"/>
                  <a:gd name="connsiteX1" fmla="*/ 291705 w 583410"/>
                  <a:gd name="connsiteY1" fmla="*/ 785842 h 785842"/>
                  <a:gd name="connsiteX2" fmla="*/ 291705 w 583410"/>
                  <a:gd name="connsiteY2" fmla="*/ 500066 h 78584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642894 h 642942"/>
                  <a:gd name="connsiteX1" fmla="*/ 291705 w 583410"/>
                  <a:gd name="connsiteY1" fmla="*/ 642942 h 642942"/>
                  <a:gd name="connsiteX2" fmla="*/ 291705 w 583410"/>
                  <a:gd name="connsiteY2" fmla="*/ 642894 h 642942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262161"/>
                  <a:gd name="connsiteX1" fmla="*/ 291705 w 583410"/>
                  <a:gd name="connsiteY1" fmla="*/ 1262161 h 1262161"/>
                  <a:gd name="connsiteX2" fmla="*/ 291705 w 583410"/>
                  <a:gd name="connsiteY2" fmla="*/ 1119213 h 1262161"/>
                  <a:gd name="connsiteX0" fmla="*/ 291705 w 650066"/>
                  <a:gd name="connsiteY0" fmla="*/ 1119213 h 1262161"/>
                  <a:gd name="connsiteX1" fmla="*/ 291705 w 650066"/>
                  <a:gd name="connsiteY1" fmla="*/ 1262161 h 1262161"/>
                  <a:gd name="connsiteX2" fmla="*/ 291705 w 650066"/>
                  <a:gd name="connsiteY2" fmla="*/ 1119213 h 1262161"/>
                  <a:gd name="connsiteX0" fmla="*/ 363157 w 721518"/>
                  <a:gd name="connsiteY0" fmla="*/ 1119213 h 1262161"/>
                  <a:gd name="connsiteX1" fmla="*/ 363157 w 721518"/>
                  <a:gd name="connsiteY1" fmla="*/ 1262161 h 1262161"/>
                  <a:gd name="connsiteX2" fmla="*/ 363157 w 721518"/>
                  <a:gd name="connsiteY2" fmla="*/ 1119213 h 12621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1518" h="1262161">
                    <a:moveTo>
                      <a:pt x="363157" y="1119213"/>
                    </a:moveTo>
                    <a:cubicBezTo>
                      <a:pt x="341693" y="0"/>
                      <a:pt x="721518" y="766845"/>
                      <a:pt x="363157" y="1262161"/>
                    </a:cubicBezTo>
                    <a:cubicBezTo>
                      <a:pt x="0" y="781133"/>
                      <a:pt x="370250" y="19042"/>
                      <a:pt x="363157" y="1119213"/>
                    </a:cubicBezTo>
                    <a:close/>
                  </a:path>
                </a:pathLst>
              </a:custGeom>
              <a:gradFill>
                <a:gsLst>
                  <a:gs pos="100000">
                    <a:schemeClr val="bg1"/>
                  </a:gs>
                  <a:gs pos="0">
                    <a:srgbClr val="FF0000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69850" h="63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grpSp>
        <p:nvGrpSpPr>
          <p:cNvPr id="110" name="Группа 249"/>
          <p:cNvGrpSpPr/>
          <p:nvPr/>
        </p:nvGrpSpPr>
        <p:grpSpPr>
          <a:xfrm rot="20571690">
            <a:off x="3127103" y="5901080"/>
            <a:ext cx="928662" cy="1000108"/>
            <a:chOff x="5898071" y="4400554"/>
            <a:chExt cx="2324143" cy="2470145"/>
          </a:xfrm>
        </p:grpSpPr>
        <p:sp>
          <p:nvSpPr>
            <p:cNvPr id="251" name="Полилиния 250"/>
            <p:cNvSpPr/>
            <p:nvPr/>
          </p:nvSpPr>
          <p:spPr>
            <a:xfrm>
              <a:off x="5898071" y="4931288"/>
              <a:ext cx="1221322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2" name="Полилиния 251"/>
            <p:cNvSpPr/>
            <p:nvPr/>
          </p:nvSpPr>
          <p:spPr>
            <a:xfrm>
              <a:off x="6357950" y="4918589"/>
              <a:ext cx="792694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3" name="Полилиния 252"/>
            <p:cNvSpPr/>
            <p:nvPr/>
          </p:nvSpPr>
          <p:spPr>
            <a:xfrm>
              <a:off x="6072198" y="4918589"/>
              <a:ext cx="1149884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4" name="Полилиния 253"/>
            <p:cNvSpPr/>
            <p:nvPr/>
          </p:nvSpPr>
          <p:spPr>
            <a:xfrm flipH="1">
              <a:off x="7000892" y="4918589"/>
              <a:ext cx="1221322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5" name="Полилиния 254"/>
            <p:cNvSpPr/>
            <p:nvPr/>
          </p:nvSpPr>
          <p:spPr>
            <a:xfrm flipH="1">
              <a:off x="7000892" y="4918589"/>
              <a:ext cx="785818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6" name="Полилиния 255"/>
            <p:cNvSpPr/>
            <p:nvPr/>
          </p:nvSpPr>
          <p:spPr>
            <a:xfrm flipH="1">
              <a:off x="6929454" y="4918589"/>
              <a:ext cx="500066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111" name="Группа 137"/>
            <p:cNvGrpSpPr/>
            <p:nvPr/>
          </p:nvGrpSpPr>
          <p:grpSpPr>
            <a:xfrm rot="21430290">
              <a:off x="6560974" y="4400554"/>
              <a:ext cx="798923" cy="2457470"/>
              <a:chOff x="6586553" y="4400554"/>
              <a:chExt cx="798923" cy="2457470"/>
            </a:xfrm>
          </p:grpSpPr>
          <p:sp>
            <p:nvSpPr>
              <p:cNvPr id="262" name="Полилиния 261"/>
              <p:cNvSpPr/>
              <p:nvPr/>
            </p:nvSpPr>
            <p:spPr>
              <a:xfrm flipH="1">
                <a:off x="6929454" y="5143512"/>
                <a:ext cx="142905" cy="1714512"/>
              </a:xfrm>
              <a:custGeom>
                <a:avLst/>
                <a:gdLst>
                  <a:gd name="connsiteX0" fmla="*/ 1016000 w 1016000"/>
                  <a:gd name="connsiteY0" fmla="*/ 1778000 h 1803400"/>
                  <a:gd name="connsiteX1" fmla="*/ 0 w 1016000"/>
                  <a:gd name="connsiteY1" fmla="*/ 0 h 1803400"/>
                  <a:gd name="connsiteX2" fmla="*/ 901700 w 1016000"/>
                  <a:gd name="connsiteY2" fmla="*/ 1803400 h 1803400"/>
                  <a:gd name="connsiteX3" fmla="*/ 1016000 w 1016000"/>
                  <a:gd name="connsiteY3" fmla="*/ 1778000 h 1803400"/>
                  <a:gd name="connsiteX0" fmla="*/ 1016000 w 1016000"/>
                  <a:gd name="connsiteY0" fmla="*/ 1914011 h 1939411"/>
                  <a:gd name="connsiteX1" fmla="*/ 0 w 1016000"/>
                  <a:gd name="connsiteY1" fmla="*/ 136011 h 1939411"/>
                  <a:gd name="connsiteX2" fmla="*/ 901700 w 1016000"/>
                  <a:gd name="connsiteY2" fmla="*/ 1939411 h 1939411"/>
                  <a:gd name="connsiteX3" fmla="*/ 1016000 w 1016000"/>
                  <a:gd name="connsiteY3" fmla="*/ 1914011 h 1939411"/>
                  <a:gd name="connsiteX0" fmla="*/ 1269483 w 1269483"/>
                  <a:gd name="connsiteY0" fmla="*/ 2019845 h 2045245"/>
                  <a:gd name="connsiteX1" fmla="*/ 253483 w 1269483"/>
                  <a:gd name="connsiteY1" fmla="*/ 241845 h 2045245"/>
                  <a:gd name="connsiteX2" fmla="*/ 1155183 w 1269483"/>
                  <a:gd name="connsiteY2" fmla="*/ 2045245 h 2045245"/>
                  <a:gd name="connsiteX3" fmla="*/ 1269483 w 1269483"/>
                  <a:gd name="connsiteY3" fmla="*/ 2019845 h 2045245"/>
                  <a:gd name="connsiteX0" fmla="*/ 1175829 w 1175829"/>
                  <a:gd name="connsiteY0" fmla="*/ 1914011 h 1939411"/>
                  <a:gd name="connsiteX1" fmla="*/ 159829 w 1175829"/>
                  <a:gd name="connsiteY1" fmla="*/ 136011 h 1939411"/>
                  <a:gd name="connsiteX2" fmla="*/ 1061529 w 1175829"/>
                  <a:gd name="connsiteY2" fmla="*/ 1939411 h 1939411"/>
                  <a:gd name="connsiteX3" fmla="*/ 1175829 w 1175829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652481 w 697974"/>
                  <a:gd name="connsiteY0" fmla="*/ 1914011 h 1939411"/>
                  <a:gd name="connsiteX1" fmla="*/ 159828 w 697974"/>
                  <a:gd name="connsiteY1" fmla="*/ 136011 h 1939411"/>
                  <a:gd name="connsiteX2" fmla="*/ 538181 w 697974"/>
                  <a:gd name="connsiteY2" fmla="*/ 1939411 h 1939411"/>
                  <a:gd name="connsiteX3" fmla="*/ 652481 w 697974"/>
                  <a:gd name="connsiteY3" fmla="*/ 1914011 h 1939411"/>
                  <a:gd name="connsiteX0" fmla="*/ 652481 w 697974"/>
                  <a:gd name="connsiteY0" fmla="*/ 1914011 h 1939411"/>
                  <a:gd name="connsiteX1" fmla="*/ 159828 w 697974"/>
                  <a:gd name="connsiteY1" fmla="*/ 136011 h 1939411"/>
                  <a:gd name="connsiteX2" fmla="*/ 363701 w 697974"/>
                  <a:gd name="connsiteY2" fmla="*/ 1939411 h 1939411"/>
                  <a:gd name="connsiteX3" fmla="*/ 652481 w 697974"/>
                  <a:gd name="connsiteY3" fmla="*/ 1914011 h 1939411"/>
                  <a:gd name="connsiteX0" fmla="*/ 477999 w 523492"/>
                  <a:gd name="connsiteY0" fmla="*/ 1914011 h 1939411"/>
                  <a:gd name="connsiteX1" fmla="*/ 159828 w 523492"/>
                  <a:gd name="connsiteY1" fmla="*/ 136011 h 1939411"/>
                  <a:gd name="connsiteX2" fmla="*/ 363701 w 523492"/>
                  <a:gd name="connsiteY2" fmla="*/ 1939411 h 1939411"/>
                  <a:gd name="connsiteX3" fmla="*/ 477999 w 523492"/>
                  <a:gd name="connsiteY3" fmla="*/ 1914011 h 1939411"/>
                  <a:gd name="connsiteX0" fmla="*/ 129045 w 215906"/>
                  <a:gd name="connsiteY0" fmla="*/ 1914011 h 1939411"/>
                  <a:gd name="connsiteX1" fmla="*/ 159828 w 215906"/>
                  <a:gd name="connsiteY1" fmla="*/ 136011 h 1939411"/>
                  <a:gd name="connsiteX2" fmla="*/ 14747 w 215906"/>
                  <a:gd name="connsiteY2" fmla="*/ 1939411 h 1939411"/>
                  <a:gd name="connsiteX3" fmla="*/ 129045 w 215906"/>
                  <a:gd name="connsiteY3" fmla="*/ 1914011 h 19394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15906" h="1939411">
                    <a:moveTo>
                      <a:pt x="129045" y="1914011"/>
                    </a:moveTo>
                    <a:cubicBezTo>
                      <a:pt x="174538" y="948262"/>
                      <a:pt x="215907" y="0"/>
                      <a:pt x="159828" y="136011"/>
                    </a:cubicBezTo>
                    <a:cubicBezTo>
                      <a:pt x="-1" y="124344"/>
                      <a:pt x="106262" y="806428"/>
                      <a:pt x="14747" y="1939411"/>
                    </a:cubicBezTo>
                    <a:lnTo>
                      <a:pt x="129045" y="1914011"/>
                    </a:lnTo>
                    <a:close/>
                  </a:path>
                </a:pathLst>
              </a:custGeom>
              <a:gradFill>
                <a:gsLst>
                  <a:gs pos="100000">
                    <a:srgbClr val="92D050"/>
                  </a:gs>
                  <a:gs pos="0">
                    <a:schemeClr val="accent3">
                      <a:lumMod val="50000"/>
                    </a:schemeClr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19050" h="190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63" name="Полилиния 262"/>
              <p:cNvSpPr/>
              <p:nvPr/>
            </p:nvSpPr>
            <p:spPr>
              <a:xfrm>
                <a:off x="6586553" y="4405224"/>
                <a:ext cx="721518" cy="1262161"/>
              </a:xfrm>
              <a:custGeom>
                <a:avLst/>
                <a:gdLst>
                  <a:gd name="connsiteX0" fmla="*/ 142876 w 285752"/>
                  <a:gd name="connsiteY0" fmla="*/ 214314 h 857256"/>
                  <a:gd name="connsiteX1" fmla="*/ 142876 w 285752"/>
                  <a:gd name="connsiteY1" fmla="*/ 857256 h 857256"/>
                  <a:gd name="connsiteX2" fmla="*/ 142876 w 285752"/>
                  <a:gd name="connsiteY2" fmla="*/ 214314 h 857256"/>
                  <a:gd name="connsiteX0" fmla="*/ 291705 w 583410"/>
                  <a:gd name="connsiteY0" fmla="*/ 500066 h 785842"/>
                  <a:gd name="connsiteX1" fmla="*/ 291705 w 583410"/>
                  <a:gd name="connsiteY1" fmla="*/ 785842 h 785842"/>
                  <a:gd name="connsiteX2" fmla="*/ 291705 w 583410"/>
                  <a:gd name="connsiteY2" fmla="*/ 500066 h 78584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642894 h 642942"/>
                  <a:gd name="connsiteX1" fmla="*/ 291705 w 583410"/>
                  <a:gd name="connsiteY1" fmla="*/ 642942 h 642942"/>
                  <a:gd name="connsiteX2" fmla="*/ 291705 w 583410"/>
                  <a:gd name="connsiteY2" fmla="*/ 642894 h 642942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262161"/>
                  <a:gd name="connsiteX1" fmla="*/ 291705 w 583410"/>
                  <a:gd name="connsiteY1" fmla="*/ 1262161 h 1262161"/>
                  <a:gd name="connsiteX2" fmla="*/ 291705 w 583410"/>
                  <a:gd name="connsiteY2" fmla="*/ 1119213 h 1262161"/>
                  <a:gd name="connsiteX0" fmla="*/ 291705 w 650066"/>
                  <a:gd name="connsiteY0" fmla="*/ 1119213 h 1262161"/>
                  <a:gd name="connsiteX1" fmla="*/ 291705 w 650066"/>
                  <a:gd name="connsiteY1" fmla="*/ 1262161 h 1262161"/>
                  <a:gd name="connsiteX2" fmla="*/ 291705 w 650066"/>
                  <a:gd name="connsiteY2" fmla="*/ 1119213 h 1262161"/>
                  <a:gd name="connsiteX0" fmla="*/ 363157 w 721518"/>
                  <a:gd name="connsiteY0" fmla="*/ 1119213 h 1262161"/>
                  <a:gd name="connsiteX1" fmla="*/ 363157 w 721518"/>
                  <a:gd name="connsiteY1" fmla="*/ 1262161 h 1262161"/>
                  <a:gd name="connsiteX2" fmla="*/ 363157 w 721518"/>
                  <a:gd name="connsiteY2" fmla="*/ 1119213 h 12621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1518" h="1262161">
                    <a:moveTo>
                      <a:pt x="363157" y="1119213"/>
                    </a:moveTo>
                    <a:cubicBezTo>
                      <a:pt x="341693" y="0"/>
                      <a:pt x="721518" y="766845"/>
                      <a:pt x="363157" y="1262161"/>
                    </a:cubicBezTo>
                    <a:cubicBezTo>
                      <a:pt x="0" y="781133"/>
                      <a:pt x="370250" y="19042"/>
                      <a:pt x="363157" y="1119213"/>
                    </a:cubicBezTo>
                    <a:close/>
                  </a:path>
                </a:pathLst>
              </a:custGeom>
              <a:gradFill>
                <a:gsLst>
                  <a:gs pos="100000">
                    <a:schemeClr val="bg1"/>
                  </a:gs>
                  <a:gs pos="0">
                    <a:srgbClr val="FF0000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69850" h="63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64" name="Полилиния 263"/>
              <p:cNvSpPr/>
              <p:nvPr/>
            </p:nvSpPr>
            <p:spPr>
              <a:xfrm>
                <a:off x="6663958" y="4400554"/>
                <a:ext cx="721518" cy="1262161"/>
              </a:xfrm>
              <a:custGeom>
                <a:avLst/>
                <a:gdLst>
                  <a:gd name="connsiteX0" fmla="*/ 142876 w 285752"/>
                  <a:gd name="connsiteY0" fmla="*/ 214314 h 857256"/>
                  <a:gd name="connsiteX1" fmla="*/ 142876 w 285752"/>
                  <a:gd name="connsiteY1" fmla="*/ 857256 h 857256"/>
                  <a:gd name="connsiteX2" fmla="*/ 142876 w 285752"/>
                  <a:gd name="connsiteY2" fmla="*/ 214314 h 857256"/>
                  <a:gd name="connsiteX0" fmla="*/ 291705 w 583410"/>
                  <a:gd name="connsiteY0" fmla="*/ 500066 h 785842"/>
                  <a:gd name="connsiteX1" fmla="*/ 291705 w 583410"/>
                  <a:gd name="connsiteY1" fmla="*/ 785842 h 785842"/>
                  <a:gd name="connsiteX2" fmla="*/ 291705 w 583410"/>
                  <a:gd name="connsiteY2" fmla="*/ 500066 h 78584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642894 h 642942"/>
                  <a:gd name="connsiteX1" fmla="*/ 291705 w 583410"/>
                  <a:gd name="connsiteY1" fmla="*/ 642942 h 642942"/>
                  <a:gd name="connsiteX2" fmla="*/ 291705 w 583410"/>
                  <a:gd name="connsiteY2" fmla="*/ 642894 h 642942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262161"/>
                  <a:gd name="connsiteX1" fmla="*/ 291705 w 583410"/>
                  <a:gd name="connsiteY1" fmla="*/ 1262161 h 1262161"/>
                  <a:gd name="connsiteX2" fmla="*/ 291705 w 583410"/>
                  <a:gd name="connsiteY2" fmla="*/ 1119213 h 1262161"/>
                  <a:gd name="connsiteX0" fmla="*/ 291705 w 650066"/>
                  <a:gd name="connsiteY0" fmla="*/ 1119213 h 1262161"/>
                  <a:gd name="connsiteX1" fmla="*/ 291705 w 650066"/>
                  <a:gd name="connsiteY1" fmla="*/ 1262161 h 1262161"/>
                  <a:gd name="connsiteX2" fmla="*/ 291705 w 650066"/>
                  <a:gd name="connsiteY2" fmla="*/ 1119213 h 1262161"/>
                  <a:gd name="connsiteX0" fmla="*/ 363157 w 721518"/>
                  <a:gd name="connsiteY0" fmla="*/ 1119213 h 1262161"/>
                  <a:gd name="connsiteX1" fmla="*/ 363157 w 721518"/>
                  <a:gd name="connsiteY1" fmla="*/ 1262161 h 1262161"/>
                  <a:gd name="connsiteX2" fmla="*/ 363157 w 721518"/>
                  <a:gd name="connsiteY2" fmla="*/ 1119213 h 12621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1518" h="1262161">
                    <a:moveTo>
                      <a:pt x="363157" y="1119213"/>
                    </a:moveTo>
                    <a:cubicBezTo>
                      <a:pt x="341693" y="0"/>
                      <a:pt x="721518" y="766845"/>
                      <a:pt x="363157" y="1262161"/>
                    </a:cubicBezTo>
                    <a:cubicBezTo>
                      <a:pt x="0" y="781133"/>
                      <a:pt x="370250" y="19042"/>
                      <a:pt x="363157" y="1119213"/>
                    </a:cubicBezTo>
                    <a:close/>
                  </a:path>
                </a:pathLst>
              </a:custGeom>
              <a:gradFill>
                <a:gsLst>
                  <a:gs pos="100000">
                    <a:schemeClr val="bg1"/>
                  </a:gs>
                  <a:gs pos="0">
                    <a:srgbClr val="FF0000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69850" h="63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grpSp>
        <p:nvGrpSpPr>
          <p:cNvPr id="112" name="Группа 284"/>
          <p:cNvGrpSpPr/>
          <p:nvPr/>
        </p:nvGrpSpPr>
        <p:grpSpPr>
          <a:xfrm>
            <a:off x="0" y="6197605"/>
            <a:ext cx="642942" cy="660395"/>
            <a:chOff x="214282" y="5643578"/>
            <a:chExt cx="1285884" cy="1017585"/>
          </a:xfrm>
        </p:grpSpPr>
        <p:sp>
          <p:nvSpPr>
            <p:cNvPr id="280" name="Полилиния 279"/>
            <p:cNvSpPr/>
            <p:nvPr/>
          </p:nvSpPr>
          <p:spPr>
            <a:xfrm>
              <a:off x="785786" y="5715016"/>
              <a:ext cx="714380" cy="946147"/>
            </a:xfrm>
            <a:custGeom>
              <a:avLst/>
              <a:gdLst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60461 h 1160461"/>
                <a:gd name="connsiteX1" fmla="*/ 228600 w 1000125"/>
                <a:gd name="connsiteY1" fmla="*/ 574673 h 1160461"/>
                <a:gd name="connsiteX2" fmla="*/ 404812 w 1000125"/>
                <a:gd name="connsiteY2" fmla="*/ 574673 h 1160461"/>
                <a:gd name="connsiteX3" fmla="*/ 385762 w 1000125"/>
                <a:gd name="connsiteY3" fmla="*/ 384173 h 1160461"/>
                <a:gd name="connsiteX4" fmla="*/ 666750 w 1000125"/>
                <a:gd name="connsiteY4" fmla="*/ 350836 h 1160461"/>
                <a:gd name="connsiteX5" fmla="*/ 642937 w 1000125"/>
                <a:gd name="connsiteY5" fmla="*/ 150811 h 1160461"/>
                <a:gd name="connsiteX6" fmla="*/ 914400 w 1000125"/>
                <a:gd name="connsiteY6" fmla="*/ 12698 h 1160461"/>
                <a:gd name="connsiteX7" fmla="*/ 1000125 w 1000125"/>
                <a:gd name="connsiteY7" fmla="*/ 379411 h 1160461"/>
                <a:gd name="connsiteX8" fmla="*/ 828675 w 1000125"/>
                <a:gd name="connsiteY8" fmla="*/ 403223 h 1160461"/>
                <a:gd name="connsiteX9" fmla="*/ 852487 w 1000125"/>
                <a:gd name="connsiteY9" fmla="*/ 631823 h 1160461"/>
                <a:gd name="connsiteX10" fmla="*/ 638175 w 1000125"/>
                <a:gd name="connsiteY10" fmla="*/ 669923 h 1160461"/>
                <a:gd name="connsiteX11" fmla="*/ 638175 w 1000125"/>
                <a:gd name="connsiteY11" fmla="*/ 850898 h 1160461"/>
                <a:gd name="connsiteX12" fmla="*/ 0 w 1000125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76332" h="1160461">
                  <a:moveTo>
                    <a:pt x="0" y="1160461"/>
                  </a:moveTo>
                  <a:lnTo>
                    <a:pt x="228600" y="574673"/>
                  </a:lnTo>
                  <a:cubicBezTo>
                    <a:pt x="282586" y="474659"/>
                    <a:pt x="346075" y="574673"/>
                    <a:pt x="404812" y="574673"/>
                  </a:cubicBezTo>
                  <a:cubicBezTo>
                    <a:pt x="398462" y="511173"/>
                    <a:pt x="315923" y="481010"/>
                    <a:pt x="385762" y="384173"/>
                  </a:cubicBezTo>
                  <a:cubicBezTo>
                    <a:pt x="498486" y="268286"/>
                    <a:pt x="573087" y="361948"/>
                    <a:pt x="666750" y="350836"/>
                  </a:cubicBezTo>
                  <a:cubicBezTo>
                    <a:pt x="658812" y="284161"/>
                    <a:pt x="541347" y="212725"/>
                    <a:pt x="642937" y="150811"/>
                  </a:cubicBezTo>
                  <a:cubicBezTo>
                    <a:pt x="766771" y="0"/>
                    <a:pt x="823912" y="58736"/>
                    <a:pt x="914400" y="12698"/>
                  </a:cubicBezTo>
                  <a:cubicBezTo>
                    <a:pt x="942975" y="134936"/>
                    <a:pt x="1076332" y="180974"/>
                    <a:pt x="1000125" y="379411"/>
                  </a:cubicBezTo>
                  <a:cubicBezTo>
                    <a:pt x="919170" y="458786"/>
                    <a:pt x="885825" y="395286"/>
                    <a:pt x="828675" y="403223"/>
                  </a:cubicBezTo>
                  <a:cubicBezTo>
                    <a:pt x="836612" y="479423"/>
                    <a:pt x="982671" y="507997"/>
                    <a:pt x="852487" y="631823"/>
                  </a:cubicBezTo>
                  <a:cubicBezTo>
                    <a:pt x="766771" y="787396"/>
                    <a:pt x="709612" y="657223"/>
                    <a:pt x="638175" y="669923"/>
                  </a:cubicBezTo>
                  <a:cubicBezTo>
                    <a:pt x="638175" y="730248"/>
                    <a:pt x="719147" y="790570"/>
                    <a:pt x="638175" y="850898"/>
                  </a:cubicBezTo>
                  <a:lnTo>
                    <a:pt x="0" y="116046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>
                <a:rot lat="20566233" lon="4218831" rev="19705992"/>
              </a:camera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2" name="Полилиния 281"/>
            <p:cNvSpPr/>
            <p:nvPr/>
          </p:nvSpPr>
          <p:spPr>
            <a:xfrm flipH="1">
              <a:off x="214282" y="5715016"/>
              <a:ext cx="714380" cy="946147"/>
            </a:xfrm>
            <a:custGeom>
              <a:avLst/>
              <a:gdLst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60461 h 1160461"/>
                <a:gd name="connsiteX1" fmla="*/ 228600 w 1000125"/>
                <a:gd name="connsiteY1" fmla="*/ 574673 h 1160461"/>
                <a:gd name="connsiteX2" fmla="*/ 404812 w 1000125"/>
                <a:gd name="connsiteY2" fmla="*/ 574673 h 1160461"/>
                <a:gd name="connsiteX3" fmla="*/ 385762 w 1000125"/>
                <a:gd name="connsiteY3" fmla="*/ 384173 h 1160461"/>
                <a:gd name="connsiteX4" fmla="*/ 666750 w 1000125"/>
                <a:gd name="connsiteY4" fmla="*/ 350836 h 1160461"/>
                <a:gd name="connsiteX5" fmla="*/ 642937 w 1000125"/>
                <a:gd name="connsiteY5" fmla="*/ 150811 h 1160461"/>
                <a:gd name="connsiteX6" fmla="*/ 914400 w 1000125"/>
                <a:gd name="connsiteY6" fmla="*/ 12698 h 1160461"/>
                <a:gd name="connsiteX7" fmla="*/ 1000125 w 1000125"/>
                <a:gd name="connsiteY7" fmla="*/ 379411 h 1160461"/>
                <a:gd name="connsiteX8" fmla="*/ 828675 w 1000125"/>
                <a:gd name="connsiteY8" fmla="*/ 403223 h 1160461"/>
                <a:gd name="connsiteX9" fmla="*/ 852487 w 1000125"/>
                <a:gd name="connsiteY9" fmla="*/ 631823 h 1160461"/>
                <a:gd name="connsiteX10" fmla="*/ 638175 w 1000125"/>
                <a:gd name="connsiteY10" fmla="*/ 669923 h 1160461"/>
                <a:gd name="connsiteX11" fmla="*/ 638175 w 1000125"/>
                <a:gd name="connsiteY11" fmla="*/ 850898 h 1160461"/>
                <a:gd name="connsiteX12" fmla="*/ 0 w 1000125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76332" h="1160461">
                  <a:moveTo>
                    <a:pt x="0" y="1160461"/>
                  </a:moveTo>
                  <a:lnTo>
                    <a:pt x="228600" y="574673"/>
                  </a:lnTo>
                  <a:cubicBezTo>
                    <a:pt x="282586" y="474659"/>
                    <a:pt x="346075" y="574673"/>
                    <a:pt x="404812" y="574673"/>
                  </a:cubicBezTo>
                  <a:cubicBezTo>
                    <a:pt x="398462" y="511173"/>
                    <a:pt x="315923" y="481010"/>
                    <a:pt x="385762" y="384173"/>
                  </a:cubicBezTo>
                  <a:cubicBezTo>
                    <a:pt x="498486" y="268286"/>
                    <a:pt x="573087" y="361948"/>
                    <a:pt x="666750" y="350836"/>
                  </a:cubicBezTo>
                  <a:cubicBezTo>
                    <a:pt x="658812" y="284161"/>
                    <a:pt x="541347" y="212725"/>
                    <a:pt x="642937" y="150811"/>
                  </a:cubicBezTo>
                  <a:cubicBezTo>
                    <a:pt x="766771" y="0"/>
                    <a:pt x="823912" y="58736"/>
                    <a:pt x="914400" y="12698"/>
                  </a:cubicBezTo>
                  <a:cubicBezTo>
                    <a:pt x="942975" y="134936"/>
                    <a:pt x="1076332" y="180974"/>
                    <a:pt x="1000125" y="379411"/>
                  </a:cubicBezTo>
                  <a:cubicBezTo>
                    <a:pt x="919170" y="458786"/>
                    <a:pt x="885825" y="395286"/>
                    <a:pt x="828675" y="403223"/>
                  </a:cubicBezTo>
                  <a:cubicBezTo>
                    <a:pt x="836612" y="479423"/>
                    <a:pt x="982671" y="507997"/>
                    <a:pt x="852487" y="631823"/>
                  </a:cubicBezTo>
                  <a:cubicBezTo>
                    <a:pt x="766771" y="787396"/>
                    <a:pt x="709612" y="657223"/>
                    <a:pt x="638175" y="669923"/>
                  </a:cubicBezTo>
                  <a:cubicBezTo>
                    <a:pt x="638175" y="730248"/>
                    <a:pt x="719147" y="790570"/>
                    <a:pt x="638175" y="850898"/>
                  </a:cubicBezTo>
                  <a:lnTo>
                    <a:pt x="0" y="116046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>
                <a:rot lat="18000000" lon="0" rev="20099999"/>
              </a:camera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3" name="Полилиния 282"/>
            <p:cNvSpPr/>
            <p:nvPr/>
          </p:nvSpPr>
          <p:spPr>
            <a:xfrm rot="1839986">
              <a:off x="523281" y="5784561"/>
              <a:ext cx="488006" cy="785225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4" name="24-конечная звезда 283"/>
            <p:cNvSpPr/>
            <p:nvPr/>
          </p:nvSpPr>
          <p:spPr>
            <a:xfrm>
              <a:off x="571472" y="5643578"/>
              <a:ext cx="357190" cy="285752"/>
            </a:xfrm>
            <a:prstGeom prst="star24">
              <a:avLst>
                <a:gd name="adj" fmla="val 43333"/>
              </a:avLst>
            </a:prstGeom>
            <a:solidFill>
              <a:srgbClr val="FFFF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h="38100"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3" name="Группа 290"/>
          <p:cNvGrpSpPr/>
          <p:nvPr/>
        </p:nvGrpSpPr>
        <p:grpSpPr>
          <a:xfrm>
            <a:off x="642910" y="6357958"/>
            <a:ext cx="571504" cy="588957"/>
            <a:chOff x="214282" y="5643578"/>
            <a:chExt cx="1285884" cy="1017585"/>
          </a:xfrm>
        </p:grpSpPr>
        <p:sp>
          <p:nvSpPr>
            <p:cNvPr id="292" name="Полилиния 291"/>
            <p:cNvSpPr/>
            <p:nvPr/>
          </p:nvSpPr>
          <p:spPr>
            <a:xfrm>
              <a:off x="785786" y="5715016"/>
              <a:ext cx="714380" cy="946147"/>
            </a:xfrm>
            <a:custGeom>
              <a:avLst/>
              <a:gdLst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60461 h 1160461"/>
                <a:gd name="connsiteX1" fmla="*/ 228600 w 1000125"/>
                <a:gd name="connsiteY1" fmla="*/ 574673 h 1160461"/>
                <a:gd name="connsiteX2" fmla="*/ 404812 w 1000125"/>
                <a:gd name="connsiteY2" fmla="*/ 574673 h 1160461"/>
                <a:gd name="connsiteX3" fmla="*/ 385762 w 1000125"/>
                <a:gd name="connsiteY3" fmla="*/ 384173 h 1160461"/>
                <a:gd name="connsiteX4" fmla="*/ 666750 w 1000125"/>
                <a:gd name="connsiteY4" fmla="*/ 350836 h 1160461"/>
                <a:gd name="connsiteX5" fmla="*/ 642937 w 1000125"/>
                <a:gd name="connsiteY5" fmla="*/ 150811 h 1160461"/>
                <a:gd name="connsiteX6" fmla="*/ 914400 w 1000125"/>
                <a:gd name="connsiteY6" fmla="*/ 12698 h 1160461"/>
                <a:gd name="connsiteX7" fmla="*/ 1000125 w 1000125"/>
                <a:gd name="connsiteY7" fmla="*/ 379411 h 1160461"/>
                <a:gd name="connsiteX8" fmla="*/ 828675 w 1000125"/>
                <a:gd name="connsiteY8" fmla="*/ 403223 h 1160461"/>
                <a:gd name="connsiteX9" fmla="*/ 852487 w 1000125"/>
                <a:gd name="connsiteY9" fmla="*/ 631823 h 1160461"/>
                <a:gd name="connsiteX10" fmla="*/ 638175 w 1000125"/>
                <a:gd name="connsiteY10" fmla="*/ 669923 h 1160461"/>
                <a:gd name="connsiteX11" fmla="*/ 638175 w 1000125"/>
                <a:gd name="connsiteY11" fmla="*/ 850898 h 1160461"/>
                <a:gd name="connsiteX12" fmla="*/ 0 w 1000125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76332" h="1160461">
                  <a:moveTo>
                    <a:pt x="0" y="1160461"/>
                  </a:moveTo>
                  <a:lnTo>
                    <a:pt x="228600" y="574673"/>
                  </a:lnTo>
                  <a:cubicBezTo>
                    <a:pt x="282586" y="474659"/>
                    <a:pt x="346075" y="574673"/>
                    <a:pt x="404812" y="574673"/>
                  </a:cubicBezTo>
                  <a:cubicBezTo>
                    <a:pt x="398462" y="511173"/>
                    <a:pt x="315923" y="481010"/>
                    <a:pt x="385762" y="384173"/>
                  </a:cubicBezTo>
                  <a:cubicBezTo>
                    <a:pt x="498486" y="268286"/>
                    <a:pt x="573087" y="361948"/>
                    <a:pt x="666750" y="350836"/>
                  </a:cubicBezTo>
                  <a:cubicBezTo>
                    <a:pt x="658812" y="284161"/>
                    <a:pt x="541347" y="212725"/>
                    <a:pt x="642937" y="150811"/>
                  </a:cubicBezTo>
                  <a:cubicBezTo>
                    <a:pt x="766771" y="0"/>
                    <a:pt x="823912" y="58736"/>
                    <a:pt x="914400" y="12698"/>
                  </a:cubicBezTo>
                  <a:cubicBezTo>
                    <a:pt x="942975" y="134936"/>
                    <a:pt x="1076332" y="180974"/>
                    <a:pt x="1000125" y="379411"/>
                  </a:cubicBezTo>
                  <a:cubicBezTo>
                    <a:pt x="919170" y="458786"/>
                    <a:pt x="885825" y="395286"/>
                    <a:pt x="828675" y="403223"/>
                  </a:cubicBezTo>
                  <a:cubicBezTo>
                    <a:pt x="836612" y="479423"/>
                    <a:pt x="982671" y="507997"/>
                    <a:pt x="852487" y="631823"/>
                  </a:cubicBezTo>
                  <a:cubicBezTo>
                    <a:pt x="766771" y="787396"/>
                    <a:pt x="709612" y="657223"/>
                    <a:pt x="638175" y="669923"/>
                  </a:cubicBezTo>
                  <a:cubicBezTo>
                    <a:pt x="638175" y="730248"/>
                    <a:pt x="719147" y="790570"/>
                    <a:pt x="638175" y="850898"/>
                  </a:cubicBezTo>
                  <a:lnTo>
                    <a:pt x="0" y="116046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>
                <a:rot lat="20566233" lon="4218831" rev="19705992"/>
              </a:camera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3" name="Полилиния 292"/>
            <p:cNvSpPr/>
            <p:nvPr/>
          </p:nvSpPr>
          <p:spPr>
            <a:xfrm flipH="1">
              <a:off x="214282" y="5715016"/>
              <a:ext cx="714380" cy="946147"/>
            </a:xfrm>
            <a:custGeom>
              <a:avLst/>
              <a:gdLst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60461 h 1160461"/>
                <a:gd name="connsiteX1" fmla="*/ 228600 w 1000125"/>
                <a:gd name="connsiteY1" fmla="*/ 574673 h 1160461"/>
                <a:gd name="connsiteX2" fmla="*/ 404812 w 1000125"/>
                <a:gd name="connsiteY2" fmla="*/ 574673 h 1160461"/>
                <a:gd name="connsiteX3" fmla="*/ 385762 w 1000125"/>
                <a:gd name="connsiteY3" fmla="*/ 384173 h 1160461"/>
                <a:gd name="connsiteX4" fmla="*/ 666750 w 1000125"/>
                <a:gd name="connsiteY4" fmla="*/ 350836 h 1160461"/>
                <a:gd name="connsiteX5" fmla="*/ 642937 w 1000125"/>
                <a:gd name="connsiteY5" fmla="*/ 150811 h 1160461"/>
                <a:gd name="connsiteX6" fmla="*/ 914400 w 1000125"/>
                <a:gd name="connsiteY6" fmla="*/ 12698 h 1160461"/>
                <a:gd name="connsiteX7" fmla="*/ 1000125 w 1000125"/>
                <a:gd name="connsiteY7" fmla="*/ 379411 h 1160461"/>
                <a:gd name="connsiteX8" fmla="*/ 828675 w 1000125"/>
                <a:gd name="connsiteY8" fmla="*/ 403223 h 1160461"/>
                <a:gd name="connsiteX9" fmla="*/ 852487 w 1000125"/>
                <a:gd name="connsiteY9" fmla="*/ 631823 h 1160461"/>
                <a:gd name="connsiteX10" fmla="*/ 638175 w 1000125"/>
                <a:gd name="connsiteY10" fmla="*/ 669923 h 1160461"/>
                <a:gd name="connsiteX11" fmla="*/ 638175 w 1000125"/>
                <a:gd name="connsiteY11" fmla="*/ 850898 h 1160461"/>
                <a:gd name="connsiteX12" fmla="*/ 0 w 1000125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76332" h="1160461">
                  <a:moveTo>
                    <a:pt x="0" y="1160461"/>
                  </a:moveTo>
                  <a:lnTo>
                    <a:pt x="228600" y="574673"/>
                  </a:lnTo>
                  <a:cubicBezTo>
                    <a:pt x="282586" y="474659"/>
                    <a:pt x="346075" y="574673"/>
                    <a:pt x="404812" y="574673"/>
                  </a:cubicBezTo>
                  <a:cubicBezTo>
                    <a:pt x="398462" y="511173"/>
                    <a:pt x="315923" y="481010"/>
                    <a:pt x="385762" y="384173"/>
                  </a:cubicBezTo>
                  <a:cubicBezTo>
                    <a:pt x="498486" y="268286"/>
                    <a:pt x="573087" y="361948"/>
                    <a:pt x="666750" y="350836"/>
                  </a:cubicBezTo>
                  <a:cubicBezTo>
                    <a:pt x="658812" y="284161"/>
                    <a:pt x="541347" y="212725"/>
                    <a:pt x="642937" y="150811"/>
                  </a:cubicBezTo>
                  <a:cubicBezTo>
                    <a:pt x="766771" y="0"/>
                    <a:pt x="823912" y="58736"/>
                    <a:pt x="914400" y="12698"/>
                  </a:cubicBezTo>
                  <a:cubicBezTo>
                    <a:pt x="942975" y="134936"/>
                    <a:pt x="1076332" y="180974"/>
                    <a:pt x="1000125" y="379411"/>
                  </a:cubicBezTo>
                  <a:cubicBezTo>
                    <a:pt x="919170" y="458786"/>
                    <a:pt x="885825" y="395286"/>
                    <a:pt x="828675" y="403223"/>
                  </a:cubicBezTo>
                  <a:cubicBezTo>
                    <a:pt x="836612" y="479423"/>
                    <a:pt x="982671" y="507997"/>
                    <a:pt x="852487" y="631823"/>
                  </a:cubicBezTo>
                  <a:cubicBezTo>
                    <a:pt x="766771" y="787396"/>
                    <a:pt x="709612" y="657223"/>
                    <a:pt x="638175" y="669923"/>
                  </a:cubicBezTo>
                  <a:cubicBezTo>
                    <a:pt x="638175" y="730248"/>
                    <a:pt x="719147" y="790570"/>
                    <a:pt x="638175" y="850898"/>
                  </a:cubicBezTo>
                  <a:lnTo>
                    <a:pt x="0" y="116046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>
                <a:rot lat="18000000" lon="0" rev="20099999"/>
              </a:camera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4" name="Полилиния 293"/>
            <p:cNvSpPr/>
            <p:nvPr/>
          </p:nvSpPr>
          <p:spPr>
            <a:xfrm rot="1839986">
              <a:off x="523281" y="5784561"/>
              <a:ext cx="488006" cy="785225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5" name="24-конечная звезда 294"/>
            <p:cNvSpPr/>
            <p:nvPr/>
          </p:nvSpPr>
          <p:spPr>
            <a:xfrm>
              <a:off x="571472" y="5643578"/>
              <a:ext cx="357190" cy="285752"/>
            </a:xfrm>
            <a:prstGeom prst="star24">
              <a:avLst>
                <a:gd name="adj" fmla="val 43333"/>
              </a:avLst>
            </a:prstGeom>
            <a:solidFill>
              <a:srgbClr val="FFFF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h="38100"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4" name="Группа 295"/>
          <p:cNvGrpSpPr/>
          <p:nvPr/>
        </p:nvGrpSpPr>
        <p:grpSpPr>
          <a:xfrm>
            <a:off x="5715008" y="6197605"/>
            <a:ext cx="642942" cy="660395"/>
            <a:chOff x="214282" y="5643578"/>
            <a:chExt cx="1285884" cy="1017585"/>
          </a:xfrm>
        </p:grpSpPr>
        <p:sp>
          <p:nvSpPr>
            <p:cNvPr id="297" name="Полилиния 296"/>
            <p:cNvSpPr/>
            <p:nvPr/>
          </p:nvSpPr>
          <p:spPr>
            <a:xfrm>
              <a:off x="785786" y="5715016"/>
              <a:ext cx="714380" cy="946147"/>
            </a:xfrm>
            <a:custGeom>
              <a:avLst/>
              <a:gdLst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60461 h 1160461"/>
                <a:gd name="connsiteX1" fmla="*/ 228600 w 1000125"/>
                <a:gd name="connsiteY1" fmla="*/ 574673 h 1160461"/>
                <a:gd name="connsiteX2" fmla="*/ 404812 w 1000125"/>
                <a:gd name="connsiteY2" fmla="*/ 574673 h 1160461"/>
                <a:gd name="connsiteX3" fmla="*/ 385762 w 1000125"/>
                <a:gd name="connsiteY3" fmla="*/ 384173 h 1160461"/>
                <a:gd name="connsiteX4" fmla="*/ 666750 w 1000125"/>
                <a:gd name="connsiteY4" fmla="*/ 350836 h 1160461"/>
                <a:gd name="connsiteX5" fmla="*/ 642937 w 1000125"/>
                <a:gd name="connsiteY5" fmla="*/ 150811 h 1160461"/>
                <a:gd name="connsiteX6" fmla="*/ 914400 w 1000125"/>
                <a:gd name="connsiteY6" fmla="*/ 12698 h 1160461"/>
                <a:gd name="connsiteX7" fmla="*/ 1000125 w 1000125"/>
                <a:gd name="connsiteY7" fmla="*/ 379411 h 1160461"/>
                <a:gd name="connsiteX8" fmla="*/ 828675 w 1000125"/>
                <a:gd name="connsiteY8" fmla="*/ 403223 h 1160461"/>
                <a:gd name="connsiteX9" fmla="*/ 852487 w 1000125"/>
                <a:gd name="connsiteY9" fmla="*/ 631823 h 1160461"/>
                <a:gd name="connsiteX10" fmla="*/ 638175 w 1000125"/>
                <a:gd name="connsiteY10" fmla="*/ 669923 h 1160461"/>
                <a:gd name="connsiteX11" fmla="*/ 638175 w 1000125"/>
                <a:gd name="connsiteY11" fmla="*/ 850898 h 1160461"/>
                <a:gd name="connsiteX12" fmla="*/ 0 w 1000125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76332" h="1160461">
                  <a:moveTo>
                    <a:pt x="0" y="1160461"/>
                  </a:moveTo>
                  <a:lnTo>
                    <a:pt x="228600" y="574673"/>
                  </a:lnTo>
                  <a:cubicBezTo>
                    <a:pt x="282586" y="474659"/>
                    <a:pt x="346075" y="574673"/>
                    <a:pt x="404812" y="574673"/>
                  </a:cubicBezTo>
                  <a:cubicBezTo>
                    <a:pt x="398462" y="511173"/>
                    <a:pt x="315923" y="481010"/>
                    <a:pt x="385762" y="384173"/>
                  </a:cubicBezTo>
                  <a:cubicBezTo>
                    <a:pt x="498486" y="268286"/>
                    <a:pt x="573087" y="361948"/>
                    <a:pt x="666750" y="350836"/>
                  </a:cubicBezTo>
                  <a:cubicBezTo>
                    <a:pt x="658812" y="284161"/>
                    <a:pt x="541347" y="212725"/>
                    <a:pt x="642937" y="150811"/>
                  </a:cubicBezTo>
                  <a:cubicBezTo>
                    <a:pt x="766771" y="0"/>
                    <a:pt x="823912" y="58736"/>
                    <a:pt x="914400" y="12698"/>
                  </a:cubicBezTo>
                  <a:cubicBezTo>
                    <a:pt x="942975" y="134936"/>
                    <a:pt x="1076332" y="180974"/>
                    <a:pt x="1000125" y="379411"/>
                  </a:cubicBezTo>
                  <a:cubicBezTo>
                    <a:pt x="919170" y="458786"/>
                    <a:pt x="885825" y="395286"/>
                    <a:pt x="828675" y="403223"/>
                  </a:cubicBezTo>
                  <a:cubicBezTo>
                    <a:pt x="836612" y="479423"/>
                    <a:pt x="982671" y="507997"/>
                    <a:pt x="852487" y="631823"/>
                  </a:cubicBezTo>
                  <a:cubicBezTo>
                    <a:pt x="766771" y="787396"/>
                    <a:pt x="709612" y="657223"/>
                    <a:pt x="638175" y="669923"/>
                  </a:cubicBezTo>
                  <a:cubicBezTo>
                    <a:pt x="638175" y="730248"/>
                    <a:pt x="719147" y="790570"/>
                    <a:pt x="638175" y="850898"/>
                  </a:cubicBezTo>
                  <a:lnTo>
                    <a:pt x="0" y="116046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>
                <a:rot lat="20566233" lon="4218831" rev="19705992"/>
              </a:camera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8" name="Полилиния 297"/>
            <p:cNvSpPr/>
            <p:nvPr/>
          </p:nvSpPr>
          <p:spPr>
            <a:xfrm flipH="1">
              <a:off x="214282" y="5715016"/>
              <a:ext cx="714380" cy="946147"/>
            </a:xfrm>
            <a:custGeom>
              <a:avLst/>
              <a:gdLst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60461 h 1160461"/>
                <a:gd name="connsiteX1" fmla="*/ 228600 w 1000125"/>
                <a:gd name="connsiteY1" fmla="*/ 574673 h 1160461"/>
                <a:gd name="connsiteX2" fmla="*/ 404812 w 1000125"/>
                <a:gd name="connsiteY2" fmla="*/ 574673 h 1160461"/>
                <a:gd name="connsiteX3" fmla="*/ 385762 w 1000125"/>
                <a:gd name="connsiteY3" fmla="*/ 384173 h 1160461"/>
                <a:gd name="connsiteX4" fmla="*/ 666750 w 1000125"/>
                <a:gd name="connsiteY4" fmla="*/ 350836 h 1160461"/>
                <a:gd name="connsiteX5" fmla="*/ 642937 w 1000125"/>
                <a:gd name="connsiteY5" fmla="*/ 150811 h 1160461"/>
                <a:gd name="connsiteX6" fmla="*/ 914400 w 1000125"/>
                <a:gd name="connsiteY6" fmla="*/ 12698 h 1160461"/>
                <a:gd name="connsiteX7" fmla="*/ 1000125 w 1000125"/>
                <a:gd name="connsiteY7" fmla="*/ 379411 h 1160461"/>
                <a:gd name="connsiteX8" fmla="*/ 828675 w 1000125"/>
                <a:gd name="connsiteY8" fmla="*/ 403223 h 1160461"/>
                <a:gd name="connsiteX9" fmla="*/ 852487 w 1000125"/>
                <a:gd name="connsiteY9" fmla="*/ 631823 h 1160461"/>
                <a:gd name="connsiteX10" fmla="*/ 638175 w 1000125"/>
                <a:gd name="connsiteY10" fmla="*/ 669923 h 1160461"/>
                <a:gd name="connsiteX11" fmla="*/ 638175 w 1000125"/>
                <a:gd name="connsiteY11" fmla="*/ 850898 h 1160461"/>
                <a:gd name="connsiteX12" fmla="*/ 0 w 1000125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76332" h="1160461">
                  <a:moveTo>
                    <a:pt x="0" y="1160461"/>
                  </a:moveTo>
                  <a:lnTo>
                    <a:pt x="228600" y="574673"/>
                  </a:lnTo>
                  <a:cubicBezTo>
                    <a:pt x="282586" y="474659"/>
                    <a:pt x="346075" y="574673"/>
                    <a:pt x="404812" y="574673"/>
                  </a:cubicBezTo>
                  <a:cubicBezTo>
                    <a:pt x="398462" y="511173"/>
                    <a:pt x="315923" y="481010"/>
                    <a:pt x="385762" y="384173"/>
                  </a:cubicBezTo>
                  <a:cubicBezTo>
                    <a:pt x="498486" y="268286"/>
                    <a:pt x="573087" y="361948"/>
                    <a:pt x="666750" y="350836"/>
                  </a:cubicBezTo>
                  <a:cubicBezTo>
                    <a:pt x="658812" y="284161"/>
                    <a:pt x="541347" y="212725"/>
                    <a:pt x="642937" y="150811"/>
                  </a:cubicBezTo>
                  <a:cubicBezTo>
                    <a:pt x="766771" y="0"/>
                    <a:pt x="823912" y="58736"/>
                    <a:pt x="914400" y="12698"/>
                  </a:cubicBezTo>
                  <a:cubicBezTo>
                    <a:pt x="942975" y="134936"/>
                    <a:pt x="1076332" y="180974"/>
                    <a:pt x="1000125" y="379411"/>
                  </a:cubicBezTo>
                  <a:cubicBezTo>
                    <a:pt x="919170" y="458786"/>
                    <a:pt x="885825" y="395286"/>
                    <a:pt x="828675" y="403223"/>
                  </a:cubicBezTo>
                  <a:cubicBezTo>
                    <a:pt x="836612" y="479423"/>
                    <a:pt x="982671" y="507997"/>
                    <a:pt x="852487" y="631823"/>
                  </a:cubicBezTo>
                  <a:cubicBezTo>
                    <a:pt x="766771" y="787396"/>
                    <a:pt x="709612" y="657223"/>
                    <a:pt x="638175" y="669923"/>
                  </a:cubicBezTo>
                  <a:cubicBezTo>
                    <a:pt x="638175" y="730248"/>
                    <a:pt x="719147" y="790570"/>
                    <a:pt x="638175" y="850898"/>
                  </a:cubicBezTo>
                  <a:lnTo>
                    <a:pt x="0" y="116046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>
                <a:rot lat="18000000" lon="0" rev="20099999"/>
              </a:camera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9" name="Полилиния 298"/>
            <p:cNvSpPr/>
            <p:nvPr/>
          </p:nvSpPr>
          <p:spPr>
            <a:xfrm rot="1839986">
              <a:off x="523281" y="5784561"/>
              <a:ext cx="488006" cy="785225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0" name="24-конечная звезда 299"/>
            <p:cNvSpPr/>
            <p:nvPr/>
          </p:nvSpPr>
          <p:spPr>
            <a:xfrm>
              <a:off x="571472" y="5643578"/>
              <a:ext cx="357190" cy="285752"/>
            </a:xfrm>
            <a:prstGeom prst="star24">
              <a:avLst>
                <a:gd name="adj" fmla="val 43333"/>
              </a:avLst>
            </a:prstGeom>
            <a:solidFill>
              <a:srgbClr val="FFFF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h="38100"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0" name="Группа 305"/>
          <p:cNvGrpSpPr/>
          <p:nvPr/>
        </p:nvGrpSpPr>
        <p:grpSpPr>
          <a:xfrm>
            <a:off x="1214414" y="6197605"/>
            <a:ext cx="642942" cy="660395"/>
            <a:chOff x="214282" y="5643578"/>
            <a:chExt cx="1285884" cy="1017585"/>
          </a:xfrm>
        </p:grpSpPr>
        <p:sp>
          <p:nvSpPr>
            <p:cNvPr id="307" name="Полилиния 306"/>
            <p:cNvSpPr/>
            <p:nvPr/>
          </p:nvSpPr>
          <p:spPr>
            <a:xfrm>
              <a:off x="785786" y="5715016"/>
              <a:ext cx="714380" cy="946147"/>
            </a:xfrm>
            <a:custGeom>
              <a:avLst/>
              <a:gdLst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60461 h 1160461"/>
                <a:gd name="connsiteX1" fmla="*/ 228600 w 1000125"/>
                <a:gd name="connsiteY1" fmla="*/ 574673 h 1160461"/>
                <a:gd name="connsiteX2" fmla="*/ 404812 w 1000125"/>
                <a:gd name="connsiteY2" fmla="*/ 574673 h 1160461"/>
                <a:gd name="connsiteX3" fmla="*/ 385762 w 1000125"/>
                <a:gd name="connsiteY3" fmla="*/ 384173 h 1160461"/>
                <a:gd name="connsiteX4" fmla="*/ 666750 w 1000125"/>
                <a:gd name="connsiteY4" fmla="*/ 350836 h 1160461"/>
                <a:gd name="connsiteX5" fmla="*/ 642937 w 1000125"/>
                <a:gd name="connsiteY5" fmla="*/ 150811 h 1160461"/>
                <a:gd name="connsiteX6" fmla="*/ 914400 w 1000125"/>
                <a:gd name="connsiteY6" fmla="*/ 12698 h 1160461"/>
                <a:gd name="connsiteX7" fmla="*/ 1000125 w 1000125"/>
                <a:gd name="connsiteY7" fmla="*/ 379411 h 1160461"/>
                <a:gd name="connsiteX8" fmla="*/ 828675 w 1000125"/>
                <a:gd name="connsiteY8" fmla="*/ 403223 h 1160461"/>
                <a:gd name="connsiteX9" fmla="*/ 852487 w 1000125"/>
                <a:gd name="connsiteY9" fmla="*/ 631823 h 1160461"/>
                <a:gd name="connsiteX10" fmla="*/ 638175 w 1000125"/>
                <a:gd name="connsiteY10" fmla="*/ 669923 h 1160461"/>
                <a:gd name="connsiteX11" fmla="*/ 638175 w 1000125"/>
                <a:gd name="connsiteY11" fmla="*/ 850898 h 1160461"/>
                <a:gd name="connsiteX12" fmla="*/ 0 w 1000125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76332" h="1160461">
                  <a:moveTo>
                    <a:pt x="0" y="1160461"/>
                  </a:moveTo>
                  <a:lnTo>
                    <a:pt x="228600" y="574673"/>
                  </a:lnTo>
                  <a:cubicBezTo>
                    <a:pt x="282586" y="474659"/>
                    <a:pt x="346075" y="574673"/>
                    <a:pt x="404812" y="574673"/>
                  </a:cubicBezTo>
                  <a:cubicBezTo>
                    <a:pt x="398462" y="511173"/>
                    <a:pt x="315923" y="481010"/>
                    <a:pt x="385762" y="384173"/>
                  </a:cubicBezTo>
                  <a:cubicBezTo>
                    <a:pt x="498486" y="268286"/>
                    <a:pt x="573087" y="361948"/>
                    <a:pt x="666750" y="350836"/>
                  </a:cubicBezTo>
                  <a:cubicBezTo>
                    <a:pt x="658812" y="284161"/>
                    <a:pt x="541347" y="212725"/>
                    <a:pt x="642937" y="150811"/>
                  </a:cubicBezTo>
                  <a:cubicBezTo>
                    <a:pt x="766771" y="0"/>
                    <a:pt x="823912" y="58736"/>
                    <a:pt x="914400" y="12698"/>
                  </a:cubicBezTo>
                  <a:cubicBezTo>
                    <a:pt x="942975" y="134936"/>
                    <a:pt x="1076332" y="180974"/>
                    <a:pt x="1000125" y="379411"/>
                  </a:cubicBezTo>
                  <a:cubicBezTo>
                    <a:pt x="919170" y="458786"/>
                    <a:pt x="885825" y="395286"/>
                    <a:pt x="828675" y="403223"/>
                  </a:cubicBezTo>
                  <a:cubicBezTo>
                    <a:pt x="836612" y="479423"/>
                    <a:pt x="982671" y="507997"/>
                    <a:pt x="852487" y="631823"/>
                  </a:cubicBezTo>
                  <a:cubicBezTo>
                    <a:pt x="766771" y="787396"/>
                    <a:pt x="709612" y="657223"/>
                    <a:pt x="638175" y="669923"/>
                  </a:cubicBezTo>
                  <a:cubicBezTo>
                    <a:pt x="638175" y="730248"/>
                    <a:pt x="719147" y="790570"/>
                    <a:pt x="638175" y="850898"/>
                  </a:cubicBezTo>
                  <a:lnTo>
                    <a:pt x="0" y="116046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>
                <a:rot lat="20566233" lon="4218831" rev="19705992"/>
              </a:camera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8" name="Полилиния 307"/>
            <p:cNvSpPr/>
            <p:nvPr/>
          </p:nvSpPr>
          <p:spPr>
            <a:xfrm flipH="1">
              <a:off x="214282" y="5715016"/>
              <a:ext cx="714380" cy="946147"/>
            </a:xfrm>
            <a:custGeom>
              <a:avLst/>
              <a:gdLst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60461 h 1160461"/>
                <a:gd name="connsiteX1" fmla="*/ 228600 w 1000125"/>
                <a:gd name="connsiteY1" fmla="*/ 574673 h 1160461"/>
                <a:gd name="connsiteX2" fmla="*/ 404812 w 1000125"/>
                <a:gd name="connsiteY2" fmla="*/ 574673 h 1160461"/>
                <a:gd name="connsiteX3" fmla="*/ 385762 w 1000125"/>
                <a:gd name="connsiteY3" fmla="*/ 384173 h 1160461"/>
                <a:gd name="connsiteX4" fmla="*/ 666750 w 1000125"/>
                <a:gd name="connsiteY4" fmla="*/ 350836 h 1160461"/>
                <a:gd name="connsiteX5" fmla="*/ 642937 w 1000125"/>
                <a:gd name="connsiteY5" fmla="*/ 150811 h 1160461"/>
                <a:gd name="connsiteX6" fmla="*/ 914400 w 1000125"/>
                <a:gd name="connsiteY6" fmla="*/ 12698 h 1160461"/>
                <a:gd name="connsiteX7" fmla="*/ 1000125 w 1000125"/>
                <a:gd name="connsiteY7" fmla="*/ 379411 h 1160461"/>
                <a:gd name="connsiteX8" fmla="*/ 828675 w 1000125"/>
                <a:gd name="connsiteY8" fmla="*/ 403223 h 1160461"/>
                <a:gd name="connsiteX9" fmla="*/ 852487 w 1000125"/>
                <a:gd name="connsiteY9" fmla="*/ 631823 h 1160461"/>
                <a:gd name="connsiteX10" fmla="*/ 638175 w 1000125"/>
                <a:gd name="connsiteY10" fmla="*/ 669923 h 1160461"/>
                <a:gd name="connsiteX11" fmla="*/ 638175 w 1000125"/>
                <a:gd name="connsiteY11" fmla="*/ 850898 h 1160461"/>
                <a:gd name="connsiteX12" fmla="*/ 0 w 1000125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76332" h="1160461">
                  <a:moveTo>
                    <a:pt x="0" y="1160461"/>
                  </a:moveTo>
                  <a:lnTo>
                    <a:pt x="228600" y="574673"/>
                  </a:lnTo>
                  <a:cubicBezTo>
                    <a:pt x="282586" y="474659"/>
                    <a:pt x="346075" y="574673"/>
                    <a:pt x="404812" y="574673"/>
                  </a:cubicBezTo>
                  <a:cubicBezTo>
                    <a:pt x="398462" y="511173"/>
                    <a:pt x="315923" y="481010"/>
                    <a:pt x="385762" y="384173"/>
                  </a:cubicBezTo>
                  <a:cubicBezTo>
                    <a:pt x="498486" y="268286"/>
                    <a:pt x="573087" y="361948"/>
                    <a:pt x="666750" y="350836"/>
                  </a:cubicBezTo>
                  <a:cubicBezTo>
                    <a:pt x="658812" y="284161"/>
                    <a:pt x="541347" y="212725"/>
                    <a:pt x="642937" y="150811"/>
                  </a:cubicBezTo>
                  <a:cubicBezTo>
                    <a:pt x="766771" y="0"/>
                    <a:pt x="823912" y="58736"/>
                    <a:pt x="914400" y="12698"/>
                  </a:cubicBezTo>
                  <a:cubicBezTo>
                    <a:pt x="942975" y="134936"/>
                    <a:pt x="1076332" y="180974"/>
                    <a:pt x="1000125" y="379411"/>
                  </a:cubicBezTo>
                  <a:cubicBezTo>
                    <a:pt x="919170" y="458786"/>
                    <a:pt x="885825" y="395286"/>
                    <a:pt x="828675" y="403223"/>
                  </a:cubicBezTo>
                  <a:cubicBezTo>
                    <a:pt x="836612" y="479423"/>
                    <a:pt x="982671" y="507997"/>
                    <a:pt x="852487" y="631823"/>
                  </a:cubicBezTo>
                  <a:cubicBezTo>
                    <a:pt x="766771" y="787396"/>
                    <a:pt x="709612" y="657223"/>
                    <a:pt x="638175" y="669923"/>
                  </a:cubicBezTo>
                  <a:cubicBezTo>
                    <a:pt x="638175" y="730248"/>
                    <a:pt x="719147" y="790570"/>
                    <a:pt x="638175" y="850898"/>
                  </a:cubicBezTo>
                  <a:lnTo>
                    <a:pt x="0" y="116046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>
                <a:rot lat="18000000" lon="0" rev="20099999"/>
              </a:camera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9" name="Полилиния 308"/>
            <p:cNvSpPr/>
            <p:nvPr/>
          </p:nvSpPr>
          <p:spPr>
            <a:xfrm rot="1839986">
              <a:off x="523281" y="5784561"/>
              <a:ext cx="488006" cy="785225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0" name="24-конечная звезда 309"/>
            <p:cNvSpPr/>
            <p:nvPr/>
          </p:nvSpPr>
          <p:spPr>
            <a:xfrm>
              <a:off x="571472" y="5643578"/>
              <a:ext cx="357190" cy="285752"/>
            </a:xfrm>
            <a:prstGeom prst="star24">
              <a:avLst>
                <a:gd name="adj" fmla="val 43333"/>
              </a:avLst>
            </a:prstGeom>
            <a:solidFill>
              <a:srgbClr val="FFFF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h="38100"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4" name="Группа 310"/>
          <p:cNvGrpSpPr/>
          <p:nvPr/>
        </p:nvGrpSpPr>
        <p:grpSpPr>
          <a:xfrm>
            <a:off x="2500298" y="6197605"/>
            <a:ext cx="642942" cy="660395"/>
            <a:chOff x="214282" y="5643578"/>
            <a:chExt cx="1285884" cy="1017585"/>
          </a:xfrm>
        </p:grpSpPr>
        <p:sp>
          <p:nvSpPr>
            <p:cNvPr id="312" name="Полилиния 311"/>
            <p:cNvSpPr/>
            <p:nvPr/>
          </p:nvSpPr>
          <p:spPr>
            <a:xfrm>
              <a:off x="785786" y="5715016"/>
              <a:ext cx="714380" cy="946147"/>
            </a:xfrm>
            <a:custGeom>
              <a:avLst/>
              <a:gdLst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60461 h 1160461"/>
                <a:gd name="connsiteX1" fmla="*/ 228600 w 1000125"/>
                <a:gd name="connsiteY1" fmla="*/ 574673 h 1160461"/>
                <a:gd name="connsiteX2" fmla="*/ 404812 w 1000125"/>
                <a:gd name="connsiteY2" fmla="*/ 574673 h 1160461"/>
                <a:gd name="connsiteX3" fmla="*/ 385762 w 1000125"/>
                <a:gd name="connsiteY3" fmla="*/ 384173 h 1160461"/>
                <a:gd name="connsiteX4" fmla="*/ 666750 w 1000125"/>
                <a:gd name="connsiteY4" fmla="*/ 350836 h 1160461"/>
                <a:gd name="connsiteX5" fmla="*/ 642937 w 1000125"/>
                <a:gd name="connsiteY5" fmla="*/ 150811 h 1160461"/>
                <a:gd name="connsiteX6" fmla="*/ 914400 w 1000125"/>
                <a:gd name="connsiteY6" fmla="*/ 12698 h 1160461"/>
                <a:gd name="connsiteX7" fmla="*/ 1000125 w 1000125"/>
                <a:gd name="connsiteY7" fmla="*/ 379411 h 1160461"/>
                <a:gd name="connsiteX8" fmla="*/ 828675 w 1000125"/>
                <a:gd name="connsiteY8" fmla="*/ 403223 h 1160461"/>
                <a:gd name="connsiteX9" fmla="*/ 852487 w 1000125"/>
                <a:gd name="connsiteY9" fmla="*/ 631823 h 1160461"/>
                <a:gd name="connsiteX10" fmla="*/ 638175 w 1000125"/>
                <a:gd name="connsiteY10" fmla="*/ 669923 h 1160461"/>
                <a:gd name="connsiteX11" fmla="*/ 638175 w 1000125"/>
                <a:gd name="connsiteY11" fmla="*/ 850898 h 1160461"/>
                <a:gd name="connsiteX12" fmla="*/ 0 w 1000125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76332" h="1160461">
                  <a:moveTo>
                    <a:pt x="0" y="1160461"/>
                  </a:moveTo>
                  <a:lnTo>
                    <a:pt x="228600" y="574673"/>
                  </a:lnTo>
                  <a:cubicBezTo>
                    <a:pt x="282586" y="474659"/>
                    <a:pt x="346075" y="574673"/>
                    <a:pt x="404812" y="574673"/>
                  </a:cubicBezTo>
                  <a:cubicBezTo>
                    <a:pt x="398462" y="511173"/>
                    <a:pt x="315923" y="481010"/>
                    <a:pt x="385762" y="384173"/>
                  </a:cubicBezTo>
                  <a:cubicBezTo>
                    <a:pt x="498486" y="268286"/>
                    <a:pt x="573087" y="361948"/>
                    <a:pt x="666750" y="350836"/>
                  </a:cubicBezTo>
                  <a:cubicBezTo>
                    <a:pt x="658812" y="284161"/>
                    <a:pt x="541347" y="212725"/>
                    <a:pt x="642937" y="150811"/>
                  </a:cubicBezTo>
                  <a:cubicBezTo>
                    <a:pt x="766771" y="0"/>
                    <a:pt x="823912" y="58736"/>
                    <a:pt x="914400" y="12698"/>
                  </a:cubicBezTo>
                  <a:cubicBezTo>
                    <a:pt x="942975" y="134936"/>
                    <a:pt x="1076332" y="180974"/>
                    <a:pt x="1000125" y="379411"/>
                  </a:cubicBezTo>
                  <a:cubicBezTo>
                    <a:pt x="919170" y="458786"/>
                    <a:pt x="885825" y="395286"/>
                    <a:pt x="828675" y="403223"/>
                  </a:cubicBezTo>
                  <a:cubicBezTo>
                    <a:pt x="836612" y="479423"/>
                    <a:pt x="982671" y="507997"/>
                    <a:pt x="852487" y="631823"/>
                  </a:cubicBezTo>
                  <a:cubicBezTo>
                    <a:pt x="766771" y="787396"/>
                    <a:pt x="709612" y="657223"/>
                    <a:pt x="638175" y="669923"/>
                  </a:cubicBezTo>
                  <a:cubicBezTo>
                    <a:pt x="638175" y="730248"/>
                    <a:pt x="719147" y="790570"/>
                    <a:pt x="638175" y="850898"/>
                  </a:cubicBezTo>
                  <a:lnTo>
                    <a:pt x="0" y="116046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>
                <a:rot lat="20566233" lon="4218831" rev="19705992"/>
              </a:camera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3" name="Полилиния 312"/>
            <p:cNvSpPr/>
            <p:nvPr/>
          </p:nvSpPr>
          <p:spPr>
            <a:xfrm flipH="1">
              <a:off x="214282" y="5715016"/>
              <a:ext cx="714380" cy="946147"/>
            </a:xfrm>
            <a:custGeom>
              <a:avLst/>
              <a:gdLst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60461 h 1160461"/>
                <a:gd name="connsiteX1" fmla="*/ 228600 w 1000125"/>
                <a:gd name="connsiteY1" fmla="*/ 574673 h 1160461"/>
                <a:gd name="connsiteX2" fmla="*/ 404812 w 1000125"/>
                <a:gd name="connsiteY2" fmla="*/ 574673 h 1160461"/>
                <a:gd name="connsiteX3" fmla="*/ 385762 w 1000125"/>
                <a:gd name="connsiteY3" fmla="*/ 384173 h 1160461"/>
                <a:gd name="connsiteX4" fmla="*/ 666750 w 1000125"/>
                <a:gd name="connsiteY4" fmla="*/ 350836 h 1160461"/>
                <a:gd name="connsiteX5" fmla="*/ 642937 w 1000125"/>
                <a:gd name="connsiteY5" fmla="*/ 150811 h 1160461"/>
                <a:gd name="connsiteX6" fmla="*/ 914400 w 1000125"/>
                <a:gd name="connsiteY6" fmla="*/ 12698 h 1160461"/>
                <a:gd name="connsiteX7" fmla="*/ 1000125 w 1000125"/>
                <a:gd name="connsiteY7" fmla="*/ 379411 h 1160461"/>
                <a:gd name="connsiteX8" fmla="*/ 828675 w 1000125"/>
                <a:gd name="connsiteY8" fmla="*/ 403223 h 1160461"/>
                <a:gd name="connsiteX9" fmla="*/ 852487 w 1000125"/>
                <a:gd name="connsiteY9" fmla="*/ 631823 h 1160461"/>
                <a:gd name="connsiteX10" fmla="*/ 638175 w 1000125"/>
                <a:gd name="connsiteY10" fmla="*/ 669923 h 1160461"/>
                <a:gd name="connsiteX11" fmla="*/ 638175 w 1000125"/>
                <a:gd name="connsiteY11" fmla="*/ 850898 h 1160461"/>
                <a:gd name="connsiteX12" fmla="*/ 0 w 1000125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76332" h="1160461">
                  <a:moveTo>
                    <a:pt x="0" y="1160461"/>
                  </a:moveTo>
                  <a:lnTo>
                    <a:pt x="228600" y="574673"/>
                  </a:lnTo>
                  <a:cubicBezTo>
                    <a:pt x="282586" y="474659"/>
                    <a:pt x="346075" y="574673"/>
                    <a:pt x="404812" y="574673"/>
                  </a:cubicBezTo>
                  <a:cubicBezTo>
                    <a:pt x="398462" y="511173"/>
                    <a:pt x="315923" y="481010"/>
                    <a:pt x="385762" y="384173"/>
                  </a:cubicBezTo>
                  <a:cubicBezTo>
                    <a:pt x="498486" y="268286"/>
                    <a:pt x="573087" y="361948"/>
                    <a:pt x="666750" y="350836"/>
                  </a:cubicBezTo>
                  <a:cubicBezTo>
                    <a:pt x="658812" y="284161"/>
                    <a:pt x="541347" y="212725"/>
                    <a:pt x="642937" y="150811"/>
                  </a:cubicBezTo>
                  <a:cubicBezTo>
                    <a:pt x="766771" y="0"/>
                    <a:pt x="823912" y="58736"/>
                    <a:pt x="914400" y="12698"/>
                  </a:cubicBezTo>
                  <a:cubicBezTo>
                    <a:pt x="942975" y="134936"/>
                    <a:pt x="1076332" y="180974"/>
                    <a:pt x="1000125" y="379411"/>
                  </a:cubicBezTo>
                  <a:cubicBezTo>
                    <a:pt x="919170" y="458786"/>
                    <a:pt x="885825" y="395286"/>
                    <a:pt x="828675" y="403223"/>
                  </a:cubicBezTo>
                  <a:cubicBezTo>
                    <a:pt x="836612" y="479423"/>
                    <a:pt x="982671" y="507997"/>
                    <a:pt x="852487" y="631823"/>
                  </a:cubicBezTo>
                  <a:cubicBezTo>
                    <a:pt x="766771" y="787396"/>
                    <a:pt x="709612" y="657223"/>
                    <a:pt x="638175" y="669923"/>
                  </a:cubicBezTo>
                  <a:cubicBezTo>
                    <a:pt x="638175" y="730248"/>
                    <a:pt x="719147" y="790570"/>
                    <a:pt x="638175" y="850898"/>
                  </a:cubicBezTo>
                  <a:lnTo>
                    <a:pt x="0" y="116046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>
                <a:rot lat="18000000" lon="0" rev="20099999"/>
              </a:camera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4" name="Полилиния 313"/>
            <p:cNvSpPr/>
            <p:nvPr/>
          </p:nvSpPr>
          <p:spPr>
            <a:xfrm rot="1839986">
              <a:off x="523281" y="5784561"/>
              <a:ext cx="488006" cy="785225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5" name="24-конечная звезда 314"/>
            <p:cNvSpPr/>
            <p:nvPr/>
          </p:nvSpPr>
          <p:spPr>
            <a:xfrm>
              <a:off x="571472" y="5643578"/>
              <a:ext cx="357190" cy="285752"/>
            </a:xfrm>
            <a:prstGeom prst="star24">
              <a:avLst>
                <a:gd name="adj" fmla="val 43333"/>
              </a:avLst>
            </a:prstGeom>
            <a:solidFill>
              <a:srgbClr val="FFFF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h="38100"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16" name="Овал 315"/>
          <p:cNvSpPr/>
          <p:nvPr/>
        </p:nvSpPr>
        <p:spPr>
          <a:xfrm>
            <a:off x="285720" y="5615002"/>
            <a:ext cx="71438" cy="71438"/>
          </a:xfrm>
          <a:prstGeom prst="ellipse">
            <a:avLst/>
          </a:prstGeom>
          <a:solidFill>
            <a:srgbClr val="FFFF00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7" name="Овал 316"/>
          <p:cNvSpPr/>
          <p:nvPr/>
        </p:nvSpPr>
        <p:spPr>
          <a:xfrm>
            <a:off x="642910" y="5757878"/>
            <a:ext cx="71438" cy="71438"/>
          </a:xfrm>
          <a:prstGeom prst="ellipse">
            <a:avLst/>
          </a:prstGeom>
          <a:solidFill>
            <a:srgbClr val="FFFF00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8" name="Овал 317"/>
          <p:cNvSpPr/>
          <p:nvPr/>
        </p:nvSpPr>
        <p:spPr>
          <a:xfrm>
            <a:off x="1428728" y="5615002"/>
            <a:ext cx="71438" cy="71438"/>
          </a:xfrm>
          <a:prstGeom prst="ellipse">
            <a:avLst/>
          </a:prstGeom>
          <a:solidFill>
            <a:srgbClr val="FFFF00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9" name="Овал 318"/>
          <p:cNvSpPr/>
          <p:nvPr/>
        </p:nvSpPr>
        <p:spPr>
          <a:xfrm>
            <a:off x="1142976" y="5829316"/>
            <a:ext cx="71438" cy="71438"/>
          </a:xfrm>
          <a:prstGeom prst="ellipse">
            <a:avLst/>
          </a:prstGeom>
          <a:solidFill>
            <a:srgbClr val="FFFF00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0" name="Овал 319"/>
          <p:cNvSpPr/>
          <p:nvPr/>
        </p:nvSpPr>
        <p:spPr>
          <a:xfrm>
            <a:off x="1571604" y="6043630"/>
            <a:ext cx="71438" cy="71438"/>
          </a:xfrm>
          <a:prstGeom prst="ellipse">
            <a:avLst/>
          </a:prstGeom>
          <a:solidFill>
            <a:srgbClr val="FFFF00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1" name="Овал 320"/>
          <p:cNvSpPr/>
          <p:nvPr/>
        </p:nvSpPr>
        <p:spPr>
          <a:xfrm>
            <a:off x="2143108" y="5829316"/>
            <a:ext cx="71438" cy="71438"/>
          </a:xfrm>
          <a:prstGeom prst="ellipse">
            <a:avLst/>
          </a:prstGeom>
          <a:solidFill>
            <a:srgbClr val="FFFF00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2" name="Овал 321"/>
          <p:cNvSpPr/>
          <p:nvPr/>
        </p:nvSpPr>
        <p:spPr>
          <a:xfrm>
            <a:off x="2643174" y="5686440"/>
            <a:ext cx="71438" cy="71438"/>
          </a:xfrm>
          <a:prstGeom prst="ellipse">
            <a:avLst/>
          </a:prstGeom>
          <a:solidFill>
            <a:srgbClr val="FFFF00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3" name="Овал 322"/>
          <p:cNvSpPr/>
          <p:nvPr/>
        </p:nvSpPr>
        <p:spPr>
          <a:xfrm>
            <a:off x="3428992" y="5757878"/>
            <a:ext cx="71438" cy="71438"/>
          </a:xfrm>
          <a:prstGeom prst="ellipse">
            <a:avLst/>
          </a:prstGeom>
          <a:solidFill>
            <a:srgbClr val="FFFF00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4" name="Овал 323"/>
          <p:cNvSpPr/>
          <p:nvPr/>
        </p:nvSpPr>
        <p:spPr>
          <a:xfrm>
            <a:off x="4429124" y="5686440"/>
            <a:ext cx="71438" cy="71438"/>
          </a:xfrm>
          <a:prstGeom prst="ellipse">
            <a:avLst/>
          </a:prstGeom>
          <a:solidFill>
            <a:srgbClr val="FFFF00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5" name="Овал 324"/>
          <p:cNvSpPr/>
          <p:nvPr/>
        </p:nvSpPr>
        <p:spPr>
          <a:xfrm>
            <a:off x="4000496" y="5829316"/>
            <a:ext cx="71438" cy="71438"/>
          </a:xfrm>
          <a:prstGeom prst="ellipse">
            <a:avLst/>
          </a:prstGeom>
          <a:solidFill>
            <a:srgbClr val="FFFF00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6" name="Овал 325"/>
          <p:cNvSpPr/>
          <p:nvPr/>
        </p:nvSpPr>
        <p:spPr>
          <a:xfrm>
            <a:off x="5214942" y="5757878"/>
            <a:ext cx="71438" cy="71438"/>
          </a:xfrm>
          <a:prstGeom prst="ellipse">
            <a:avLst/>
          </a:prstGeom>
          <a:solidFill>
            <a:srgbClr val="FFFF00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7" name="Овал 326"/>
          <p:cNvSpPr/>
          <p:nvPr/>
        </p:nvSpPr>
        <p:spPr>
          <a:xfrm>
            <a:off x="5857884" y="5615002"/>
            <a:ext cx="71438" cy="71438"/>
          </a:xfrm>
          <a:prstGeom prst="ellipse">
            <a:avLst/>
          </a:prstGeom>
          <a:solidFill>
            <a:srgbClr val="FFFF00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8" name="Овал 327"/>
          <p:cNvSpPr/>
          <p:nvPr/>
        </p:nvSpPr>
        <p:spPr>
          <a:xfrm>
            <a:off x="6643702" y="5829316"/>
            <a:ext cx="71438" cy="71438"/>
          </a:xfrm>
          <a:prstGeom prst="ellipse">
            <a:avLst/>
          </a:prstGeom>
          <a:solidFill>
            <a:srgbClr val="FFFF00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9" name="Овал 328"/>
          <p:cNvSpPr/>
          <p:nvPr/>
        </p:nvSpPr>
        <p:spPr>
          <a:xfrm>
            <a:off x="7429520" y="5972192"/>
            <a:ext cx="71438" cy="71438"/>
          </a:xfrm>
          <a:prstGeom prst="ellipse">
            <a:avLst/>
          </a:prstGeom>
          <a:solidFill>
            <a:srgbClr val="FFFF00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0" name="Овал 329"/>
          <p:cNvSpPr/>
          <p:nvPr/>
        </p:nvSpPr>
        <p:spPr>
          <a:xfrm>
            <a:off x="8929718" y="5686440"/>
            <a:ext cx="71438" cy="71438"/>
          </a:xfrm>
          <a:prstGeom prst="ellipse">
            <a:avLst/>
          </a:prstGeom>
          <a:solidFill>
            <a:srgbClr val="FFFF00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1" name="Овал 330"/>
          <p:cNvSpPr/>
          <p:nvPr/>
        </p:nvSpPr>
        <p:spPr>
          <a:xfrm>
            <a:off x="8572528" y="5829316"/>
            <a:ext cx="71438" cy="71438"/>
          </a:xfrm>
          <a:prstGeom prst="ellipse">
            <a:avLst/>
          </a:prstGeom>
          <a:solidFill>
            <a:srgbClr val="FFCCFF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2" name="Овал 331"/>
          <p:cNvSpPr/>
          <p:nvPr/>
        </p:nvSpPr>
        <p:spPr>
          <a:xfrm>
            <a:off x="8001024" y="5900754"/>
            <a:ext cx="71438" cy="71438"/>
          </a:xfrm>
          <a:prstGeom prst="ellipse">
            <a:avLst/>
          </a:prstGeom>
          <a:solidFill>
            <a:srgbClr val="FFCCFF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3" name="Овал 332"/>
          <p:cNvSpPr/>
          <p:nvPr/>
        </p:nvSpPr>
        <p:spPr>
          <a:xfrm>
            <a:off x="7072330" y="5829316"/>
            <a:ext cx="71438" cy="71438"/>
          </a:xfrm>
          <a:prstGeom prst="ellipse">
            <a:avLst/>
          </a:prstGeom>
          <a:solidFill>
            <a:srgbClr val="FFCCFF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4" name="Овал 333"/>
          <p:cNvSpPr/>
          <p:nvPr/>
        </p:nvSpPr>
        <p:spPr>
          <a:xfrm>
            <a:off x="6429388" y="5615002"/>
            <a:ext cx="71438" cy="71438"/>
          </a:xfrm>
          <a:prstGeom prst="ellipse">
            <a:avLst/>
          </a:prstGeom>
          <a:solidFill>
            <a:srgbClr val="FFCCFF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5" name="Овал 334"/>
          <p:cNvSpPr/>
          <p:nvPr/>
        </p:nvSpPr>
        <p:spPr>
          <a:xfrm>
            <a:off x="6072198" y="5829316"/>
            <a:ext cx="71438" cy="71438"/>
          </a:xfrm>
          <a:prstGeom prst="ellipse">
            <a:avLst/>
          </a:prstGeom>
          <a:solidFill>
            <a:srgbClr val="FFCCFF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6" name="Овал 335"/>
          <p:cNvSpPr/>
          <p:nvPr/>
        </p:nvSpPr>
        <p:spPr>
          <a:xfrm>
            <a:off x="5500694" y="5757878"/>
            <a:ext cx="71438" cy="71438"/>
          </a:xfrm>
          <a:prstGeom prst="ellipse">
            <a:avLst/>
          </a:prstGeom>
          <a:solidFill>
            <a:srgbClr val="FFCCFF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7" name="Овал 336"/>
          <p:cNvSpPr/>
          <p:nvPr/>
        </p:nvSpPr>
        <p:spPr>
          <a:xfrm>
            <a:off x="4786314" y="5615002"/>
            <a:ext cx="71438" cy="71438"/>
          </a:xfrm>
          <a:prstGeom prst="ellipse">
            <a:avLst/>
          </a:prstGeom>
          <a:solidFill>
            <a:srgbClr val="FFCCFF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8" name="Овал 337"/>
          <p:cNvSpPr/>
          <p:nvPr/>
        </p:nvSpPr>
        <p:spPr>
          <a:xfrm>
            <a:off x="3857620" y="5686440"/>
            <a:ext cx="71438" cy="71438"/>
          </a:xfrm>
          <a:prstGeom prst="ellipse">
            <a:avLst/>
          </a:prstGeom>
          <a:solidFill>
            <a:srgbClr val="FFCCFF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9" name="Овал 338"/>
          <p:cNvSpPr/>
          <p:nvPr/>
        </p:nvSpPr>
        <p:spPr>
          <a:xfrm>
            <a:off x="2928926" y="5829316"/>
            <a:ext cx="71438" cy="71438"/>
          </a:xfrm>
          <a:prstGeom prst="ellipse">
            <a:avLst/>
          </a:prstGeom>
          <a:solidFill>
            <a:srgbClr val="FFCCFF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0" name="Овал 339"/>
          <p:cNvSpPr/>
          <p:nvPr/>
        </p:nvSpPr>
        <p:spPr>
          <a:xfrm>
            <a:off x="1785918" y="5686440"/>
            <a:ext cx="71438" cy="71438"/>
          </a:xfrm>
          <a:prstGeom prst="ellipse">
            <a:avLst/>
          </a:prstGeom>
          <a:solidFill>
            <a:srgbClr val="FFCCFF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1" name="Овал 340"/>
          <p:cNvSpPr/>
          <p:nvPr/>
        </p:nvSpPr>
        <p:spPr>
          <a:xfrm>
            <a:off x="1000100" y="6115068"/>
            <a:ext cx="71438" cy="71438"/>
          </a:xfrm>
          <a:prstGeom prst="ellipse">
            <a:avLst/>
          </a:prstGeom>
          <a:solidFill>
            <a:srgbClr val="FFCCFF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31" name="Группа 355"/>
          <p:cNvGrpSpPr/>
          <p:nvPr/>
        </p:nvGrpSpPr>
        <p:grpSpPr>
          <a:xfrm rot="3478556">
            <a:off x="156922" y="6491361"/>
            <a:ext cx="250390" cy="340455"/>
            <a:chOff x="2857488" y="4883951"/>
            <a:chExt cx="571504" cy="903297"/>
          </a:xfrm>
        </p:grpSpPr>
        <p:sp>
          <p:nvSpPr>
            <p:cNvPr id="346" name="Овал 345"/>
            <p:cNvSpPr/>
            <p:nvPr/>
          </p:nvSpPr>
          <p:spPr>
            <a:xfrm>
              <a:off x="3000364" y="4929198"/>
              <a:ext cx="285752" cy="1428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2" name="Овал 341"/>
            <p:cNvSpPr/>
            <p:nvPr/>
          </p:nvSpPr>
          <p:spPr>
            <a:xfrm>
              <a:off x="2857488" y="5000636"/>
              <a:ext cx="571504" cy="785818"/>
            </a:xfrm>
            <a:prstGeom prst="ellipse">
              <a:avLst/>
            </a:prstGeom>
            <a:solidFill>
              <a:srgbClr val="A50021"/>
            </a:solidFill>
            <a:ln w="6350"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 prstMaterial="plastic">
              <a:bevelT w="260350" h="127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344" name="Прямая соединительная линия 343"/>
            <p:cNvCxnSpPr>
              <a:stCxn id="342" idx="0"/>
              <a:endCxn id="342" idx="4"/>
            </p:cNvCxnSpPr>
            <p:nvPr/>
          </p:nvCxnSpPr>
          <p:spPr>
            <a:xfrm rot="16200000" flipH="1">
              <a:off x="2750331" y="5393545"/>
              <a:ext cx="785818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7" name="Овал 346"/>
            <p:cNvSpPr/>
            <p:nvPr/>
          </p:nvSpPr>
          <p:spPr>
            <a:xfrm>
              <a:off x="3069421" y="4883951"/>
              <a:ext cx="142876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8" name="Овал 347"/>
            <p:cNvSpPr/>
            <p:nvPr/>
          </p:nvSpPr>
          <p:spPr>
            <a:xfrm>
              <a:off x="3000364" y="5143512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9" name="Овал 348"/>
            <p:cNvSpPr/>
            <p:nvPr/>
          </p:nvSpPr>
          <p:spPr>
            <a:xfrm>
              <a:off x="2928926" y="5286388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0" name="Овал 349"/>
            <p:cNvSpPr/>
            <p:nvPr/>
          </p:nvSpPr>
          <p:spPr>
            <a:xfrm>
              <a:off x="2928926" y="5429264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1" name="Овал 350"/>
            <p:cNvSpPr/>
            <p:nvPr/>
          </p:nvSpPr>
          <p:spPr>
            <a:xfrm>
              <a:off x="3000364" y="5572140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2" name="Овал 351"/>
            <p:cNvSpPr/>
            <p:nvPr/>
          </p:nvSpPr>
          <p:spPr>
            <a:xfrm>
              <a:off x="3214678" y="5143512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3" name="Овал 352"/>
            <p:cNvSpPr/>
            <p:nvPr/>
          </p:nvSpPr>
          <p:spPr>
            <a:xfrm>
              <a:off x="3286116" y="5286388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4" name="Овал 353"/>
            <p:cNvSpPr/>
            <p:nvPr/>
          </p:nvSpPr>
          <p:spPr>
            <a:xfrm>
              <a:off x="3286116" y="5429264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5" name="Овал 354"/>
            <p:cNvSpPr/>
            <p:nvPr/>
          </p:nvSpPr>
          <p:spPr>
            <a:xfrm>
              <a:off x="3214678" y="5572140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4" name="Группа 369"/>
          <p:cNvGrpSpPr/>
          <p:nvPr/>
        </p:nvGrpSpPr>
        <p:grpSpPr>
          <a:xfrm rot="1300059">
            <a:off x="4697443" y="6483348"/>
            <a:ext cx="250390" cy="340455"/>
            <a:chOff x="2857488" y="4883951"/>
            <a:chExt cx="571504" cy="903297"/>
          </a:xfrm>
        </p:grpSpPr>
        <p:sp>
          <p:nvSpPr>
            <p:cNvPr id="371" name="Овал 370"/>
            <p:cNvSpPr/>
            <p:nvPr/>
          </p:nvSpPr>
          <p:spPr>
            <a:xfrm>
              <a:off x="3000364" y="4929198"/>
              <a:ext cx="285752" cy="1428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2" name="Овал 371"/>
            <p:cNvSpPr/>
            <p:nvPr/>
          </p:nvSpPr>
          <p:spPr>
            <a:xfrm>
              <a:off x="2857488" y="5000636"/>
              <a:ext cx="571504" cy="785818"/>
            </a:xfrm>
            <a:prstGeom prst="ellipse">
              <a:avLst/>
            </a:prstGeom>
            <a:solidFill>
              <a:srgbClr val="A50021"/>
            </a:solidFill>
            <a:ln w="6350"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 prstMaterial="plastic">
              <a:bevelT w="260350" h="127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373" name="Прямая соединительная линия 372"/>
            <p:cNvCxnSpPr>
              <a:stCxn id="372" idx="0"/>
              <a:endCxn id="372" idx="4"/>
            </p:cNvCxnSpPr>
            <p:nvPr/>
          </p:nvCxnSpPr>
          <p:spPr>
            <a:xfrm rot="16200000" flipH="1">
              <a:off x="2750331" y="5393545"/>
              <a:ext cx="785818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4" name="Овал 373"/>
            <p:cNvSpPr/>
            <p:nvPr/>
          </p:nvSpPr>
          <p:spPr>
            <a:xfrm>
              <a:off x="3069421" y="4883951"/>
              <a:ext cx="142876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5" name="Овал 374"/>
            <p:cNvSpPr/>
            <p:nvPr/>
          </p:nvSpPr>
          <p:spPr>
            <a:xfrm>
              <a:off x="3000364" y="5143512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6" name="Овал 375"/>
            <p:cNvSpPr/>
            <p:nvPr/>
          </p:nvSpPr>
          <p:spPr>
            <a:xfrm>
              <a:off x="2928926" y="5286388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7" name="Овал 376"/>
            <p:cNvSpPr/>
            <p:nvPr/>
          </p:nvSpPr>
          <p:spPr>
            <a:xfrm>
              <a:off x="2928926" y="5429264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8" name="Овал 377"/>
            <p:cNvSpPr/>
            <p:nvPr/>
          </p:nvSpPr>
          <p:spPr>
            <a:xfrm>
              <a:off x="3000364" y="5572140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9" name="Овал 378"/>
            <p:cNvSpPr/>
            <p:nvPr/>
          </p:nvSpPr>
          <p:spPr>
            <a:xfrm>
              <a:off x="3214678" y="5143512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0" name="Овал 379"/>
            <p:cNvSpPr/>
            <p:nvPr/>
          </p:nvSpPr>
          <p:spPr>
            <a:xfrm>
              <a:off x="3286116" y="5286388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1" name="Овал 380"/>
            <p:cNvSpPr/>
            <p:nvPr/>
          </p:nvSpPr>
          <p:spPr>
            <a:xfrm>
              <a:off x="3286116" y="5429264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2" name="Овал 381"/>
            <p:cNvSpPr/>
            <p:nvPr/>
          </p:nvSpPr>
          <p:spPr>
            <a:xfrm>
              <a:off x="3214678" y="5572140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89" name="Полилиния 388"/>
          <p:cNvSpPr/>
          <p:nvPr/>
        </p:nvSpPr>
        <p:spPr>
          <a:xfrm>
            <a:off x="262759" y="3247697"/>
            <a:ext cx="308713" cy="109866"/>
          </a:xfrm>
          <a:custGeom>
            <a:avLst/>
            <a:gdLst>
              <a:gd name="connsiteX0" fmla="*/ 0 w 420413"/>
              <a:gd name="connsiteY0" fmla="*/ 0 h 287282"/>
              <a:gd name="connsiteX1" fmla="*/ 220717 w 420413"/>
              <a:gd name="connsiteY1" fmla="*/ 283779 h 287282"/>
              <a:gd name="connsiteX2" fmla="*/ 420413 w 420413"/>
              <a:gd name="connsiteY2" fmla="*/ 21020 h 287282"/>
              <a:gd name="connsiteX0" fmla="*/ 0 w 420413"/>
              <a:gd name="connsiteY0" fmla="*/ 0 h 283779"/>
              <a:gd name="connsiteX1" fmla="*/ 220717 w 420413"/>
              <a:gd name="connsiteY1" fmla="*/ 283779 h 283779"/>
              <a:gd name="connsiteX2" fmla="*/ 420413 w 420413"/>
              <a:gd name="connsiteY2" fmla="*/ 21020 h 283779"/>
              <a:gd name="connsiteX0" fmla="*/ 0 w 420413"/>
              <a:gd name="connsiteY0" fmla="*/ 0 h 283779"/>
              <a:gd name="connsiteX1" fmla="*/ 220717 w 420413"/>
              <a:gd name="connsiteY1" fmla="*/ 283779 h 283779"/>
              <a:gd name="connsiteX2" fmla="*/ 420413 w 420413"/>
              <a:gd name="connsiteY2" fmla="*/ 21020 h 283779"/>
              <a:gd name="connsiteX0" fmla="*/ 0 w 420413"/>
              <a:gd name="connsiteY0" fmla="*/ 6132 h 289911"/>
              <a:gd name="connsiteX1" fmla="*/ 220717 w 420413"/>
              <a:gd name="connsiteY1" fmla="*/ 289911 h 289911"/>
              <a:gd name="connsiteX2" fmla="*/ 420413 w 420413"/>
              <a:gd name="connsiteY2" fmla="*/ 27152 h 289911"/>
              <a:gd name="connsiteX0" fmla="*/ 0 w 420413"/>
              <a:gd name="connsiteY0" fmla="*/ 0 h 283779"/>
              <a:gd name="connsiteX1" fmla="*/ 220717 w 420413"/>
              <a:gd name="connsiteY1" fmla="*/ 283779 h 283779"/>
              <a:gd name="connsiteX2" fmla="*/ 420413 w 420413"/>
              <a:gd name="connsiteY2" fmla="*/ 21020 h 283779"/>
              <a:gd name="connsiteX0" fmla="*/ 0 w 420413"/>
              <a:gd name="connsiteY0" fmla="*/ 0 h 283779"/>
              <a:gd name="connsiteX1" fmla="*/ 220717 w 420413"/>
              <a:gd name="connsiteY1" fmla="*/ 283779 h 283779"/>
              <a:gd name="connsiteX2" fmla="*/ 420413 w 420413"/>
              <a:gd name="connsiteY2" fmla="*/ 21020 h 283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20413" h="283779">
                <a:moveTo>
                  <a:pt x="0" y="0"/>
                </a:moveTo>
                <a:cubicBezTo>
                  <a:pt x="149090" y="93335"/>
                  <a:pt x="163486" y="80086"/>
                  <a:pt x="220717" y="283779"/>
                </a:cubicBezTo>
                <a:cubicBezTo>
                  <a:pt x="307893" y="34541"/>
                  <a:pt x="297355" y="100451"/>
                  <a:pt x="420413" y="21020"/>
                </a:cubicBezTo>
              </a:path>
            </a:pathLst>
          </a:cu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0" name="Полилиния 389"/>
          <p:cNvSpPr/>
          <p:nvPr/>
        </p:nvSpPr>
        <p:spPr>
          <a:xfrm>
            <a:off x="928662" y="3286124"/>
            <a:ext cx="308713" cy="109866"/>
          </a:xfrm>
          <a:custGeom>
            <a:avLst/>
            <a:gdLst>
              <a:gd name="connsiteX0" fmla="*/ 0 w 420413"/>
              <a:gd name="connsiteY0" fmla="*/ 0 h 287282"/>
              <a:gd name="connsiteX1" fmla="*/ 220717 w 420413"/>
              <a:gd name="connsiteY1" fmla="*/ 283779 h 287282"/>
              <a:gd name="connsiteX2" fmla="*/ 420413 w 420413"/>
              <a:gd name="connsiteY2" fmla="*/ 21020 h 287282"/>
              <a:gd name="connsiteX0" fmla="*/ 0 w 420413"/>
              <a:gd name="connsiteY0" fmla="*/ 0 h 283779"/>
              <a:gd name="connsiteX1" fmla="*/ 220717 w 420413"/>
              <a:gd name="connsiteY1" fmla="*/ 283779 h 283779"/>
              <a:gd name="connsiteX2" fmla="*/ 420413 w 420413"/>
              <a:gd name="connsiteY2" fmla="*/ 21020 h 283779"/>
              <a:gd name="connsiteX0" fmla="*/ 0 w 420413"/>
              <a:gd name="connsiteY0" fmla="*/ 0 h 283779"/>
              <a:gd name="connsiteX1" fmla="*/ 220717 w 420413"/>
              <a:gd name="connsiteY1" fmla="*/ 283779 h 283779"/>
              <a:gd name="connsiteX2" fmla="*/ 420413 w 420413"/>
              <a:gd name="connsiteY2" fmla="*/ 21020 h 283779"/>
              <a:gd name="connsiteX0" fmla="*/ 0 w 420413"/>
              <a:gd name="connsiteY0" fmla="*/ 6132 h 289911"/>
              <a:gd name="connsiteX1" fmla="*/ 220717 w 420413"/>
              <a:gd name="connsiteY1" fmla="*/ 289911 h 289911"/>
              <a:gd name="connsiteX2" fmla="*/ 420413 w 420413"/>
              <a:gd name="connsiteY2" fmla="*/ 27152 h 289911"/>
              <a:gd name="connsiteX0" fmla="*/ 0 w 420413"/>
              <a:gd name="connsiteY0" fmla="*/ 0 h 283779"/>
              <a:gd name="connsiteX1" fmla="*/ 220717 w 420413"/>
              <a:gd name="connsiteY1" fmla="*/ 283779 h 283779"/>
              <a:gd name="connsiteX2" fmla="*/ 420413 w 420413"/>
              <a:gd name="connsiteY2" fmla="*/ 21020 h 283779"/>
              <a:gd name="connsiteX0" fmla="*/ 0 w 420413"/>
              <a:gd name="connsiteY0" fmla="*/ 0 h 283779"/>
              <a:gd name="connsiteX1" fmla="*/ 220717 w 420413"/>
              <a:gd name="connsiteY1" fmla="*/ 283779 h 283779"/>
              <a:gd name="connsiteX2" fmla="*/ 420413 w 420413"/>
              <a:gd name="connsiteY2" fmla="*/ 21020 h 283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20413" h="283779">
                <a:moveTo>
                  <a:pt x="0" y="0"/>
                </a:moveTo>
                <a:cubicBezTo>
                  <a:pt x="149090" y="93335"/>
                  <a:pt x="163486" y="80086"/>
                  <a:pt x="220717" y="283779"/>
                </a:cubicBezTo>
                <a:cubicBezTo>
                  <a:pt x="307893" y="34541"/>
                  <a:pt x="297355" y="100451"/>
                  <a:pt x="420413" y="21020"/>
                </a:cubicBezTo>
              </a:path>
            </a:pathLst>
          </a:cu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1" name="Полилиния 390"/>
          <p:cNvSpPr/>
          <p:nvPr/>
        </p:nvSpPr>
        <p:spPr>
          <a:xfrm>
            <a:off x="428596" y="3071810"/>
            <a:ext cx="308713" cy="109866"/>
          </a:xfrm>
          <a:custGeom>
            <a:avLst/>
            <a:gdLst>
              <a:gd name="connsiteX0" fmla="*/ 0 w 420413"/>
              <a:gd name="connsiteY0" fmla="*/ 0 h 287282"/>
              <a:gd name="connsiteX1" fmla="*/ 220717 w 420413"/>
              <a:gd name="connsiteY1" fmla="*/ 283779 h 287282"/>
              <a:gd name="connsiteX2" fmla="*/ 420413 w 420413"/>
              <a:gd name="connsiteY2" fmla="*/ 21020 h 287282"/>
              <a:gd name="connsiteX0" fmla="*/ 0 w 420413"/>
              <a:gd name="connsiteY0" fmla="*/ 0 h 283779"/>
              <a:gd name="connsiteX1" fmla="*/ 220717 w 420413"/>
              <a:gd name="connsiteY1" fmla="*/ 283779 h 283779"/>
              <a:gd name="connsiteX2" fmla="*/ 420413 w 420413"/>
              <a:gd name="connsiteY2" fmla="*/ 21020 h 283779"/>
              <a:gd name="connsiteX0" fmla="*/ 0 w 420413"/>
              <a:gd name="connsiteY0" fmla="*/ 0 h 283779"/>
              <a:gd name="connsiteX1" fmla="*/ 220717 w 420413"/>
              <a:gd name="connsiteY1" fmla="*/ 283779 h 283779"/>
              <a:gd name="connsiteX2" fmla="*/ 420413 w 420413"/>
              <a:gd name="connsiteY2" fmla="*/ 21020 h 283779"/>
              <a:gd name="connsiteX0" fmla="*/ 0 w 420413"/>
              <a:gd name="connsiteY0" fmla="*/ 6132 h 289911"/>
              <a:gd name="connsiteX1" fmla="*/ 220717 w 420413"/>
              <a:gd name="connsiteY1" fmla="*/ 289911 h 289911"/>
              <a:gd name="connsiteX2" fmla="*/ 420413 w 420413"/>
              <a:gd name="connsiteY2" fmla="*/ 27152 h 289911"/>
              <a:gd name="connsiteX0" fmla="*/ 0 w 420413"/>
              <a:gd name="connsiteY0" fmla="*/ 0 h 283779"/>
              <a:gd name="connsiteX1" fmla="*/ 220717 w 420413"/>
              <a:gd name="connsiteY1" fmla="*/ 283779 h 283779"/>
              <a:gd name="connsiteX2" fmla="*/ 420413 w 420413"/>
              <a:gd name="connsiteY2" fmla="*/ 21020 h 283779"/>
              <a:gd name="connsiteX0" fmla="*/ 0 w 420413"/>
              <a:gd name="connsiteY0" fmla="*/ 0 h 283779"/>
              <a:gd name="connsiteX1" fmla="*/ 220717 w 420413"/>
              <a:gd name="connsiteY1" fmla="*/ 283779 h 283779"/>
              <a:gd name="connsiteX2" fmla="*/ 420413 w 420413"/>
              <a:gd name="connsiteY2" fmla="*/ 21020 h 283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20413" h="283779">
                <a:moveTo>
                  <a:pt x="0" y="0"/>
                </a:moveTo>
                <a:cubicBezTo>
                  <a:pt x="149090" y="93335"/>
                  <a:pt x="163486" y="80086"/>
                  <a:pt x="220717" y="283779"/>
                </a:cubicBezTo>
                <a:cubicBezTo>
                  <a:pt x="307893" y="34541"/>
                  <a:pt x="297355" y="100451"/>
                  <a:pt x="420413" y="21020"/>
                </a:cubicBezTo>
              </a:path>
            </a:pathLst>
          </a:cu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2" name="Полилиния 391"/>
          <p:cNvSpPr/>
          <p:nvPr/>
        </p:nvSpPr>
        <p:spPr>
          <a:xfrm>
            <a:off x="785786" y="3071810"/>
            <a:ext cx="308713" cy="109866"/>
          </a:xfrm>
          <a:custGeom>
            <a:avLst/>
            <a:gdLst>
              <a:gd name="connsiteX0" fmla="*/ 0 w 420413"/>
              <a:gd name="connsiteY0" fmla="*/ 0 h 287282"/>
              <a:gd name="connsiteX1" fmla="*/ 220717 w 420413"/>
              <a:gd name="connsiteY1" fmla="*/ 283779 h 287282"/>
              <a:gd name="connsiteX2" fmla="*/ 420413 w 420413"/>
              <a:gd name="connsiteY2" fmla="*/ 21020 h 287282"/>
              <a:gd name="connsiteX0" fmla="*/ 0 w 420413"/>
              <a:gd name="connsiteY0" fmla="*/ 0 h 283779"/>
              <a:gd name="connsiteX1" fmla="*/ 220717 w 420413"/>
              <a:gd name="connsiteY1" fmla="*/ 283779 h 283779"/>
              <a:gd name="connsiteX2" fmla="*/ 420413 w 420413"/>
              <a:gd name="connsiteY2" fmla="*/ 21020 h 283779"/>
              <a:gd name="connsiteX0" fmla="*/ 0 w 420413"/>
              <a:gd name="connsiteY0" fmla="*/ 0 h 283779"/>
              <a:gd name="connsiteX1" fmla="*/ 220717 w 420413"/>
              <a:gd name="connsiteY1" fmla="*/ 283779 h 283779"/>
              <a:gd name="connsiteX2" fmla="*/ 420413 w 420413"/>
              <a:gd name="connsiteY2" fmla="*/ 21020 h 283779"/>
              <a:gd name="connsiteX0" fmla="*/ 0 w 420413"/>
              <a:gd name="connsiteY0" fmla="*/ 6132 h 289911"/>
              <a:gd name="connsiteX1" fmla="*/ 220717 w 420413"/>
              <a:gd name="connsiteY1" fmla="*/ 289911 h 289911"/>
              <a:gd name="connsiteX2" fmla="*/ 420413 w 420413"/>
              <a:gd name="connsiteY2" fmla="*/ 27152 h 289911"/>
              <a:gd name="connsiteX0" fmla="*/ 0 w 420413"/>
              <a:gd name="connsiteY0" fmla="*/ 0 h 283779"/>
              <a:gd name="connsiteX1" fmla="*/ 220717 w 420413"/>
              <a:gd name="connsiteY1" fmla="*/ 283779 h 283779"/>
              <a:gd name="connsiteX2" fmla="*/ 420413 w 420413"/>
              <a:gd name="connsiteY2" fmla="*/ 21020 h 283779"/>
              <a:gd name="connsiteX0" fmla="*/ 0 w 420413"/>
              <a:gd name="connsiteY0" fmla="*/ 0 h 283779"/>
              <a:gd name="connsiteX1" fmla="*/ 220717 w 420413"/>
              <a:gd name="connsiteY1" fmla="*/ 283779 h 283779"/>
              <a:gd name="connsiteX2" fmla="*/ 420413 w 420413"/>
              <a:gd name="connsiteY2" fmla="*/ 21020 h 283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20413" h="283779">
                <a:moveTo>
                  <a:pt x="0" y="0"/>
                </a:moveTo>
                <a:cubicBezTo>
                  <a:pt x="149090" y="93335"/>
                  <a:pt x="163486" y="80086"/>
                  <a:pt x="220717" y="283779"/>
                </a:cubicBezTo>
                <a:cubicBezTo>
                  <a:pt x="307893" y="34541"/>
                  <a:pt x="297355" y="100451"/>
                  <a:pt x="420413" y="21020"/>
                </a:cubicBezTo>
              </a:path>
            </a:pathLst>
          </a:cu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3" name="Полилиния 392"/>
          <p:cNvSpPr/>
          <p:nvPr/>
        </p:nvSpPr>
        <p:spPr>
          <a:xfrm>
            <a:off x="642910" y="2857496"/>
            <a:ext cx="308713" cy="109866"/>
          </a:xfrm>
          <a:custGeom>
            <a:avLst/>
            <a:gdLst>
              <a:gd name="connsiteX0" fmla="*/ 0 w 420413"/>
              <a:gd name="connsiteY0" fmla="*/ 0 h 287282"/>
              <a:gd name="connsiteX1" fmla="*/ 220717 w 420413"/>
              <a:gd name="connsiteY1" fmla="*/ 283779 h 287282"/>
              <a:gd name="connsiteX2" fmla="*/ 420413 w 420413"/>
              <a:gd name="connsiteY2" fmla="*/ 21020 h 287282"/>
              <a:gd name="connsiteX0" fmla="*/ 0 w 420413"/>
              <a:gd name="connsiteY0" fmla="*/ 0 h 283779"/>
              <a:gd name="connsiteX1" fmla="*/ 220717 w 420413"/>
              <a:gd name="connsiteY1" fmla="*/ 283779 h 283779"/>
              <a:gd name="connsiteX2" fmla="*/ 420413 w 420413"/>
              <a:gd name="connsiteY2" fmla="*/ 21020 h 283779"/>
              <a:gd name="connsiteX0" fmla="*/ 0 w 420413"/>
              <a:gd name="connsiteY0" fmla="*/ 0 h 283779"/>
              <a:gd name="connsiteX1" fmla="*/ 220717 w 420413"/>
              <a:gd name="connsiteY1" fmla="*/ 283779 h 283779"/>
              <a:gd name="connsiteX2" fmla="*/ 420413 w 420413"/>
              <a:gd name="connsiteY2" fmla="*/ 21020 h 283779"/>
              <a:gd name="connsiteX0" fmla="*/ 0 w 420413"/>
              <a:gd name="connsiteY0" fmla="*/ 6132 h 289911"/>
              <a:gd name="connsiteX1" fmla="*/ 220717 w 420413"/>
              <a:gd name="connsiteY1" fmla="*/ 289911 h 289911"/>
              <a:gd name="connsiteX2" fmla="*/ 420413 w 420413"/>
              <a:gd name="connsiteY2" fmla="*/ 27152 h 289911"/>
              <a:gd name="connsiteX0" fmla="*/ 0 w 420413"/>
              <a:gd name="connsiteY0" fmla="*/ 0 h 283779"/>
              <a:gd name="connsiteX1" fmla="*/ 220717 w 420413"/>
              <a:gd name="connsiteY1" fmla="*/ 283779 h 283779"/>
              <a:gd name="connsiteX2" fmla="*/ 420413 w 420413"/>
              <a:gd name="connsiteY2" fmla="*/ 21020 h 283779"/>
              <a:gd name="connsiteX0" fmla="*/ 0 w 420413"/>
              <a:gd name="connsiteY0" fmla="*/ 0 h 283779"/>
              <a:gd name="connsiteX1" fmla="*/ 220717 w 420413"/>
              <a:gd name="connsiteY1" fmla="*/ 283779 h 283779"/>
              <a:gd name="connsiteX2" fmla="*/ 420413 w 420413"/>
              <a:gd name="connsiteY2" fmla="*/ 21020 h 283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20413" h="283779">
                <a:moveTo>
                  <a:pt x="0" y="0"/>
                </a:moveTo>
                <a:cubicBezTo>
                  <a:pt x="149090" y="93335"/>
                  <a:pt x="163486" y="80086"/>
                  <a:pt x="220717" y="283779"/>
                </a:cubicBezTo>
                <a:cubicBezTo>
                  <a:pt x="307893" y="34541"/>
                  <a:pt x="297355" y="100451"/>
                  <a:pt x="420413" y="21020"/>
                </a:cubicBezTo>
              </a:path>
            </a:pathLst>
          </a:cu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4" name="Овал 393"/>
          <p:cNvSpPr/>
          <p:nvPr/>
        </p:nvSpPr>
        <p:spPr>
          <a:xfrm>
            <a:off x="0" y="214290"/>
            <a:ext cx="1428728" cy="1357322"/>
          </a:xfrm>
          <a:prstGeom prst="ellipse">
            <a:avLst/>
          </a:prstGeom>
          <a:gradFill flip="none" rotWithShape="1">
            <a:gsLst>
              <a:gs pos="100000">
                <a:schemeClr val="bg1"/>
              </a:gs>
              <a:gs pos="2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5" name="Заголовок 394"/>
          <p:cNvSpPr>
            <a:spLocks noGrp="1"/>
          </p:cNvSpPr>
          <p:nvPr>
            <p:ph type="title"/>
          </p:nvPr>
        </p:nvSpPr>
        <p:spPr>
          <a:xfrm>
            <a:off x="417115" y="96473"/>
            <a:ext cx="8229600" cy="1041771"/>
          </a:xfrm>
          <a:prstGeom prst="round2SameRect">
            <a:avLst>
              <a:gd name="adj1" fmla="val 16667"/>
              <a:gd name="adj2" fmla="val 38889"/>
            </a:avLst>
          </a:prstGeom>
          <a:gradFill>
            <a:gsLst>
              <a:gs pos="100000">
                <a:srgbClr val="FFCCCC"/>
              </a:gs>
              <a:gs pos="26000">
                <a:schemeClr val="bg1"/>
              </a:gs>
            </a:gsLst>
            <a:path path="circle">
              <a:fillToRect l="50000" t="50000" r="50000" b="50000"/>
            </a:path>
          </a:gradFill>
          <a:scene3d>
            <a:camera prst="orthographicFront"/>
            <a:lightRig rig="threePt" dir="t"/>
          </a:scene3d>
          <a:sp3d>
            <a:bevelT w="171450" h="31750"/>
          </a:sp3d>
        </p:spPr>
        <p:txBody>
          <a:bodyPr>
            <a:noAutofit/>
          </a:bodyPr>
          <a:lstStyle/>
          <a:p>
            <a:r>
              <a:rPr lang="ru-RU" b="1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Материал для мастер-класса</a:t>
            </a:r>
            <a:endParaRPr lang="ru-RU" b="1" dirty="0">
              <a:ln>
                <a:solidFill>
                  <a:sysClr val="windowText" lastClr="000000"/>
                </a:solidFill>
              </a:ln>
              <a:solidFill>
                <a:srgbClr val="C0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35" name="Объект 234"/>
          <p:cNvSpPr>
            <a:spLocks noGrp="1"/>
          </p:cNvSpPr>
          <p:nvPr>
            <p:ph sz="half" idx="2"/>
          </p:nvPr>
        </p:nvSpPr>
        <p:spPr>
          <a:xfrm>
            <a:off x="4478425" y="2122691"/>
            <a:ext cx="4541139" cy="370327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rgbClr val="002060"/>
                </a:solidFill>
                <a:latin typeface="Century Schoolbook" pitchFamily="18" charset="0"/>
              </a:rPr>
              <a:t>Для изготовления поделки «Веселая матрешка» используются следующие материалы: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002060"/>
                </a:solidFill>
                <a:latin typeface="Century Schoolbook" pitchFamily="18" charset="0"/>
              </a:rPr>
              <a:t>DVD</a:t>
            </a:r>
            <a:r>
              <a:rPr lang="ru-RU" b="1" dirty="0" smtClean="0">
                <a:solidFill>
                  <a:srgbClr val="002060"/>
                </a:solidFill>
                <a:latin typeface="Century Schoolbook" pitchFamily="18" charset="0"/>
              </a:rPr>
              <a:t> диски, клей канцелярский, цветная бумага, фурнитура для украшения: 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002060"/>
                </a:solidFill>
                <a:latin typeface="Century Schoolbook" pitchFamily="18" charset="0"/>
              </a:rPr>
              <a:t>(бусинки, </a:t>
            </a:r>
            <a:r>
              <a:rPr lang="ru-RU" b="1" dirty="0" err="1" smtClean="0">
                <a:solidFill>
                  <a:srgbClr val="002060"/>
                </a:solidFill>
                <a:latin typeface="Century Schoolbook" pitchFamily="18" charset="0"/>
              </a:rPr>
              <a:t>паетки</a:t>
            </a:r>
            <a:r>
              <a:rPr lang="ru-RU" b="1" dirty="0" smtClean="0">
                <a:solidFill>
                  <a:srgbClr val="002060"/>
                </a:solidFill>
                <a:latin typeface="Century Schoolbook" pitchFamily="18" charset="0"/>
              </a:rPr>
              <a:t> и </a:t>
            </a:r>
            <a:r>
              <a:rPr lang="ru-RU" b="1" dirty="0" err="1" smtClean="0">
                <a:solidFill>
                  <a:srgbClr val="002060"/>
                </a:solidFill>
                <a:latin typeface="Century Schoolbook" pitchFamily="18" charset="0"/>
              </a:rPr>
              <a:t>тд</a:t>
            </a:r>
            <a:r>
              <a:rPr lang="ru-RU" b="1" dirty="0" smtClean="0">
                <a:solidFill>
                  <a:srgbClr val="002060"/>
                </a:solidFill>
                <a:latin typeface="Century Schoolbook" pitchFamily="18" charset="0"/>
              </a:rPr>
              <a:t>.)</a:t>
            </a:r>
            <a:endParaRPr lang="ru-RU" b="1" dirty="0">
              <a:solidFill>
                <a:srgbClr val="002060"/>
              </a:solidFill>
              <a:latin typeface="Century Schoolbook" pitchFamily="18" charset="0"/>
            </a:endParaRPr>
          </a:p>
        </p:txBody>
      </p:sp>
      <p:grpSp>
        <p:nvGrpSpPr>
          <p:cNvPr id="291" name="Группа 329"/>
          <p:cNvGrpSpPr/>
          <p:nvPr/>
        </p:nvGrpSpPr>
        <p:grpSpPr>
          <a:xfrm>
            <a:off x="714348" y="6143644"/>
            <a:ext cx="642942" cy="571504"/>
            <a:chOff x="3533771" y="2640017"/>
            <a:chExt cx="1789109" cy="1289049"/>
          </a:xfrm>
          <a:effectLst>
            <a:outerShdw blurRad="76200" dist="63500" dir="2700000" algn="tl" rotWithShape="0">
              <a:prstClr val="black">
                <a:alpha val="64000"/>
              </a:prstClr>
            </a:outerShdw>
          </a:effectLst>
        </p:grpSpPr>
        <p:sp>
          <p:nvSpPr>
            <p:cNvPr id="296" name="Скругленный прямоугольник 295"/>
            <p:cNvSpPr/>
            <p:nvPr/>
          </p:nvSpPr>
          <p:spPr>
            <a:xfrm>
              <a:off x="4357686" y="3357562"/>
              <a:ext cx="142876" cy="357190"/>
            </a:xfrm>
            <a:prstGeom prst="roundRect">
              <a:avLst>
                <a:gd name="adj" fmla="val 50000"/>
              </a:avLst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1" name="Скругленный прямоугольник 300"/>
            <p:cNvSpPr/>
            <p:nvPr/>
          </p:nvSpPr>
          <p:spPr>
            <a:xfrm>
              <a:off x="4357686" y="3143248"/>
              <a:ext cx="142876" cy="285752"/>
            </a:xfrm>
            <a:prstGeom prst="roundRect">
              <a:avLst>
                <a:gd name="adj" fmla="val 30000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6" name="Полилиния 305">
              <a:hlinkClick r:id="" action="ppaction://hlinkshowjump?jump=endshow"/>
            </p:cNvPr>
            <p:cNvSpPr/>
            <p:nvPr/>
          </p:nvSpPr>
          <p:spPr>
            <a:xfrm flipV="1">
              <a:off x="4457695" y="3286124"/>
              <a:ext cx="571504" cy="642942"/>
            </a:xfrm>
            <a:custGeom>
              <a:avLst/>
              <a:gdLst>
                <a:gd name="connsiteX0" fmla="*/ 0 w 762000"/>
                <a:gd name="connsiteY0" fmla="*/ 466725 h 652463"/>
                <a:gd name="connsiteX1" fmla="*/ 762000 w 762000"/>
                <a:gd name="connsiteY1" fmla="*/ 0 h 652463"/>
                <a:gd name="connsiteX2" fmla="*/ 671513 w 762000"/>
                <a:gd name="connsiteY2" fmla="*/ 623888 h 652463"/>
                <a:gd name="connsiteX3" fmla="*/ 0 w 762000"/>
                <a:gd name="connsiteY3" fmla="*/ 652463 h 652463"/>
                <a:gd name="connsiteX4" fmla="*/ 0 w 762000"/>
                <a:gd name="connsiteY4" fmla="*/ 466725 h 652463"/>
                <a:gd name="connsiteX0" fmla="*/ 0 w 762000"/>
                <a:gd name="connsiteY0" fmla="*/ 565147 h 750885"/>
                <a:gd name="connsiteX1" fmla="*/ 762000 w 762000"/>
                <a:gd name="connsiteY1" fmla="*/ 98422 h 750885"/>
                <a:gd name="connsiteX2" fmla="*/ 671513 w 762000"/>
                <a:gd name="connsiteY2" fmla="*/ 722310 h 750885"/>
                <a:gd name="connsiteX3" fmla="*/ 0 w 762000"/>
                <a:gd name="connsiteY3" fmla="*/ 750885 h 750885"/>
                <a:gd name="connsiteX4" fmla="*/ 0 w 762000"/>
                <a:gd name="connsiteY4" fmla="*/ 565147 h 750885"/>
                <a:gd name="connsiteX0" fmla="*/ 0 w 762000"/>
                <a:gd name="connsiteY0" fmla="*/ 565147 h 750885"/>
                <a:gd name="connsiteX1" fmla="*/ 762000 w 762000"/>
                <a:gd name="connsiteY1" fmla="*/ 98422 h 750885"/>
                <a:gd name="connsiteX2" fmla="*/ 671513 w 762000"/>
                <a:gd name="connsiteY2" fmla="*/ 722310 h 750885"/>
                <a:gd name="connsiteX3" fmla="*/ 0 w 762000"/>
                <a:gd name="connsiteY3" fmla="*/ 750885 h 750885"/>
                <a:gd name="connsiteX4" fmla="*/ 0 w 762000"/>
                <a:gd name="connsiteY4" fmla="*/ 565147 h 750885"/>
                <a:gd name="connsiteX0" fmla="*/ 0 w 865184"/>
                <a:gd name="connsiteY0" fmla="*/ 565147 h 750885"/>
                <a:gd name="connsiteX1" fmla="*/ 762000 w 865184"/>
                <a:gd name="connsiteY1" fmla="*/ 98422 h 750885"/>
                <a:gd name="connsiteX2" fmla="*/ 671513 w 865184"/>
                <a:gd name="connsiteY2" fmla="*/ 722310 h 750885"/>
                <a:gd name="connsiteX3" fmla="*/ 0 w 865184"/>
                <a:gd name="connsiteY3" fmla="*/ 750885 h 750885"/>
                <a:gd name="connsiteX4" fmla="*/ 0 w 865184"/>
                <a:gd name="connsiteY4" fmla="*/ 565147 h 750885"/>
                <a:gd name="connsiteX0" fmla="*/ 0 w 865184"/>
                <a:gd name="connsiteY0" fmla="*/ 565147 h 752474"/>
                <a:gd name="connsiteX1" fmla="*/ 762000 w 865184"/>
                <a:gd name="connsiteY1" fmla="*/ 98422 h 752474"/>
                <a:gd name="connsiteX2" fmla="*/ 671513 w 865184"/>
                <a:gd name="connsiteY2" fmla="*/ 722310 h 752474"/>
                <a:gd name="connsiteX3" fmla="*/ 0 w 865184"/>
                <a:gd name="connsiteY3" fmla="*/ 750885 h 752474"/>
                <a:gd name="connsiteX4" fmla="*/ 0 w 865184"/>
                <a:gd name="connsiteY4" fmla="*/ 565147 h 752474"/>
                <a:gd name="connsiteX0" fmla="*/ 0 w 865184"/>
                <a:gd name="connsiteY0" fmla="*/ 565147 h 750885"/>
                <a:gd name="connsiteX1" fmla="*/ 762000 w 865184"/>
                <a:gd name="connsiteY1" fmla="*/ 98422 h 750885"/>
                <a:gd name="connsiteX2" fmla="*/ 671513 w 865184"/>
                <a:gd name="connsiteY2" fmla="*/ 722310 h 750885"/>
                <a:gd name="connsiteX3" fmla="*/ 0 w 865184"/>
                <a:gd name="connsiteY3" fmla="*/ 750885 h 750885"/>
                <a:gd name="connsiteX4" fmla="*/ 0 w 865184"/>
                <a:gd name="connsiteY4" fmla="*/ 565147 h 750885"/>
                <a:gd name="connsiteX0" fmla="*/ 0 w 865184"/>
                <a:gd name="connsiteY0" fmla="*/ 565147 h 888998"/>
                <a:gd name="connsiteX1" fmla="*/ 762000 w 865184"/>
                <a:gd name="connsiteY1" fmla="*/ 98422 h 888998"/>
                <a:gd name="connsiteX2" fmla="*/ 671513 w 865184"/>
                <a:gd name="connsiteY2" fmla="*/ 722310 h 888998"/>
                <a:gd name="connsiteX3" fmla="*/ 0 w 865184"/>
                <a:gd name="connsiteY3" fmla="*/ 750885 h 888998"/>
                <a:gd name="connsiteX4" fmla="*/ 0 w 865184"/>
                <a:gd name="connsiteY4" fmla="*/ 565147 h 888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65184" h="888998">
                  <a:moveTo>
                    <a:pt x="0" y="565147"/>
                  </a:moveTo>
                  <a:cubicBezTo>
                    <a:pt x="363536" y="0"/>
                    <a:pt x="436560" y="163513"/>
                    <a:pt x="762000" y="98422"/>
                  </a:cubicBezTo>
                  <a:cubicBezTo>
                    <a:pt x="865184" y="358776"/>
                    <a:pt x="792154" y="666749"/>
                    <a:pt x="671513" y="722310"/>
                  </a:cubicBezTo>
                  <a:cubicBezTo>
                    <a:pt x="404810" y="888998"/>
                    <a:pt x="223838" y="741360"/>
                    <a:pt x="0" y="750885"/>
                  </a:cubicBezTo>
                  <a:lnTo>
                    <a:pt x="0" y="565147"/>
                  </a:lnTo>
                  <a:close/>
                </a:path>
              </a:pathLst>
            </a:custGeom>
            <a:ln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1" name="Полилиния 310">
              <a:hlinkClick r:id="" action="ppaction://hlinkshowjump?jump=endshow"/>
            </p:cNvPr>
            <p:cNvSpPr/>
            <p:nvPr/>
          </p:nvSpPr>
          <p:spPr>
            <a:xfrm flipH="1" flipV="1">
              <a:off x="3824286" y="3286124"/>
              <a:ext cx="571504" cy="642942"/>
            </a:xfrm>
            <a:custGeom>
              <a:avLst/>
              <a:gdLst>
                <a:gd name="connsiteX0" fmla="*/ 0 w 762000"/>
                <a:gd name="connsiteY0" fmla="*/ 466725 h 652463"/>
                <a:gd name="connsiteX1" fmla="*/ 762000 w 762000"/>
                <a:gd name="connsiteY1" fmla="*/ 0 h 652463"/>
                <a:gd name="connsiteX2" fmla="*/ 671513 w 762000"/>
                <a:gd name="connsiteY2" fmla="*/ 623888 h 652463"/>
                <a:gd name="connsiteX3" fmla="*/ 0 w 762000"/>
                <a:gd name="connsiteY3" fmla="*/ 652463 h 652463"/>
                <a:gd name="connsiteX4" fmla="*/ 0 w 762000"/>
                <a:gd name="connsiteY4" fmla="*/ 466725 h 652463"/>
                <a:gd name="connsiteX0" fmla="*/ 0 w 762000"/>
                <a:gd name="connsiteY0" fmla="*/ 565147 h 750885"/>
                <a:gd name="connsiteX1" fmla="*/ 762000 w 762000"/>
                <a:gd name="connsiteY1" fmla="*/ 98422 h 750885"/>
                <a:gd name="connsiteX2" fmla="*/ 671513 w 762000"/>
                <a:gd name="connsiteY2" fmla="*/ 722310 h 750885"/>
                <a:gd name="connsiteX3" fmla="*/ 0 w 762000"/>
                <a:gd name="connsiteY3" fmla="*/ 750885 h 750885"/>
                <a:gd name="connsiteX4" fmla="*/ 0 w 762000"/>
                <a:gd name="connsiteY4" fmla="*/ 565147 h 750885"/>
                <a:gd name="connsiteX0" fmla="*/ 0 w 762000"/>
                <a:gd name="connsiteY0" fmla="*/ 565147 h 750885"/>
                <a:gd name="connsiteX1" fmla="*/ 762000 w 762000"/>
                <a:gd name="connsiteY1" fmla="*/ 98422 h 750885"/>
                <a:gd name="connsiteX2" fmla="*/ 671513 w 762000"/>
                <a:gd name="connsiteY2" fmla="*/ 722310 h 750885"/>
                <a:gd name="connsiteX3" fmla="*/ 0 w 762000"/>
                <a:gd name="connsiteY3" fmla="*/ 750885 h 750885"/>
                <a:gd name="connsiteX4" fmla="*/ 0 w 762000"/>
                <a:gd name="connsiteY4" fmla="*/ 565147 h 750885"/>
                <a:gd name="connsiteX0" fmla="*/ 0 w 865184"/>
                <a:gd name="connsiteY0" fmla="*/ 565147 h 750885"/>
                <a:gd name="connsiteX1" fmla="*/ 762000 w 865184"/>
                <a:gd name="connsiteY1" fmla="*/ 98422 h 750885"/>
                <a:gd name="connsiteX2" fmla="*/ 671513 w 865184"/>
                <a:gd name="connsiteY2" fmla="*/ 722310 h 750885"/>
                <a:gd name="connsiteX3" fmla="*/ 0 w 865184"/>
                <a:gd name="connsiteY3" fmla="*/ 750885 h 750885"/>
                <a:gd name="connsiteX4" fmla="*/ 0 w 865184"/>
                <a:gd name="connsiteY4" fmla="*/ 565147 h 750885"/>
                <a:gd name="connsiteX0" fmla="*/ 0 w 865184"/>
                <a:gd name="connsiteY0" fmla="*/ 565147 h 752474"/>
                <a:gd name="connsiteX1" fmla="*/ 762000 w 865184"/>
                <a:gd name="connsiteY1" fmla="*/ 98422 h 752474"/>
                <a:gd name="connsiteX2" fmla="*/ 671513 w 865184"/>
                <a:gd name="connsiteY2" fmla="*/ 722310 h 752474"/>
                <a:gd name="connsiteX3" fmla="*/ 0 w 865184"/>
                <a:gd name="connsiteY3" fmla="*/ 750885 h 752474"/>
                <a:gd name="connsiteX4" fmla="*/ 0 w 865184"/>
                <a:gd name="connsiteY4" fmla="*/ 565147 h 752474"/>
                <a:gd name="connsiteX0" fmla="*/ 0 w 865184"/>
                <a:gd name="connsiteY0" fmla="*/ 565147 h 750885"/>
                <a:gd name="connsiteX1" fmla="*/ 762000 w 865184"/>
                <a:gd name="connsiteY1" fmla="*/ 98422 h 750885"/>
                <a:gd name="connsiteX2" fmla="*/ 671513 w 865184"/>
                <a:gd name="connsiteY2" fmla="*/ 722310 h 750885"/>
                <a:gd name="connsiteX3" fmla="*/ 0 w 865184"/>
                <a:gd name="connsiteY3" fmla="*/ 750885 h 750885"/>
                <a:gd name="connsiteX4" fmla="*/ 0 w 865184"/>
                <a:gd name="connsiteY4" fmla="*/ 565147 h 750885"/>
                <a:gd name="connsiteX0" fmla="*/ 0 w 865184"/>
                <a:gd name="connsiteY0" fmla="*/ 565147 h 888998"/>
                <a:gd name="connsiteX1" fmla="*/ 762000 w 865184"/>
                <a:gd name="connsiteY1" fmla="*/ 98422 h 888998"/>
                <a:gd name="connsiteX2" fmla="*/ 671513 w 865184"/>
                <a:gd name="connsiteY2" fmla="*/ 722310 h 888998"/>
                <a:gd name="connsiteX3" fmla="*/ 0 w 865184"/>
                <a:gd name="connsiteY3" fmla="*/ 750885 h 888998"/>
                <a:gd name="connsiteX4" fmla="*/ 0 w 865184"/>
                <a:gd name="connsiteY4" fmla="*/ 565147 h 888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65184" h="888998">
                  <a:moveTo>
                    <a:pt x="0" y="565147"/>
                  </a:moveTo>
                  <a:cubicBezTo>
                    <a:pt x="363536" y="0"/>
                    <a:pt x="436560" y="163513"/>
                    <a:pt x="762000" y="98422"/>
                  </a:cubicBezTo>
                  <a:cubicBezTo>
                    <a:pt x="865184" y="358776"/>
                    <a:pt x="792154" y="666749"/>
                    <a:pt x="671513" y="722310"/>
                  </a:cubicBezTo>
                  <a:cubicBezTo>
                    <a:pt x="404810" y="888998"/>
                    <a:pt x="223838" y="741360"/>
                    <a:pt x="0" y="750885"/>
                  </a:cubicBezTo>
                  <a:lnTo>
                    <a:pt x="0" y="565147"/>
                  </a:lnTo>
                  <a:close/>
                </a:path>
              </a:pathLst>
            </a:custGeom>
            <a:ln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3" name="Скругленный прямоугольник 342"/>
            <p:cNvSpPr/>
            <p:nvPr/>
          </p:nvSpPr>
          <p:spPr>
            <a:xfrm>
              <a:off x="4357686" y="3071810"/>
              <a:ext cx="142876" cy="142876"/>
            </a:xfrm>
            <a:prstGeom prst="roundRect">
              <a:avLst>
                <a:gd name="adj" fmla="val 41111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5" name="Полилиния 344">
              <a:hlinkClick r:id="" action="ppaction://hlinkshowjump?jump=endshow"/>
            </p:cNvPr>
            <p:cNvSpPr/>
            <p:nvPr/>
          </p:nvSpPr>
          <p:spPr>
            <a:xfrm>
              <a:off x="4457696" y="2640017"/>
              <a:ext cx="865184" cy="888998"/>
            </a:xfrm>
            <a:custGeom>
              <a:avLst/>
              <a:gdLst>
                <a:gd name="connsiteX0" fmla="*/ 0 w 762000"/>
                <a:gd name="connsiteY0" fmla="*/ 466725 h 652463"/>
                <a:gd name="connsiteX1" fmla="*/ 762000 w 762000"/>
                <a:gd name="connsiteY1" fmla="*/ 0 h 652463"/>
                <a:gd name="connsiteX2" fmla="*/ 671513 w 762000"/>
                <a:gd name="connsiteY2" fmla="*/ 623888 h 652463"/>
                <a:gd name="connsiteX3" fmla="*/ 0 w 762000"/>
                <a:gd name="connsiteY3" fmla="*/ 652463 h 652463"/>
                <a:gd name="connsiteX4" fmla="*/ 0 w 762000"/>
                <a:gd name="connsiteY4" fmla="*/ 466725 h 652463"/>
                <a:gd name="connsiteX0" fmla="*/ 0 w 762000"/>
                <a:gd name="connsiteY0" fmla="*/ 565147 h 750885"/>
                <a:gd name="connsiteX1" fmla="*/ 762000 w 762000"/>
                <a:gd name="connsiteY1" fmla="*/ 98422 h 750885"/>
                <a:gd name="connsiteX2" fmla="*/ 671513 w 762000"/>
                <a:gd name="connsiteY2" fmla="*/ 722310 h 750885"/>
                <a:gd name="connsiteX3" fmla="*/ 0 w 762000"/>
                <a:gd name="connsiteY3" fmla="*/ 750885 h 750885"/>
                <a:gd name="connsiteX4" fmla="*/ 0 w 762000"/>
                <a:gd name="connsiteY4" fmla="*/ 565147 h 750885"/>
                <a:gd name="connsiteX0" fmla="*/ 0 w 762000"/>
                <a:gd name="connsiteY0" fmla="*/ 565147 h 750885"/>
                <a:gd name="connsiteX1" fmla="*/ 762000 w 762000"/>
                <a:gd name="connsiteY1" fmla="*/ 98422 h 750885"/>
                <a:gd name="connsiteX2" fmla="*/ 671513 w 762000"/>
                <a:gd name="connsiteY2" fmla="*/ 722310 h 750885"/>
                <a:gd name="connsiteX3" fmla="*/ 0 w 762000"/>
                <a:gd name="connsiteY3" fmla="*/ 750885 h 750885"/>
                <a:gd name="connsiteX4" fmla="*/ 0 w 762000"/>
                <a:gd name="connsiteY4" fmla="*/ 565147 h 750885"/>
                <a:gd name="connsiteX0" fmla="*/ 0 w 865184"/>
                <a:gd name="connsiteY0" fmla="*/ 565147 h 750885"/>
                <a:gd name="connsiteX1" fmla="*/ 762000 w 865184"/>
                <a:gd name="connsiteY1" fmla="*/ 98422 h 750885"/>
                <a:gd name="connsiteX2" fmla="*/ 671513 w 865184"/>
                <a:gd name="connsiteY2" fmla="*/ 722310 h 750885"/>
                <a:gd name="connsiteX3" fmla="*/ 0 w 865184"/>
                <a:gd name="connsiteY3" fmla="*/ 750885 h 750885"/>
                <a:gd name="connsiteX4" fmla="*/ 0 w 865184"/>
                <a:gd name="connsiteY4" fmla="*/ 565147 h 750885"/>
                <a:gd name="connsiteX0" fmla="*/ 0 w 865184"/>
                <a:gd name="connsiteY0" fmla="*/ 565147 h 752474"/>
                <a:gd name="connsiteX1" fmla="*/ 762000 w 865184"/>
                <a:gd name="connsiteY1" fmla="*/ 98422 h 752474"/>
                <a:gd name="connsiteX2" fmla="*/ 671513 w 865184"/>
                <a:gd name="connsiteY2" fmla="*/ 722310 h 752474"/>
                <a:gd name="connsiteX3" fmla="*/ 0 w 865184"/>
                <a:gd name="connsiteY3" fmla="*/ 750885 h 752474"/>
                <a:gd name="connsiteX4" fmla="*/ 0 w 865184"/>
                <a:gd name="connsiteY4" fmla="*/ 565147 h 752474"/>
                <a:gd name="connsiteX0" fmla="*/ 0 w 865184"/>
                <a:gd name="connsiteY0" fmla="*/ 565147 h 750885"/>
                <a:gd name="connsiteX1" fmla="*/ 762000 w 865184"/>
                <a:gd name="connsiteY1" fmla="*/ 98422 h 750885"/>
                <a:gd name="connsiteX2" fmla="*/ 671513 w 865184"/>
                <a:gd name="connsiteY2" fmla="*/ 722310 h 750885"/>
                <a:gd name="connsiteX3" fmla="*/ 0 w 865184"/>
                <a:gd name="connsiteY3" fmla="*/ 750885 h 750885"/>
                <a:gd name="connsiteX4" fmla="*/ 0 w 865184"/>
                <a:gd name="connsiteY4" fmla="*/ 565147 h 750885"/>
                <a:gd name="connsiteX0" fmla="*/ 0 w 865184"/>
                <a:gd name="connsiteY0" fmla="*/ 565147 h 888998"/>
                <a:gd name="connsiteX1" fmla="*/ 762000 w 865184"/>
                <a:gd name="connsiteY1" fmla="*/ 98422 h 888998"/>
                <a:gd name="connsiteX2" fmla="*/ 671513 w 865184"/>
                <a:gd name="connsiteY2" fmla="*/ 722310 h 888998"/>
                <a:gd name="connsiteX3" fmla="*/ 0 w 865184"/>
                <a:gd name="connsiteY3" fmla="*/ 750885 h 888998"/>
                <a:gd name="connsiteX4" fmla="*/ 0 w 865184"/>
                <a:gd name="connsiteY4" fmla="*/ 565147 h 888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65184" h="888998">
                  <a:moveTo>
                    <a:pt x="0" y="565147"/>
                  </a:moveTo>
                  <a:cubicBezTo>
                    <a:pt x="363536" y="0"/>
                    <a:pt x="436560" y="163513"/>
                    <a:pt x="762000" y="98422"/>
                  </a:cubicBezTo>
                  <a:cubicBezTo>
                    <a:pt x="865184" y="358776"/>
                    <a:pt x="792154" y="666749"/>
                    <a:pt x="671513" y="722310"/>
                  </a:cubicBezTo>
                  <a:cubicBezTo>
                    <a:pt x="404810" y="888998"/>
                    <a:pt x="223838" y="741360"/>
                    <a:pt x="0" y="750885"/>
                  </a:cubicBezTo>
                  <a:lnTo>
                    <a:pt x="0" y="565147"/>
                  </a:lnTo>
                  <a:close/>
                </a:path>
              </a:pathLst>
            </a:custGeom>
            <a:ln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6" name="Полилиния 355">
              <a:hlinkClick r:id="" action="ppaction://hlinkshowjump?jump=endshow"/>
            </p:cNvPr>
            <p:cNvSpPr/>
            <p:nvPr/>
          </p:nvSpPr>
          <p:spPr>
            <a:xfrm flipH="1">
              <a:off x="3533771" y="2647945"/>
              <a:ext cx="865184" cy="888998"/>
            </a:xfrm>
            <a:custGeom>
              <a:avLst/>
              <a:gdLst>
                <a:gd name="connsiteX0" fmla="*/ 0 w 762000"/>
                <a:gd name="connsiteY0" fmla="*/ 466725 h 652463"/>
                <a:gd name="connsiteX1" fmla="*/ 762000 w 762000"/>
                <a:gd name="connsiteY1" fmla="*/ 0 h 652463"/>
                <a:gd name="connsiteX2" fmla="*/ 671513 w 762000"/>
                <a:gd name="connsiteY2" fmla="*/ 623888 h 652463"/>
                <a:gd name="connsiteX3" fmla="*/ 0 w 762000"/>
                <a:gd name="connsiteY3" fmla="*/ 652463 h 652463"/>
                <a:gd name="connsiteX4" fmla="*/ 0 w 762000"/>
                <a:gd name="connsiteY4" fmla="*/ 466725 h 652463"/>
                <a:gd name="connsiteX0" fmla="*/ 0 w 762000"/>
                <a:gd name="connsiteY0" fmla="*/ 565147 h 750885"/>
                <a:gd name="connsiteX1" fmla="*/ 762000 w 762000"/>
                <a:gd name="connsiteY1" fmla="*/ 98422 h 750885"/>
                <a:gd name="connsiteX2" fmla="*/ 671513 w 762000"/>
                <a:gd name="connsiteY2" fmla="*/ 722310 h 750885"/>
                <a:gd name="connsiteX3" fmla="*/ 0 w 762000"/>
                <a:gd name="connsiteY3" fmla="*/ 750885 h 750885"/>
                <a:gd name="connsiteX4" fmla="*/ 0 w 762000"/>
                <a:gd name="connsiteY4" fmla="*/ 565147 h 750885"/>
                <a:gd name="connsiteX0" fmla="*/ 0 w 762000"/>
                <a:gd name="connsiteY0" fmla="*/ 565147 h 750885"/>
                <a:gd name="connsiteX1" fmla="*/ 762000 w 762000"/>
                <a:gd name="connsiteY1" fmla="*/ 98422 h 750885"/>
                <a:gd name="connsiteX2" fmla="*/ 671513 w 762000"/>
                <a:gd name="connsiteY2" fmla="*/ 722310 h 750885"/>
                <a:gd name="connsiteX3" fmla="*/ 0 w 762000"/>
                <a:gd name="connsiteY3" fmla="*/ 750885 h 750885"/>
                <a:gd name="connsiteX4" fmla="*/ 0 w 762000"/>
                <a:gd name="connsiteY4" fmla="*/ 565147 h 750885"/>
                <a:gd name="connsiteX0" fmla="*/ 0 w 865184"/>
                <a:gd name="connsiteY0" fmla="*/ 565147 h 750885"/>
                <a:gd name="connsiteX1" fmla="*/ 762000 w 865184"/>
                <a:gd name="connsiteY1" fmla="*/ 98422 h 750885"/>
                <a:gd name="connsiteX2" fmla="*/ 671513 w 865184"/>
                <a:gd name="connsiteY2" fmla="*/ 722310 h 750885"/>
                <a:gd name="connsiteX3" fmla="*/ 0 w 865184"/>
                <a:gd name="connsiteY3" fmla="*/ 750885 h 750885"/>
                <a:gd name="connsiteX4" fmla="*/ 0 w 865184"/>
                <a:gd name="connsiteY4" fmla="*/ 565147 h 750885"/>
                <a:gd name="connsiteX0" fmla="*/ 0 w 865184"/>
                <a:gd name="connsiteY0" fmla="*/ 565147 h 752474"/>
                <a:gd name="connsiteX1" fmla="*/ 762000 w 865184"/>
                <a:gd name="connsiteY1" fmla="*/ 98422 h 752474"/>
                <a:gd name="connsiteX2" fmla="*/ 671513 w 865184"/>
                <a:gd name="connsiteY2" fmla="*/ 722310 h 752474"/>
                <a:gd name="connsiteX3" fmla="*/ 0 w 865184"/>
                <a:gd name="connsiteY3" fmla="*/ 750885 h 752474"/>
                <a:gd name="connsiteX4" fmla="*/ 0 w 865184"/>
                <a:gd name="connsiteY4" fmla="*/ 565147 h 752474"/>
                <a:gd name="connsiteX0" fmla="*/ 0 w 865184"/>
                <a:gd name="connsiteY0" fmla="*/ 565147 h 750885"/>
                <a:gd name="connsiteX1" fmla="*/ 762000 w 865184"/>
                <a:gd name="connsiteY1" fmla="*/ 98422 h 750885"/>
                <a:gd name="connsiteX2" fmla="*/ 671513 w 865184"/>
                <a:gd name="connsiteY2" fmla="*/ 722310 h 750885"/>
                <a:gd name="connsiteX3" fmla="*/ 0 w 865184"/>
                <a:gd name="connsiteY3" fmla="*/ 750885 h 750885"/>
                <a:gd name="connsiteX4" fmla="*/ 0 w 865184"/>
                <a:gd name="connsiteY4" fmla="*/ 565147 h 750885"/>
                <a:gd name="connsiteX0" fmla="*/ 0 w 865184"/>
                <a:gd name="connsiteY0" fmla="*/ 565147 h 888998"/>
                <a:gd name="connsiteX1" fmla="*/ 762000 w 865184"/>
                <a:gd name="connsiteY1" fmla="*/ 98422 h 888998"/>
                <a:gd name="connsiteX2" fmla="*/ 671513 w 865184"/>
                <a:gd name="connsiteY2" fmla="*/ 722310 h 888998"/>
                <a:gd name="connsiteX3" fmla="*/ 0 w 865184"/>
                <a:gd name="connsiteY3" fmla="*/ 750885 h 888998"/>
                <a:gd name="connsiteX4" fmla="*/ 0 w 865184"/>
                <a:gd name="connsiteY4" fmla="*/ 565147 h 888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65184" h="888998">
                  <a:moveTo>
                    <a:pt x="0" y="565147"/>
                  </a:moveTo>
                  <a:cubicBezTo>
                    <a:pt x="363536" y="0"/>
                    <a:pt x="436560" y="163513"/>
                    <a:pt x="762000" y="98422"/>
                  </a:cubicBezTo>
                  <a:cubicBezTo>
                    <a:pt x="865184" y="358776"/>
                    <a:pt x="792154" y="666749"/>
                    <a:pt x="671513" y="722310"/>
                  </a:cubicBezTo>
                  <a:cubicBezTo>
                    <a:pt x="404810" y="888998"/>
                    <a:pt x="223838" y="741360"/>
                    <a:pt x="0" y="750885"/>
                  </a:cubicBezTo>
                  <a:lnTo>
                    <a:pt x="0" y="565147"/>
                  </a:lnTo>
                  <a:close/>
                </a:path>
              </a:pathLst>
            </a:custGeom>
            <a:ln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57" name="Группа 329"/>
          <p:cNvGrpSpPr/>
          <p:nvPr/>
        </p:nvGrpSpPr>
        <p:grpSpPr>
          <a:xfrm rot="16200000">
            <a:off x="7329611" y="6108409"/>
            <a:ext cx="635210" cy="578268"/>
            <a:chOff x="3533771" y="2640017"/>
            <a:chExt cx="1789109" cy="1289049"/>
          </a:xfrm>
          <a:effectLst>
            <a:outerShdw blurRad="76200" dist="63500" dir="2700000" algn="tl" rotWithShape="0">
              <a:prstClr val="black">
                <a:alpha val="64000"/>
              </a:prstClr>
            </a:outerShdw>
          </a:effectLst>
        </p:grpSpPr>
        <p:sp>
          <p:nvSpPr>
            <p:cNvPr id="370" name="Скругленный прямоугольник 369"/>
            <p:cNvSpPr/>
            <p:nvPr/>
          </p:nvSpPr>
          <p:spPr>
            <a:xfrm>
              <a:off x="4357686" y="3357562"/>
              <a:ext cx="142876" cy="357190"/>
            </a:xfrm>
            <a:prstGeom prst="roundRect">
              <a:avLst>
                <a:gd name="adj" fmla="val 50000"/>
              </a:avLst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8" name="Скругленный прямоугольник 387"/>
            <p:cNvSpPr/>
            <p:nvPr/>
          </p:nvSpPr>
          <p:spPr>
            <a:xfrm>
              <a:off x="4357686" y="3143248"/>
              <a:ext cx="142876" cy="285752"/>
            </a:xfrm>
            <a:prstGeom prst="roundRect">
              <a:avLst>
                <a:gd name="adj" fmla="val 30000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97" name="Полилиния 396">
              <a:hlinkClick r:id="" action="ppaction://hlinkshowjump?jump=previousslide"/>
            </p:cNvPr>
            <p:cNvSpPr/>
            <p:nvPr/>
          </p:nvSpPr>
          <p:spPr>
            <a:xfrm flipV="1">
              <a:off x="4457695" y="3286124"/>
              <a:ext cx="571504" cy="642942"/>
            </a:xfrm>
            <a:custGeom>
              <a:avLst/>
              <a:gdLst>
                <a:gd name="connsiteX0" fmla="*/ 0 w 762000"/>
                <a:gd name="connsiteY0" fmla="*/ 466725 h 652463"/>
                <a:gd name="connsiteX1" fmla="*/ 762000 w 762000"/>
                <a:gd name="connsiteY1" fmla="*/ 0 h 652463"/>
                <a:gd name="connsiteX2" fmla="*/ 671513 w 762000"/>
                <a:gd name="connsiteY2" fmla="*/ 623888 h 652463"/>
                <a:gd name="connsiteX3" fmla="*/ 0 w 762000"/>
                <a:gd name="connsiteY3" fmla="*/ 652463 h 652463"/>
                <a:gd name="connsiteX4" fmla="*/ 0 w 762000"/>
                <a:gd name="connsiteY4" fmla="*/ 466725 h 652463"/>
                <a:gd name="connsiteX0" fmla="*/ 0 w 762000"/>
                <a:gd name="connsiteY0" fmla="*/ 565147 h 750885"/>
                <a:gd name="connsiteX1" fmla="*/ 762000 w 762000"/>
                <a:gd name="connsiteY1" fmla="*/ 98422 h 750885"/>
                <a:gd name="connsiteX2" fmla="*/ 671513 w 762000"/>
                <a:gd name="connsiteY2" fmla="*/ 722310 h 750885"/>
                <a:gd name="connsiteX3" fmla="*/ 0 w 762000"/>
                <a:gd name="connsiteY3" fmla="*/ 750885 h 750885"/>
                <a:gd name="connsiteX4" fmla="*/ 0 w 762000"/>
                <a:gd name="connsiteY4" fmla="*/ 565147 h 750885"/>
                <a:gd name="connsiteX0" fmla="*/ 0 w 762000"/>
                <a:gd name="connsiteY0" fmla="*/ 565147 h 750885"/>
                <a:gd name="connsiteX1" fmla="*/ 762000 w 762000"/>
                <a:gd name="connsiteY1" fmla="*/ 98422 h 750885"/>
                <a:gd name="connsiteX2" fmla="*/ 671513 w 762000"/>
                <a:gd name="connsiteY2" fmla="*/ 722310 h 750885"/>
                <a:gd name="connsiteX3" fmla="*/ 0 w 762000"/>
                <a:gd name="connsiteY3" fmla="*/ 750885 h 750885"/>
                <a:gd name="connsiteX4" fmla="*/ 0 w 762000"/>
                <a:gd name="connsiteY4" fmla="*/ 565147 h 750885"/>
                <a:gd name="connsiteX0" fmla="*/ 0 w 865184"/>
                <a:gd name="connsiteY0" fmla="*/ 565147 h 750885"/>
                <a:gd name="connsiteX1" fmla="*/ 762000 w 865184"/>
                <a:gd name="connsiteY1" fmla="*/ 98422 h 750885"/>
                <a:gd name="connsiteX2" fmla="*/ 671513 w 865184"/>
                <a:gd name="connsiteY2" fmla="*/ 722310 h 750885"/>
                <a:gd name="connsiteX3" fmla="*/ 0 w 865184"/>
                <a:gd name="connsiteY3" fmla="*/ 750885 h 750885"/>
                <a:gd name="connsiteX4" fmla="*/ 0 w 865184"/>
                <a:gd name="connsiteY4" fmla="*/ 565147 h 750885"/>
                <a:gd name="connsiteX0" fmla="*/ 0 w 865184"/>
                <a:gd name="connsiteY0" fmla="*/ 565147 h 752474"/>
                <a:gd name="connsiteX1" fmla="*/ 762000 w 865184"/>
                <a:gd name="connsiteY1" fmla="*/ 98422 h 752474"/>
                <a:gd name="connsiteX2" fmla="*/ 671513 w 865184"/>
                <a:gd name="connsiteY2" fmla="*/ 722310 h 752474"/>
                <a:gd name="connsiteX3" fmla="*/ 0 w 865184"/>
                <a:gd name="connsiteY3" fmla="*/ 750885 h 752474"/>
                <a:gd name="connsiteX4" fmla="*/ 0 w 865184"/>
                <a:gd name="connsiteY4" fmla="*/ 565147 h 752474"/>
                <a:gd name="connsiteX0" fmla="*/ 0 w 865184"/>
                <a:gd name="connsiteY0" fmla="*/ 565147 h 750885"/>
                <a:gd name="connsiteX1" fmla="*/ 762000 w 865184"/>
                <a:gd name="connsiteY1" fmla="*/ 98422 h 750885"/>
                <a:gd name="connsiteX2" fmla="*/ 671513 w 865184"/>
                <a:gd name="connsiteY2" fmla="*/ 722310 h 750885"/>
                <a:gd name="connsiteX3" fmla="*/ 0 w 865184"/>
                <a:gd name="connsiteY3" fmla="*/ 750885 h 750885"/>
                <a:gd name="connsiteX4" fmla="*/ 0 w 865184"/>
                <a:gd name="connsiteY4" fmla="*/ 565147 h 750885"/>
                <a:gd name="connsiteX0" fmla="*/ 0 w 865184"/>
                <a:gd name="connsiteY0" fmla="*/ 565147 h 888998"/>
                <a:gd name="connsiteX1" fmla="*/ 762000 w 865184"/>
                <a:gd name="connsiteY1" fmla="*/ 98422 h 888998"/>
                <a:gd name="connsiteX2" fmla="*/ 671513 w 865184"/>
                <a:gd name="connsiteY2" fmla="*/ 722310 h 888998"/>
                <a:gd name="connsiteX3" fmla="*/ 0 w 865184"/>
                <a:gd name="connsiteY3" fmla="*/ 750885 h 888998"/>
                <a:gd name="connsiteX4" fmla="*/ 0 w 865184"/>
                <a:gd name="connsiteY4" fmla="*/ 565147 h 888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65184" h="888998">
                  <a:moveTo>
                    <a:pt x="0" y="565147"/>
                  </a:moveTo>
                  <a:cubicBezTo>
                    <a:pt x="363536" y="0"/>
                    <a:pt x="436560" y="163513"/>
                    <a:pt x="762000" y="98422"/>
                  </a:cubicBezTo>
                  <a:cubicBezTo>
                    <a:pt x="865184" y="358776"/>
                    <a:pt x="792154" y="666749"/>
                    <a:pt x="671513" y="722310"/>
                  </a:cubicBezTo>
                  <a:cubicBezTo>
                    <a:pt x="404810" y="888998"/>
                    <a:pt x="223838" y="741360"/>
                    <a:pt x="0" y="750885"/>
                  </a:cubicBezTo>
                  <a:lnTo>
                    <a:pt x="0" y="565147"/>
                  </a:lnTo>
                  <a:close/>
                </a:path>
              </a:pathLst>
            </a:cu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98" name="Полилиния 397">
              <a:hlinkClick r:id="" action="ppaction://hlinkshowjump?jump=previousslide"/>
            </p:cNvPr>
            <p:cNvSpPr/>
            <p:nvPr/>
          </p:nvSpPr>
          <p:spPr>
            <a:xfrm flipH="1" flipV="1">
              <a:off x="3824286" y="3286124"/>
              <a:ext cx="571504" cy="642942"/>
            </a:xfrm>
            <a:custGeom>
              <a:avLst/>
              <a:gdLst>
                <a:gd name="connsiteX0" fmla="*/ 0 w 762000"/>
                <a:gd name="connsiteY0" fmla="*/ 466725 h 652463"/>
                <a:gd name="connsiteX1" fmla="*/ 762000 w 762000"/>
                <a:gd name="connsiteY1" fmla="*/ 0 h 652463"/>
                <a:gd name="connsiteX2" fmla="*/ 671513 w 762000"/>
                <a:gd name="connsiteY2" fmla="*/ 623888 h 652463"/>
                <a:gd name="connsiteX3" fmla="*/ 0 w 762000"/>
                <a:gd name="connsiteY3" fmla="*/ 652463 h 652463"/>
                <a:gd name="connsiteX4" fmla="*/ 0 w 762000"/>
                <a:gd name="connsiteY4" fmla="*/ 466725 h 652463"/>
                <a:gd name="connsiteX0" fmla="*/ 0 w 762000"/>
                <a:gd name="connsiteY0" fmla="*/ 565147 h 750885"/>
                <a:gd name="connsiteX1" fmla="*/ 762000 w 762000"/>
                <a:gd name="connsiteY1" fmla="*/ 98422 h 750885"/>
                <a:gd name="connsiteX2" fmla="*/ 671513 w 762000"/>
                <a:gd name="connsiteY2" fmla="*/ 722310 h 750885"/>
                <a:gd name="connsiteX3" fmla="*/ 0 w 762000"/>
                <a:gd name="connsiteY3" fmla="*/ 750885 h 750885"/>
                <a:gd name="connsiteX4" fmla="*/ 0 w 762000"/>
                <a:gd name="connsiteY4" fmla="*/ 565147 h 750885"/>
                <a:gd name="connsiteX0" fmla="*/ 0 w 762000"/>
                <a:gd name="connsiteY0" fmla="*/ 565147 h 750885"/>
                <a:gd name="connsiteX1" fmla="*/ 762000 w 762000"/>
                <a:gd name="connsiteY1" fmla="*/ 98422 h 750885"/>
                <a:gd name="connsiteX2" fmla="*/ 671513 w 762000"/>
                <a:gd name="connsiteY2" fmla="*/ 722310 h 750885"/>
                <a:gd name="connsiteX3" fmla="*/ 0 w 762000"/>
                <a:gd name="connsiteY3" fmla="*/ 750885 h 750885"/>
                <a:gd name="connsiteX4" fmla="*/ 0 w 762000"/>
                <a:gd name="connsiteY4" fmla="*/ 565147 h 750885"/>
                <a:gd name="connsiteX0" fmla="*/ 0 w 865184"/>
                <a:gd name="connsiteY0" fmla="*/ 565147 h 750885"/>
                <a:gd name="connsiteX1" fmla="*/ 762000 w 865184"/>
                <a:gd name="connsiteY1" fmla="*/ 98422 h 750885"/>
                <a:gd name="connsiteX2" fmla="*/ 671513 w 865184"/>
                <a:gd name="connsiteY2" fmla="*/ 722310 h 750885"/>
                <a:gd name="connsiteX3" fmla="*/ 0 w 865184"/>
                <a:gd name="connsiteY3" fmla="*/ 750885 h 750885"/>
                <a:gd name="connsiteX4" fmla="*/ 0 w 865184"/>
                <a:gd name="connsiteY4" fmla="*/ 565147 h 750885"/>
                <a:gd name="connsiteX0" fmla="*/ 0 w 865184"/>
                <a:gd name="connsiteY0" fmla="*/ 565147 h 752474"/>
                <a:gd name="connsiteX1" fmla="*/ 762000 w 865184"/>
                <a:gd name="connsiteY1" fmla="*/ 98422 h 752474"/>
                <a:gd name="connsiteX2" fmla="*/ 671513 w 865184"/>
                <a:gd name="connsiteY2" fmla="*/ 722310 h 752474"/>
                <a:gd name="connsiteX3" fmla="*/ 0 w 865184"/>
                <a:gd name="connsiteY3" fmla="*/ 750885 h 752474"/>
                <a:gd name="connsiteX4" fmla="*/ 0 w 865184"/>
                <a:gd name="connsiteY4" fmla="*/ 565147 h 752474"/>
                <a:gd name="connsiteX0" fmla="*/ 0 w 865184"/>
                <a:gd name="connsiteY0" fmla="*/ 565147 h 750885"/>
                <a:gd name="connsiteX1" fmla="*/ 762000 w 865184"/>
                <a:gd name="connsiteY1" fmla="*/ 98422 h 750885"/>
                <a:gd name="connsiteX2" fmla="*/ 671513 w 865184"/>
                <a:gd name="connsiteY2" fmla="*/ 722310 h 750885"/>
                <a:gd name="connsiteX3" fmla="*/ 0 w 865184"/>
                <a:gd name="connsiteY3" fmla="*/ 750885 h 750885"/>
                <a:gd name="connsiteX4" fmla="*/ 0 w 865184"/>
                <a:gd name="connsiteY4" fmla="*/ 565147 h 750885"/>
                <a:gd name="connsiteX0" fmla="*/ 0 w 865184"/>
                <a:gd name="connsiteY0" fmla="*/ 565147 h 888998"/>
                <a:gd name="connsiteX1" fmla="*/ 762000 w 865184"/>
                <a:gd name="connsiteY1" fmla="*/ 98422 h 888998"/>
                <a:gd name="connsiteX2" fmla="*/ 671513 w 865184"/>
                <a:gd name="connsiteY2" fmla="*/ 722310 h 888998"/>
                <a:gd name="connsiteX3" fmla="*/ 0 w 865184"/>
                <a:gd name="connsiteY3" fmla="*/ 750885 h 888998"/>
                <a:gd name="connsiteX4" fmla="*/ 0 w 865184"/>
                <a:gd name="connsiteY4" fmla="*/ 565147 h 888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65184" h="888998">
                  <a:moveTo>
                    <a:pt x="0" y="565147"/>
                  </a:moveTo>
                  <a:cubicBezTo>
                    <a:pt x="363536" y="0"/>
                    <a:pt x="436560" y="163513"/>
                    <a:pt x="762000" y="98422"/>
                  </a:cubicBezTo>
                  <a:cubicBezTo>
                    <a:pt x="865184" y="358776"/>
                    <a:pt x="792154" y="666749"/>
                    <a:pt x="671513" y="722310"/>
                  </a:cubicBezTo>
                  <a:cubicBezTo>
                    <a:pt x="404810" y="888998"/>
                    <a:pt x="223838" y="741360"/>
                    <a:pt x="0" y="750885"/>
                  </a:cubicBezTo>
                  <a:lnTo>
                    <a:pt x="0" y="565147"/>
                  </a:lnTo>
                  <a:close/>
                </a:path>
              </a:pathLst>
            </a:cu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99" name="Скругленный прямоугольник 398"/>
            <p:cNvSpPr/>
            <p:nvPr/>
          </p:nvSpPr>
          <p:spPr>
            <a:xfrm>
              <a:off x="4357686" y="3071810"/>
              <a:ext cx="142876" cy="142876"/>
            </a:xfrm>
            <a:prstGeom prst="roundRect">
              <a:avLst>
                <a:gd name="adj" fmla="val 41111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00" name="Полилиния 399">
              <a:hlinkClick r:id="" action="ppaction://hlinkshowjump?jump=previousslide"/>
            </p:cNvPr>
            <p:cNvSpPr/>
            <p:nvPr/>
          </p:nvSpPr>
          <p:spPr>
            <a:xfrm>
              <a:off x="4457696" y="2640017"/>
              <a:ext cx="865184" cy="888998"/>
            </a:xfrm>
            <a:custGeom>
              <a:avLst/>
              <a:gdLst>
                <a:gd name="connsiteX0" fmla="*/ 0 w 762000"/>
                <a:gd name="connsiteY0" fmla="*/ 466725 h 652463"/>
                <a:gd name="connsiteX1" fmla="*/ 762000 w 762000"/>
                <a:gd name="connsiteY1" fmla="*/ 0 h 652463"/>
                <a:gd name="connsiteX2" fmla="*/ 671513 w 762000"/>
                <a:gd name="connsiteY2" fmla="*/ 623888 h 652463"/>
                <a:gd name="connsiteX3" fmla="*/ 0 w 762000"/>
                <a:gd name="connsiteY3" fmla="*/ 652463 h 652463"/>
                <a:gd name="connsiteX4" fmla="*/ 0 w 762000"/>
                <a:gd name="connsiteY4" fmla="*/ 466725 h 652463"/>
                <a:gd name="connsiteX0" fmla="*/ 0 w 762000"/>
                <a:gd name="connsiteY0" fmla="*/ 565147 h 750885"/>
                <a:gd name="connsiteX1" fmla="*/ 762000 w 762000"/>
                <a:gd name="connsiteY1" fmla="*/ 98422 h 750885"/>
                <a:gd name="connsiteX2" fmla="*/ 671513 w 762000"/>
                <a:gd name="connsiteY2" fmla="*/ 722310 h 750885"/>
                <a:gd name="connsiteX3" fmla="*/ 0 w 762000"/>
                <a:gd name="connsiteY3" fmla="*/ 750885 h 750885"/>
                <a:gd name="connsiteX4" fmla="*/ 0 w 762000"/>
                <a:gd name="connsiteY4" fmla="*/ 565147 h 750885"/>
                <a:gd name="connsiteX0" fmla="*/ 0 w 762000"/>
                <a:gd name="connsiteY0" fmla="*/ 565147 h 750885"/>
                <a:gd name="connsiteX1" fmla="*/ 762000 w 762000"/>
                <a:gd name="connsiteY1" fmla="*/ 98422 h 750885"/>
                <a:gd name="connsiteX2" fmla="*/ 671513 w 762000"/>
                <a:gd name="connsiteY2" fmla="*/ 722310 h 750885"/>
                <a:gd name="connsiteX3" fmla="*/ 0 w 762000"/>
                <a:gd name="connsiteY3" fmla="*/ 750885 h 750885"/>
                <a:gd name="connsiteX4" fmla="*/ 0 w 762000"/>
                <a:gd name="connsiteY4" fmla="*/ 565147 h 750885"/>
                <a:gd name="connsiteX0" fmla="*/ 0 w 865184"/>
                <a:gd name="connsiteY0" fmla="*/ 565147 h 750885"/>
                <a:gd name="connsiteX1" fmla="*/ 762000 w 865184"/>
                <a:gd name="connsiteY1" fmla="*/ 98422 h 750885"/>
                <a:gd name="connsiteX2" fmla="*/ 671513 w 865184"/>
                <a:gd name="connsiteY2" fmla="*/ 722310 h 750885"/>
                <a:gd name="connsiteX3" fmla="*/ 0 w 865184"/>
                <a:gd name="connsiteY3" fmla="*/ 750885 h 750885"/>
                <a:gd name="connsiteX4" fmla="*/ 0 w 865184"/>
                <a:gd name="connsiteY4" fmla="*/ 565147 h 750885"/>
                <a:gd name="connsiteX0" fmla="*/ 0 w 865184"/>
                <a:gd name="connsiteY0" fmla="*/ 565147 h 752474"/>
                <a:gd name="connsiteX1" fmla="*/ 762000 w 865184"/>
                <a:gd name="connsiteY1" fmla="*/ 98422 h 752474"/>
                <a:gd name="connsiteX2" fmla="*/ 671513 w 865184"/>
                <a:gd name="connsiteY2" fmla="*/ 722310 h 752474"/>
                <a:gd name="connsiteX3" fmla="*/ 0 w 865184"/>
                <a:gd name="connsiteY3" fmla="*/ 750885 h 752474"/>
                <a:gd name="connsiteX4" fmla="*/ 0 w 865184"/>
                <a:gd name="connsiteY4" fmla="*/ 565147 h 752474"/>
                <a:gd name="connsiteX0" fmla="*/ 0 w 865184"/>
                <a:gd name="connsiteY0" fmla="*/ 565147 h 750885"/>
                <a:gd name="connsiteX1" fmla="*/ 762000 w 865184"/>
                <a:gd name="connsiteY1" fmla="*/ 98422 h 750885"/>
                <a:gd name="connsiteX2" fmla="*/ 671513 w 865184"/>
                <a:gd name="connsiteY2" fmla="*/ 722310 h 750885"/>
                <a:gd name="connsiteX3" fmla="*/ 0 w 865184"/>
                <a:gd name="connsiteY3" fmla="*/ 750885 h 750885"/>
                <a:gd name="connsiteX4" fmla="*/ 0 w 865184"/>
                <a:gd name="connsiteY4" fmla="*/ 565147 h 750885"/>
                <a:gd name="connsiteX0" fmla="*/ 0 w 865184"/>
                <a:gd name="connsiteY0" fmla="*/ 565147 h 888998"/>
                <a:gd name="connsiteX1" fmla="*/ 762000 w 865184"/>
                <a:gd name="connsiteY1" fmla="*/ 98422 h 888998"/>
                <a:gd name="connsiteX2" fmla="*/ 671513 w 865184"/>
                <a:gd name="connsiteY2" fmla="*/ 722310 h 888998"/>
                <a:gd name="connsiteX3" fmla="*/ 0 w 865184"/>
                <a:gd name="connsiteY3" fmla="*/ 750885 h 888998"/>
                <a:gd name="connsiteX4" fmla="*/ 0 w 865184"/>
                <a:gd name="connsiteY4" fmla="*/ 565147 h 888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65184" h="888998">
                  <a:moveTo>
                    <a:pt x="0" y="565147"/>
                  </a:moveTo>
                  <a:cubicBezTo>
                    <a:pt x="363536" y="0"/>
                    <a:pt x="436560" y="163513"/>
                    <a:pt x="762000" y="98422"/>
                  </a:cubicBezTo>
                  <a:cubicBezTo>
                    <a:pt x="865184" y="358776"/>
                    <a:pt x="792154" y="666749"/>
                    <a:pt x="671513" y="722310"/>
                  </a:cubicBezTo>
                  <a:cubicBezTo>
                    <a:pt x="404810" y="888998"/>
                    <a:pt x="223838" y="741360"/>
                    <a:pt x="0" y="750885"/>
                  </a:cubicBezTo>
                  <a:lnTo>
                    <a:pt x="0" y="565147"/>
                  </a:lnTo>
                  <a:close/>
                </a:path>
              </a:pathLst>
            </a:cu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01" name="Полилиния 400">
              <a:hlinkClick r:id="" action="ppaction://hlinkshowjump?jump=previousslide"/>
            </p:cNvPr>
            <p:cNvSpPr/>
            <p:nvPr/>
          </p:nvSpPr>
          <p:spPr>
            <a:xfrm flipH="1">
              <a:off x="3533771" y="2647945"/>
              <a:ext cx="865184" cy="888998"/>
            </a:xfrm>
            <a:custGeom>
              <a:avLst/>
              <a:gdLst>
                <a:gd name="connsiteX0" fmla="*/ 0 w 762000"/>
                <a:gd name="connsiteY0" fmla="*/ 466725 h 652463"/>
                <a:gd name="connsiteX1" fmla="*/ 762000 w 762000"/>
                <a:gd name="connsiteY1" fmla="*/ 0 h 652463"/>
                <a:gd name="connsiteX2" fmla="*/ 671513 w 762000"/>
                <a:gd name="connsiteY2" fmla="*/ 623888 h 652463"/>
                <a:gd name="connsiteX3" fmla="*/ 0 w 762000"/>
                <a:gd name="connsiteY3" fmla="*/ 652463 h 652463"/>
                <a:gd name="connsiteX4" fmla="*/ 0 w 762000"/>
                <a:gd name="connsiteY4" fmla="*/ 466725 h 652463"/>
                <a:gd name="connsiteX0" fmla="*/ 0 w 762000"/>
                <a:gd name="connsiteY0" fmla="*/ 565147 h 750885"/>
                <a:gd name="connsiteX1" fmla="*/ 762000 w 762000"/>
                <a:gd name="connsiteY1" fmla="*/ 98422 h 750885"/>
                <a:gd name="connsiteX2" fmla="*/ 671513 w 762000"/>
                <a:gd name="connsiteY2" fmla="*/ 722310 h 750885"/>
                <a:gd name="connsiteX3" fmla="*/ 0 w 762000"/>
                <a:gd name="connsiteY3" fmla="*/ 750885 h 750885"/>
                <a:gd name="connsiteX4" fmla="*/ 0 w 762000"/>
                <a:gd name="connsiteY4" fmla="*/ 565147 h 750885"/>
                <a:gd name="connsiteX0" fmla="*/ 0 w 762000"/>
                <a:gd name="connsiteY0" fmla="*/ 565147 h 750885"/>
                <a:gd name="connsiteX1" fmla="*/ 762000 w 762000"/>
                <a:gd name="connsiteY1" fmla="*/ 98422 h 750885"/>
                <a:gd name="connsiteX2" fmla="*/ 671513 w 762000"/>
                <a:gd name="connsiteY2" fmla="*/ 722310 h 750885"/>
                <a:gd name="connsiteX3" fmla="*/ 0 w 762000"/>
                <a:gd name="connsiteY3" fmla="*/ 750885 h 750885"/>
                <a:gd name="connsiteX4" fmla="*/ 0 w 762000"/>
                <a:gd name="connsiteY4" fmla="*/ 565147 h 750885"/>
                <a:gd name="connsiteX0" fmla="*/ 0 w 865184"/>
                <a:gd name="connsiteY0" fmla="*/ 565147 h 750885"/>
                <a:gd name="connsiteX1" fmla="*/ 762000 w 865184"/>
                <a:gd name="connsiteY1" fmla="*/ 98422 h 750885"/>
                <a:gd name="connsiteX2" fmla="*/ 671513 w 865184"/>
                <a:gd name="connsiteY2" fmla="*/ 722310 h 750885"/>
                <a:gd name="connsiteX3" fmla="*/ 0 w 865184"/>
                <a:gd name="connsiteY3" fmla="*/ 750885 h 750885"/>
                <a:gd name="connsiteX4" fmla="*/ 0 w 865184"/>
                <a:gd name="connsiteY4" fmla="*/ 565147 h 750885"/>
                <a:gd name="connsiteX0" fmla="*/ 0 w 865184"/>
                <a:gd name="connsiteY0" fmla="*/ 565147 h 752474"/>
                <a:gd name="connsiteX1" fmla="*/ 762000 w 865184"/>
                <a:gd name="connsiteY1" fmla="*/ 98422 h 752474"/>
                <a:gd name="connsiteX2" fmla="*/ 671513 w 865184"/>
                <a:gd name="connsiteY2" fmla="*/ 722310 h 752474"/>
                <a:gd name="connsiteX3" fmla="*/ 0 w 865184"/>
                <a:gd name="connsiteY3" fmla="*/ 750885 h 752474"/>
                <a:gd name="connsiteX4" fmla="*/ 0 w 865184"/>
                <a:gd name="connsiteY4" fmla="*/ 565147 h 752474"/>
                <a:gd name="connsiteX0" fmla="*/ 0 w 865184"/>
                <a:gd name="connsiteY0" fmla="*/ 565147 h 750885"/>
                <a:gd name="connsiteX1" fmla="*/ 762000 w 865184"/>
                <a:gd name="connsiteY1" fmla="*/ 98422 h 750885"/>
                <a:gd name="connsiteX2" fmla="*/ 671513 w 865184"/>
                <a:gd name="connsiteY2" fmla="*/ 722310 h 750885"/>
                <a:gd name="connsiteX3" fmla="*/ 0 w 865184"/>
                <a:gd name="connsiteY3" fmla="*/ 750885 h 750885"/>
                <a:gd name="connsiteX4" fmla="*/ 0 w 865184"/>
                <a:gd name="connsiteY4" fmla="*/ 565147 h 750885"/>
                <a:gd name="connsiteX0" fmla="*/ 0 w 865184"/>
                <a:gd name="connsiteY0" fmla="*/ 565147 h 888998"/>
                <a:gd name="connsiteX1" fmla="*/ 762000 w 865184"/>
                <a:gd name="connsiteY1" fmla="*/ 98422 h 888998"/>
                <a:gd name="connsiteX2" fmla="*/ 671513 w 865184"/>
                <a:gd name="connsiteY2" fmla="*/ 722310 h 888998"/>
                <a:gd name="connsiteX3" fmla="*/ 0 w 865184"/>
                <a:gd name="connsiteY3" fmla="*/ 750885 h 888998"/>
                <a:gd name="connsiteX4" fmla="*/ 0 w 865184"/>
                <a:gd name="connsiteY4" fmla="*/ 565147 h 888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65184" h="888998">
                  <a:moveTo>
                    <a:pt x="0" y="565147"/>
                  </a:moveTo>
                  <a:cubicBezTo>
                    <a:pt x="363536" y="0"/>
                    <a:pt x="436560" y="163513"/>
                    <a:pt x="762000" y="98422"/>
                  </a:cubicBezTo>
                  <a:cubicBezTo>
                    <a:pt x="865184" y="358776"/>
                    <a:pt x="792154" y="666749"/>
                    <a:pt x="671513" y="722310"/>
                  </a:cubicBezTo>
                  <a:cubicBezTo>
                    <a:pt x="404810" y="888998"/>
                    <a:pt x="223838" y="741360"/>
                    <a:pt x="0" y="750885"/>
                  </a:cubicBezTo>
                  <a:lnTo>
                    <a:pt x="0" y="565147"/>
                  </a:lnTo>
                  <a:close/>
                </a:path>
              </a:pathLst>
            </a:cu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02" name="Группа 329"/>
          <p:cNvGrpSpPr/>
          <p:nvPr/>
        </p:nvGrpSpPr>
        <p:grpSpPr>
          <a:xfrm rot="5400000">
            <a:off x="7897733" y="6111791"/>
            <a:ext cx="635210" cy="571504"/>
            <a:chOff x="3533771" y="2640017"/>
            <a:chExt cx="1789109" cy="1289049"/>
          </a:xfrm>
          <a:effectLst>
            <a:outerShdw blurRad="76200" dist="63500" dir="2700000" algn="tl" rotWithShape="0">
              <a:prstClr val="black">
                <a:alpha val="64000"/>
              </a:prstClr>
            </a:outerShdw>
          </a:effectLst>
        </p:grpSpPr>
        <p:sp>
          <p:nvSpPr>
            <p:cNvPr id="403" name="Скругленный прямоугольник 402"/>
            <p:cNvSpPr/>
            <p:nvPr/>
          </p:nvSpPr>
          <p:spPr>
            <a:xfrm>
              <a:off x="4357686" y="3357562"/>
              <a:ext cx="142876" cy="357190"/>
            </a:xfrm>
            <a:prstGeom prst="roundRect">
              <a:avLst>
                <a:gd name="adj" fmla="val 50000"/>
              </a:avLst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04" name="Скругленный прямоугольник 403"/>
            <p:cNvSpPr/>
            <p:nvPr/>
          </p:nvSpPr>
          <p:spPr>
            <a:xfrm>
              <a:off x="4357686" y="3143248"/>
              <a:ext cx="142876" cy="285752"/>
            </a:xfrm>
            <a:prstGeom prst="roundRect">
              <a:avLst>
                <a:gd name="adj" fmla="val 30000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05" name="Полилиния 404">
              <a:hlinkClick r:id="" action="ppaction://hlinkshowjump?jump=nextslide"/>
            </p:cNvPr>
            <p:cNvSpPr/>
            <p:nvPr/>
          </p:nvSpPr>
          <p:spPr>
            <a:xfrm flipV="1">
              <a:off x="4457695" y="3286124"/>
              <a:ext cx="571504" cy="642942"/>
            </a:xfrm>
            <a:custGeom>
              <a:avLst/>
              <a:gdLst>
                <a:gd name="connsiteX0" fmla="*/ 0 w 762000"/>
                <a:gd name="connsiteY0" fmla="*/ 466725 h 652463"/>
                <a:gd name="connsiteX1" fmla="*/ 762000 w 762000"/>
                <a:gd name="connsiteY1" fmla="*/ 0 h 652463"/>
                <a:gd name="connsiteX2" fmla="*/ 671513 w 762000"/>
                <a:gd name="connsiteY2" fmla="*/ 623888 h 652463"/>
                <a:gd name="connsiteX3" fmla="*/ 0 w 762000"/>
                <a:gd name="connsiteY3" fmla="*/ 652463 h 652463"/>
                <a:gd name="connsiteX4" fmla="*/ 0 w 762000"/>
                <a:gd name="connsiteY4" fmla="*/ 466725 h 652463"/>
                <a:gd name="connsiteX0" fmla="*/ 0 w 762000"/>
                <a:gd name="connsiteY0" fmla="*/ 565147 h 750885"/>
                <a:gd name="connsiteX1" fmla="*/ 762000 w 762000"/>
                <a:gd name="connsiteY1" fmla="*/ 98422 h 750885"/>
                <a:gd name="connsiteX2" fmla="*/ 671513 w 762000"/>
                <a:gd name="connsiteY2" fmla="*/ 722310 h 750885"/>
                <a:gd name="connsiteX3" fmla="*/ 0 w 762000"/>
                <a:gd name="connsiteY3" fmla="*/ 750885 h 750885"/>
                <a:gd name="connsiteX4" fmla="*/ 0 w 762000"/>
                <a:gd name="connsiteY4" fmla="*/ 565147 h 750885"/>
                <a:gd name="connsiteX0" fmla="*/ 0 w 762000"/>
                <a:gd name="connsiteY0" fmla="*/ 565147 h 750885"/>
                <a:gd name="connsiteX1" fmla="*/ 762000 w 762000"/>
                <a:gd name="connsiteY1" fmla="*/ 98422 h 750885"/>
                <a:gd name="connsiteX2" fmla="*/ 671513 w 762000"/>
                <a:gd name="connsiteY2" fmla="*/ 722310 h 750885"/>
                <a:gd name="connsiteX3" fmla="*/ 0 w 762000"/>
                <a:gd name="connsiteY3" fmla="*/ 750885 h 750885"/>
                <a:gd name="connsiteX4" fmla="*/ 0 w 762000"/>
                <a:gd name="connsiteY4" fmla="*/ 565147 h 750885"/>
                <a:gd name="connsiteX0" fmla="*/ 0 w 865184"/>
                <a:gd name="connsiteY0" fmla="*/ 565147 h 750885"/>
                <a:gd name="connsiteX1" fmla="*/ 762000 w 865184"/>
                <a:gd name="connsiteY1" fmla="*/ 98422 h 750885"/>
                <a:gd name="connsiteX2" fmla="*/ 671513 w 865184"/>
                <a:gd name="connsiteY2" fmla="*/ 722310 h 750885"/>
                <a:gd name="connsiteX3" fmla="*/ 0 w 865184"/>
                <a:gd name="connsiteY3" fmla="*/ 750885 h 750885"/>
                <a:gd name="connsiteX4" fmla="*/ 0 w 865184"/>
                <a:gd name="connsiteY4" fmla="*/ 565147 h 750885"/>
                <a:gd name="connsiteX0" fmla="*/ 0 w 865184"/>
                <a:gd name="connsiteY0" fmla="*/ 565147 h 752474"/>
                <a:gd name="connsiteX1" fmla="*/ 762000 w 865184"/>
                <a:gd name="connsiteY1" fmla="*/ 98422 h 752474"/>
                <a:gd name="connsiteX2" fmla="*/ 671513 w 865184"/>
                <a:gd name="connsiteY2" fmla="*/ 722310 h 752474"/>
                <a:gd name="connsiteX3" fmla="*/ 0 w 865184"/>
                <a:gd name="connsiteY3" fmla="*/ 750885 h 752474"/>
                <a:gd name="connsiteX4" fmla="*/ 0 w 865184"/>
                <a:gd name="connsiteY4" fmla="*/ 565147 h 752474"/>
                <a:gd name="connsiteX0" fmla="*/ 0 w 865184"/>
                <a:gd name="connsiteY0" fmla="*/ 565147 h 750885"/>
                <a:gd name="connsiteX1" fmla="*/ 762000 w 865184"/>
                <a:gd name="connsiteY1" fmla="*/ 98422 h 750885"/>
                <a:gd name="connsiteX2" fmla="*/ 671513 w 865184"/>
                <a:gd name="connsiteY2" fmla="*/ 722310 h 750885"/>
                <a:gd name="connsiteX3" fmla="*/ 0 w 865184"/>
                <a:gd name="connsiteY3" fmla="*/ 750885 h 750885"/>
                <a:gd name="connsiteX4" fmla="*/ 0 w 865184"/>
                <a:gd name="connsiteY4" fmla="*/ 565147 h 750885"/>
                <a:gd name="connsiteX0" fmla="*/ 0 w 865184"/>
                <a:gd name="connsiteY0" fmla="*/ 565147 h 888998"/>
                <a:gd name="connsiteX1" fmla="*/ 762000 w 865184"/>
                <a:gd name="connsiteY1" fmla="*/ 98422 h 888998"/>
                <a:gd name="connsiteX2" fmla="*/ 671513 w 865184"/>
                <a:gd name="connsiteY2" fmla="*/ 722310 h 888998"/>
                <a:gd name="connsiteX3" fmla="*/ 0 w 865184"/>
                <a:gd name="connsiteY3" fmla="*/ 750885 h 888998"/>
                <a:gd name="connsiteX4" fmla="*/ 0 w 865184"/>
                <a:gd name="connsiteY4" fmla="*/ 565147 h 888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65184" h="888998">
                  <a:moveTo>
                    <a:pt x="0" y="565147"/>
                  </a:moveTo>
                  <a:cubicBezTo>
                    <a:pt x="363536" y="0"/>
                    <a:pt x="436560" y="163513"/>
                    <a:pt x="762000" y="98422"/>
                  </a:cubicBezTo>
                  <a:cubicBezTo>
                    <a:pt x="865184" y="358776"/>
                    <a:pt x="792154" y="666749"/>
                    <a:pt x="671513" y="722310"/>
                  </a:cubicBezTo>
                  <a:cubicBezTo>
                    <a:pt x="404810" y="888998"/>
                    <a:pt x="223838" y="741360"/>
                    <a:pt x="0" y="750885"/>
                  </a:cubicBezTo>
                  <a:lnTo>
                    <a:pt x="0" y="565147"/>
                  </a:lnTo>
                  <a:close/>
                </a:path>
              </a:pathLst>
            </a:cu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06" name="Полилиния 405">
              <a:hlinkClick r:id="" action="ppaction://hlinkshowjump?jump=nextslide"/>
            </p:cNvPr>
            <p:cNvSpPr/>
            <p:nvPr/>
          </p:nvSpPr>
          <p:spPr>
            <a:xfrm flipH="1" flipV="1">
              <a:off x="3824286" y="3286124"/>
              <a:ext cx="571504" cy="642942"/>
            </a:xfrm>
            <a:custGeom>
              <a:avLst/>
              <a:gdLst>
                <a:gd name="connsiteX0" fmla="*/ 0 w 762000"/>
                <a:gd name="connsiteY0" fmla="*/ 466725 h 652463"/>
                <a:gd name="connsiteX1" fmla="*/ 762000 w 762000"/>
                <a:gd name="connsiteY1" fmla="*/ 0 h 652463"/>
                <a:gd name="connsiteX2" fmla="*/ 671513 w 762000"/>
                <a:gd name="connsiteY2" fmla="*/ 623888 h 652463"/>
                <a:gd name="connsiteX3" fmla="*/ 0 w 762000"/>
                <a:gd name="connsiteY3" fmla="*/ 652463 h 652463"/>
                <a:gd name="connsiteX4" fmla="*/ 0 w 762000"/>
                <a:gd name="connsiteY4" fmla="*/ 466725 h 652463"/>
                <a:gd name="connsiteX0" fmla="*/ 0 w 762000"/>
                <a:gd name="connsiteY0" fmla="*/ 565147 h 750885"/>
                <a:gd name="connsiteX1" fmla="*/ 762000 w 762000"/>
                <a:gd name="connsiteY1" fmla="*/ 98422 h 750885"/>
                <a:gd name="connsiteX2" fmla="*/ 671513 w 762000"/>
                <a:gd name="connsiteY2" fmla="*/ 722310 h 750885"/>
                <a:gd name="connsiteX3" fmla="*/ 0 w 762000"/>
                <a:gd name="connsiteY3" fmla="*/ 750885 h 750885"/>
                <a:gd name="connsiteX4" fmla="*/ 0 w 762000"/>
                <a:gd name="connsiteY4" fmla="*/ 565147 h 750885"/>
                <a:gd name="connsiteX0" fmla="*/ 0 w 762000"/>
                <a:gd name="connsiteY0" fmla="*/ 565147 h 750885"/>
                <a:gd name="connsiteX1" fmla="*/ 762000 w 762000"/>
                <a:gd name="connsiteY1" fmla="*/ 98422 h 750885"/>
                <a:gd name="connsiteX2" fmla="*/ 671513 w 762000"/>
                <a:gd name="connsiteY2" fmla="*/ 722310 h 750885"/>
                <a:gd name="connsiteX3" fmla="*/ 0 w 762000"/>
                <a:gd name="connsiteY3" fmla="*/ 750885 h 750885"/>
                <a:gd name="connsiteX4" fmla="*/ 0 w 762000"/>
                <a:gd name="connsiteY4" fmla="*/ 565147 h 750885"/>
                <a:gd name="connsiteX0" fmla="*/ 0 w 865184"/>
                <a:gd name="connsiteY0" fmla="*/ 565147 h 750885"/>
                <a:gd name="connsiteX1" fmla="*/ 762000 w 865184"/>
                <a:gd name="connsiteY1" fmla="*/ 98422 h 750885"/>
                <a:gd name="connsiteX2" fmla="*/ 671513 w 865184"/>
                <a:gd name="connsiteY2" fmla="*/ 722310 h 750885"/>
                <a:gd name="connsiteX3" fmla="*/ 0 w 865184"/>
                <a:gd name="connsiteY3" fmla="*/ 750885 h 750885"/>
                <a:gd name="connsiteX4" fmla="*/ 0 w 865184"/>
                <a:gd name="connsiteY4" fmla="*/ 565147 h 750885"/>
                <a:gd name="connsiteX0" fmla="*/ 0 w 865184"/>
                <a:gd name="connsiteY0" fmla="*/ 565147 h 752474"/>
                <a:gd name="connsiteX1" fmla="*/ 762000 w 865184"/>
                <a:gd name="connsiteY1" fmla="*/ 98422 h 752474"/>
                <a:gd name="connsiteX2" fmla="*/ 671513 w 865184"/>
                <a:gd name="connsiteY2" fmla="*/ 722310 h 752474"/>
                <a:gd name="connsiteX3" fmla="*/ 0 w 865184"/>
                <a:gd name="connsiteY3" fmla="*/ 750885 h 752474"/>
                <a:gd name="connsiteX4" fmla="*/ 0 w 865184"/>
                <a:gd name="connsiteY4" fmla="*/ 565147 h 752474"/>
                <a:gd name="connsiteX0" fmla="*/ 0 w 865184"/>
                <a:gd name="connsiteY0" fmla="*/ 565147 h 750885"/>
                <a:gd name="connsiteX1" fmla="*/ 762000 w 865184"/>
                <a:gd name="connsiteY1" fmla="*/ 98422 h 750885"/>
                <a:gd name="connsiteX2" fmla="*/ 671513 w 865184"/>
                <a:gd name="connsiteY2" fmla="*/ 722310 h 750885"/>
                <a:gd name="connsiteX3" fmla="*/ 0 w 865184"/>
                <a:gd name="connsiteY3" fmla="*/ 750885 h 750885"/>
                <a:gd name="connsiteX4" fmla="*/ 0 w 865184"/>
                <a:gd name="connsiteY4" fmla="*/ 565147 h 750885"/>
                <a:gd name="connsiteX0" fmla="*/ 0 w 865184"/>
                <a:gd name="connsiteY0" fmla="*/ 565147 h 888998"/>
                <a:gd name="connsiteX1" fmla="*/ 762000 w 865184"/>
                <a:gd name="connsiteY1" fmla="*/ 98422 h 888998"/>
                <a:gd name="connsiteX2" fmla="*/ 671513 w 865184"/>
                <a:gd name="connsiteY2" fmla="*/ 722310 h 888998"/>
                <a:gd name="connsiteX3" fmla="*/ 0 w 865184"/>
                <a:gd name="connsiteY3" fmla="*/ 750885 h 888998"/>
                <a:gd name="connsiteX4" fmla="*/ 0 w 865184"/>
                <a:gd name="connsiteY4" fmla="*/ 565147 h 888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65184" h="888998">
                  <a:moveTo>
                    <a:pt x="0" y="565147"/>
                  </a:moveTo>
                  <a:cubicBezTo>
                    <a:pt x="363536" y="0"/>
                    <a:pt x="436560" y="163513"/>
                    <a:pt x="762000" y="98422"/>
                  </a:cubicBezTo>
                  <a:cubicBezTo>
                    <a:pt x="865184" y="358776"/>
                    <a:pt x="792154" y="666749"/>
                    <a:pt x="671513" y="722310"/>
                  </a:cubicBezTo>
                  <a:cubicBezTo>
                    <a:pt x="404810" y="888998"/>
                    <a:pt x="223838" y="741360"/>
                    <a:pt x="0" y="750885"/>
                  </a:cubicBezTo>
                  <a:lnTo>
                    <a:pt x="0" y="565147"/>
                  </a:lnTo>
                  <a:close/>
                </a:path>
              </a:pathLst>
            </a:cu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07" name="Скругленный прямоугольник 406"/>
            <p:cNvSpPr/>
            <p:nvPr/>
          </p:nvSpPr>
          <p:spPr>
            <a:xfrm>
              <a:off x="4357686" y="3071810"/>
              <a:ext cx="142876" cy="142876"/>
            </a:xfrm>
            <a:prstGeom prst="roundRect">
              <a:avLst>
                <a:gd name="adj" fmla="val 41111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08" name="Полилиния 407">
              <a:hlinkClick r:id="" action="ppaction://hlinkshowjump?jump=nextslide"/>
            </p:cNvPr>
            <p:cNvSpPr/>
            <p:nvPr/>
          </p:nvSpPr>
          <p:spPr>
            <a:xfrm>
              <a:off x="4457696" y="2640017"/>
              <a:ext cx="865184" cy="888998"/>
            </a:xfrm>
            <a:custGeom>
              <a:avLst/>
              <a:gdLst>
                <a:gd name="connsiteX0" fmla="*/ 0 w 762000"/>
                <a:gd name="connsiteY0" fmla="*/ 466725 h 652463"/>
                <a:gd name="connsiteX1" fmla="*/ 762000 w 762000"/>
                <a:gd name="connsiteY1" fmla="*/ 0 h 652463"/>
                <a:gd name="connsiteX2" fmla="*/ 671513 w 762000"/>
                <a:gd name="connsiteY2" fmla="*/ 623888 h 652463"/>
                <a:gd name="connsiteX3" fmla="*/ 0 w 762000"/>
                <a:gd name="connsiteY3" fmla="*/ 652463 h 652463"/>
                <a:gd name="connsiteX4" fmla="*/ 0 w 762000"/>
                <a:gd name="connsiteY4" fmla="*/ 466725 h 652463"/>
                <a:gd name="connsiteX0" fmla="*/ 0 w 762000"/>
                <a:gd name="connsiteY0" fmla="*/ 565147 h 750885"/>
                <a:gd name="connsiteX1" fmla="*/ 762000 w 762000"/>
                <a:gd name="connsiteY1" fmla="*/ 98422 h 750885"/>
                <a:gd name="connsiteX2" fmla="*/ 671513 w 762000"/>
                <a:gd name="connsiteY2" fmla="*/ 722310 h 750885"/>
                <a:gd name="connsiteX3" fmla="*/ 0 w 762000"/>
                <a:gd name="connsiteY3" fmla="*/ 750885 h 750885"/>
                <a:gd name="connsiteX4" fmla="*/ 0 w 762000"/>
                <a:gd name="connsiteY4" fmla="*/ 565147 h 750885"/>
                <a:gd name="connsiteX0" fmla="*/ 0 w 762000"/>
                <a:gd name="connsiteY0" fmla="*/ 565147 h 750885"/>
                <a:gd name="connsiteX1" fmla="*/ 762000 w 762000"/>
                <a:gd name="connsiteY1" fmla="*/ 98422 h 750885"/>
                <a:gd name="connsiteX2" fmla="*/ 671513 w 762000"/>
                <a:gd name="connsiteY2" fmla="*/ 722310 h 750885"/>
                <a:gd name="connsiteX3" fmla="*/ 0 w 762000"/>
                <a:gd name="connsiteY3" fmla="*/ 750885 h 750885"/>
                <a:gd name="connsiteX4" fmla="*/ 0 w 762000"/>
                <a:gd name="connsiteY4" fmla="*/ 565147 h 750885"/>
                <a:gd name="connsiteX0" fmla="*/ 0 w 865184"/>
                <a:gd name="connsiteY0" fmla="*/ 565147 h 750885"/>
                <a:gd name="connsiteX1" fmla="*/ 762000 w 865184"/>
                <a:gd name="connsiteY1" fmla="*/ 98422 h 750885"/>
                <a:gd name="connsiteX2" fmla="*/ 671513 w 865184"/>
                <a:gd name="connsiteY2" fmla="*/ 722310 h 750885"/>
                <a:gd name="connsiteX3" fmla="*/ 0 w 865184"/>
                <a:gd name="connsiteY3" fmla="*/ 750885 h 750885"/>
                <a:gd name="connsiteX4" fmla="*/ 0 w 865184"/>
                <a:gd name="connsiteY4" fmla="*/ 565147 h 750885"/>
                <a:gd name="connsiteX0" fmla="*/ 0 w 865184"/>
                <a:gd name="connsiteY0" fmla="*/ 565147 h 752474"/>
                <a:gd name="connsiteX1" fmla="*/ 762000 w 865184"/>
                <a:gd name="connsiteY1" fmla="*/ 98422 h 752474"/>
                <a:gd name="connsiteX2" fmla="*/ 671513 w 865184"/>
                <a:gd name="connsiteY2" fmla="*/ 722310 h 752474"/>
                <a:gd name="connsiteX3" fmla="*/ 0 w 865184"/>
                <a:gd name="connsiteY3" fmla="*/ 750885 h 752474"/>
                <a:gd name="connsiteX4" fmla="*/ 0 w 865184"/>
                <a:gd name="connsiteY4" fmla="*/ 565147 h 752474"/>
                <a:gd name="connsiteX0" fmla="*/ 0 w 865184"/>
                <a:gd name="connsiteY0" fmla="*/ 565147 h 750885"/>
                <a:gd name="connsiteX1" fmla="*/ 762000 w 865184"/>
                <a:gd name="connsiteY1" fmla="*/ 98422 h 750885"/>
                <a:gd name="connsiteX2" fmla="*/ 671513 w 865184"/>
                <a:gd name="connsiteY2" fmla="*/ 722310 h 750885"/>
                <a:gd name="connsiteX3" fmla="*/ 0 w 865184"/>
                <a:gd name="connsiteY3" fmla="*/ 750885 h 750885"/>
                <a:gd name="connsiteX4" fmla="*/ 0 w 865184"/>
                <a:gd name="connsiteY4" fmla="*/ 565147 h 750885"/>
                <a:gd name="connsiteX0" fmla="*/ 0 w 865184"/>
                <a:gd name="connsiteY0" fmla="*/ 565147 h 888998"/>
                <a:gd name="connsiteX1" fmla="*/ 762000 w 865184"/>
                <a:gd name="connsiteY1" fmla="*/ 98422 h 888998"/>
                <a:gd name="connsiteX2" fmla="*/ 671513 w 865184"/>
                <a:gd name="connsiteY2" fmla="*/ 722310 h 888998"/>
                <a:gd name="connsiteX3" fmla="*/ 0 w 865184"/>
                <a:gd name="connsiteY3" fmla="*/ 750885 h 888998"/>
                <a:gd name="connsiteX4" fmla="*/ 0 w 865184"/>
                <a:gd name="connsiteY4" fmla="*/ 565147 h 888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65184" h="888998">
                  <a:moveTo>
                    <a:pt x="0" y="565147"/>
                  </a:moveTo>
                  <a:cubicBezTo>
                    <a:pt x="363536" y="0"/>
                    <a:pt x="436560" y="163513"/>
                    <a:pt x="762000" y="98422"/>
                  </a:cubicBezTo>
                  <a:cubicBezTo>
                    <a:pt x="865184" y="358776"/>
                    <a:pt x="792154" y="666749"/>
                    <a:pt x="671513" y="722310"/>
                  </a:cubicBezTo>
                  <a:cubicBezTo>
                    <a:pt x="404810" y="888998"/>
                    <a:pt x="223838" y="741360"/>
                    <a:pt x="0" y="750885"/>
                  </a:cubicBezTo>
                  <a:lnTo>
                    <a:pt x="0" y="565147"/>
                  </a:lnTo>
                  <a:close/>
                </a:path>
              </a:pathLst>
            </a:cu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09" name="Полилиния 408">
              <a:hlinkClick r:id="" action="ppaction://hlinkshowjump?jump=nextslide"/>
            </p:cNvPr>
            <p:cNvSpPr/>
            <p:nvPr/>
          </p:nvSpPr>
          <p:spPr>
            <a:xfrm flipH="1">
              <a:off x="3533771" y="2647945"/>
              <a:ext cx="865184" cy="888998"/>
            </a:xfrm>
            <a:custGeom>
              <a:avLst/>
              <a:gdLst>
                <a:gd name="connsiteX0" fmla="*/ 0 w 762000"/>
                <a:gd name="connsiteY0" fmla="*/ 466725 h 652463"/>
                <a:gd name="connsiteX1" fmla="*/ 762000 w 762000"/>
                <a:gd name="connsiteY1" fmla="*/ 0 h 652463"/>
                <a:gd name="connsiteX2" fmla="*/ 671513 w 762000"/>
                <a:gd name="connsiteY2" fmla="*/ 623888 h 652463"/>
                <a:gd name="connsiteX3" fmla="*/ 0 w 762000"/>
                <a:gd name="connsiteY3" fmla="*/ 652463 h 652463"/>
                <a:gd name="connsiteX4" fmla="*/ 0 w 762000"/>
                <a:gd name="connsiteY4" fmla="*/ 466725 h 652463"/>
                <a:gd name="connsiteX0" fmla="*/ 0 w 762000"/>
                <a:gd name="connsiteY0" fmla="*/ 565147 h 750885"/>
                <a:gd name="connsiteX1" fmla="*/ 762000 w 762000"/>
                <a:gd name="connsiteY1" fmla="*/ 98422 h 750885"/>
                <a:gd name="connsiteX2" fmla="*/ 671513 w 762000"/>
                <a:gd name="connsiteY2" fmla="*/ 722310 h 750885"/>
                <a:gd name="connsiteX3" fmla="*/ 0 w 762000"/>
                <a:gd name="connsiteY3" fmla="*/ 750885 h 750885"/>
                <a:gd name="connsiteX4" fmla="*/ 0 w 762000"/>
                <a:gd name="connsiteY4" fmla="*/ 565147 h 750885"/>
                <a:gd name="connsiteX0" fmla="*/ 0 w 762000"/>
                <a:gd name="connsiteY0" fmla="*/ 565147 h 750885"/>
                <a:gd name="connsiteX1" fmla="*/ 762000 w 762000"/>
                <a:gd name="connsiteY1" fmla="*/ 98422 h 750885"/>
                <a:gd name="connsiteX2" fmla="*/ 671513 w 762000"/>
                <a:gd name="connsiteY2" fmla="*/ 722310 h 750885"/>
                <a:gd name="connsiteX3" fmla="*/ 0 w 762000"/>
                <a:gd name="connsiteY3" fmla="*/ 750885 h 750885"/>
                <a:gd name="connsiteX4" fmla="*/ 0 w 762000"/>
                <a:gd name="connsiteY4" fmla="*/ 565147 h 750885"/>
                <a:gd name="connsiteX0" fmla="*/ 0 w 865184"/>
                <a:gd name="connsiteY0" fmla="*/ 565147 h 750885"/>
                <a:gd name="connsiteX1" fmla="*/ 762000 w 865184"/>
                <a:gd name="connsiteY1" fmla="*/ 98422 h 750885"/>
                <a:gd name="connsiteX2" fmla="*/ 671513 w 865184"/>
                <a:gd name="connsiteY2" fmla="*/ 722310 h 750885"/>
                <a:gd name="connsiteX3" fmla="*/ 0 w 865184"/>
                <a:gd name="connsiteY3" fmla="*/ 750885 h 750885"/>
                <a:gd name="connsiteX4" fmla="*/ 0 w 865184"/>
                <a:gd name="connsiteY4" fmla="*/ 565147 h 750885"/>
                <a:gd name="connsiteX0" fmla="*/ 0 w 865184"/>
                <a:gd name="connsiteY0" fmla="*/ 565147 h 752474"/>
                <a:gd name="connsiteX1" fmla="*/ 762000 w 865184"/>
                <a:gd name="connsiteY1" fmla="*/ 98422 h 752474"/>
                <a:gd name="connsiteX2" fmla="*/ 671513 w 865184"/>
                <a:gd name="connsiteY2" fmla="*/ 722310 h 752474"/>
                <a:gd name="connsiteX3" fmla="*/ 0 w 865184"/>
                <a:gd name="connsiteY3" fmla="*/ 750885 h 752474"/>
                <a:gd name="connsiteX4" fmla="*/ 0 w 865184"/>
                <a:gd name="connsiteY4" fmla="*/ 565147 h 752474"/>
                <a:gd name="connsiteX0" fmla="*/ 0 w 865184"/>
                <a:gd name="connsiteY0" fmla="*/ 565147 h 750885"/>
                <a:gd name="connsiteX1" fmla="*/ 762000 w 865184"/>
                <a:gd name="connsiteY1" fmla="*/ 98422 h 750885"/>
                <a:gd name="connsiteX2" fmla="*/ 671513 w 865184"/>
                <a:gd name="connsiteY2" fmla="*/ 722310 h 750885"/>
                <a:gd name="connsiteX3" fmla="*/ 0 w 865184"/>
                <a:gd name="connsiteY3" fmla="*/ 750885 h 750885"/>
                <a:gd name="connsiteX4" fmla="*/ 0 w 865184"/>
                <a:gd name="connsiteY4" fmla="*/ 565147 h 750885"/>
                <a:gd name="connsiteX0" fmla="*/ 0 w 865184"/>
                <a:gd name="connsiteY0" fmla="*/ 565147 h 888998"/>
                <a:gd name="connsiteX1" fmla="*/ 762000 w 865184"/>
                <a:gd name="connsiteY1" fmla="*/ 98422 h 888998"/>
                <a:gd name="connsiteX2" fmla="*/ 671513 w 865184"/>
                <a:gd name="connsiteY2" fmla="*/ 722310 h 888998"/>
                <a:gd name="connsiteX3" fmla="*/ 0 w 865184"/>
                <a:gd name="connsiteY3" fmla="*/ 750885 h 888998"/>
                <a:gd name="connsiteX4" fmla="*/ 0 w 865184"/>
                <a:gd name="connsiteY4" fmla="*/ 565147 h 888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65184" h="888998">
                  <a:moveTo>
                    <a:pt x="0" y="565147"/>
                  </a:moveTo>
                  <a:cubicBezTo>
                    <a:pt x="363536" y="0"/>
                    <a:pt x="436560" y="163513"/>
                    <a:pt x="762000" y="98422"/>
                  </a:cubicBezTo>
                  <a:cubicBezTo>
                    <a:pt x="865184" y="358776"/>
                    <a:pt x="792154" y="666749"/>
                    <a:pt x="671513" y="722310"/>
                  </a:cubicBezTo>
                  <a:cubicBezTo>
                    <a:pt x="404810" y="888998"/>
                    <a:pt x="223838" y="741360"/>
                    <a:pt x="0" y="750885"/>
                  </a:cubicBezTo>
                  <a:lnTo>
                    <a:pt x="0" y="565147"/>
                  </a:lnTo>
                  <a:close/>
                </a:path>
              </a:pathLst>
            </a:cu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1" name="Группа 285"/>
          <p:cNvGrpSpPr/>
          <p:nvPr/>
        </p:nvGrpSpPr>
        <p:grpSpPr>
          <a:xfrm>
            <a:off x="1428728" y="5929330"/>
            <a:ext cx="1000132" cy="1017585"/>
            <a:chOff x="214282" y="5643578"/>
            <a:chExt cx="1285884" cy="1017585"/>
          </a:xfrm>
        </p:grpSpPr>
        <p:sp>
          <p:nvSpPr>
            <p:cNvPr id="287" name="Полилиния 286"/>
            <p:cNvSpPr/>
            <p:nvPr/>
          </p:nvSpPr>
          <p:spPr>
            <a:xfrm>
              <a:off x="785786" y="5715016"/>
              <a:ext cx="714380" cy="946147"/>
            </a:xfrm>
            <a:custGeom>
              <a:avLst/>
              <a:gdLst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60461 h 1160461"/>
                <a:gd name="connsiteX1" fmla="*/ 228600 w 1000125"/>
                <a:gd name="connsiteY1" fmla="*/ 574673 h 1160461"/>
                <a:gd name="connsiteX2" fmla="*/ 404812 w 1000125"/>
                <a:gd name="connsiteY2" fmla="*/ 574673 h 1160461"/>
                <a:gd name="connsiteX3" fmla="*/ 385762 w 1000125"/>
                <a:gd name="connsiteY3" fmla="*/ 384173 h 1160461"/>
                <a:gd name="connsiteX4" fmla="*/ 666750 w 1000125"/>
                <a:gd name="connsiteY4" fmla="*/ 350836 h 1160461"/>
                <a:gd name="connsiteX5" fmla="*/ 642937 w 1000125"/>
                <a:gd name="connsiteY5" fmla="*/ 150811 h 1160461"/>
                <a:gd name="connsiteX6" fmla="*/ 914400 w 1000125"/>
                <a:gd name="connsiteY6" fmla="*/ 12698 h 1160461"/>
                <a:gd name="connsiteX7" fmla="*/ 1000125 w 1000125"/>
                <a:gd name="connsiteY7" fmla="*/ 379411 h 1160461"/>
                <a:gd name="connsiteX8" fmla="*/ 828675 w 1000125"/>
                <a:gd name="connsiteY8" fmla="*/ 403223 h 1160461"/>
                <a:gd name="connsiteX9" fmla="*/ 852487 w 1000125"/>
                <a:gd name="connsiteY9" fmla="*/ 631823 h 1160461"/>
                <a:gd name="connsiteX10" fmla="*/ 638175 w 1000125"/>
                <a:gd name="connsiteY10" fmla="*/ 669923 h 1160461"/>
                <a:gd name="connsiteX11" fmla="*/ 638175 w 1000125"/>
                <a:gd name="connsiteY11" fmla="*/ 850898 h 1160461"/>
                <a:gd name="connsiteX12" fmla="*/ 0 w 1000125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76332" h="1160461">
                  <a:moveTo>
                    <a:pt x="0" y="1160461"/>
                  </a:moveTo>
                  <a:lnTo>
                    <a:pt x="228600" y="574673"/>
                  </a:lnTo>
                  <a:cubicBezTo>
                    <a:pt x="282586" y="474659"/>
                    <a:pt x="346075" y="574673"/>
                    <a:pt x="404812" y="574673"/>
                  </a:cubicBezTo>
                  <a:cubicBezTo>
                    <a:pt x="398462" y="511173"/>
                    <a:pt x="315923" y="481010"/>
                    <a:pt x="385762" y="384173"/>
                  </a:cubicBezTo>
                  <a:cubicBezTo>
                    <a:pt x="498486" y="268286"/>
                    <a:pt x="573087" y="361948"/>
                    <a:pt x="666750" y="350836"/>
                  </a:cubicBezTo>
                  <a:cubicBezTo>
                    <a:pt x="658812" y="284161"/>
                    <a:pt x="541347" y="212725"/>
                    <a:pt x="642937" y="150811"/>
                  </a:cubicBezTo>
                  <a:cubicBezTo>
                    <a:pt x="766771" y="0"/>
                    <a:pt x="823912" y="58736"/>
                    <a:pt x="914400" y="12698"/>
                  </a:cubicBezTo>
                  <a:cubicBezTo>
                    <a:pt x="942975" y="134936"/>
                    <a:pt x="1076332" y="180974"/>
                    <a:pt x="1000125" y="379411"/>
                  </a:cubicBezTo>
                  <a:cubicBezTo>
                    <a:pt x="919170" y="458786"/>
                    <a:pt x="885825" y="395286"/>
                    <a:pt x="828675" y="403223"/>
                  </a:cubicBezTo>
                  <a:cubicBezTo>
                    <a:pt x="836612" y="479423"/>
                    <a:pt x="982671" y="507997"/>
                    <a:pt x="852487" y="631823"/>
                  </a:cubicBezTo>
                  <a:cubicBezTo>
                    <a:pt x="766771" y="787396"/>
                    <a:pt x="709612" y="657223"/>
                    <a:pt x="638175" y="669923"/>
                  </a:cubicBezTo>
                  <a:cubicBezTo>
                    <a:pt x="638175" y="730248"/>
                    <a:pt x="719147" y="790570"/>
                    <a:pt x="638175" y="850898"/>
                  </a:cubicBezTo>
                  <a:lnTo>
                    <a:pt x="0" y="116046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>
                <a:rot lat="20566233" lon="4218831" rev="19705992"/>
              </a:camera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8" name="Полилиния 287"/>
            <p:cNvSpPr/>
            <p:nvPr/>
          </p:nvSpPr>
          <p:spPr>
            <a:xfrm flipH="1">
              <a:off x="214282" y="5715016"/>
              <a:ext cx="714380" cy="946147"/>
            </a:xfrm>
            <a:custGeom>
              <a:avLst/>
              <a:gdLst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60461 h 1160461"/>
                <a:gd name="connsiteX1" fmla="*/ 228600 w 1000125"/>
                <a:gd name="connsiteY1" fmla="*/ 574673 h 1160461"/>
                <a:gd name="connsiteX2" fmla="*/ 404812 w 1000125"/>
                <a:gd name="connsiteY2" fmla="*/ 574673 h 1160461"/>
                <a:gd name="connsiteX3" fmla="*/ 385762 w 1000125"/>
                <a:gd name="connsiteY3" fmla="*/ 384173 h 1160461"/>
                <a:gd name="connsiteX4" fmla="*/ 666750 w 1000125"/>
                <a:gd name="connsiteY4" fmla="*/ 350836 h 1160461"/>
                <a:gd name="connsiteX5" fmla="*/ 642937 w 1000125"/>
                <a:gd name="connsiteY5" fmla="*/ 150811 h 1160461"/>
                <a:gd name="connsiteX6" fmla="*/ 914400 w 1000125"/>
                <a:gd name="connsiteY6" fmla="*/ 12698 h 1160461"/>
                <a:gd name="connsiteX7" fmla="*/ 1000125 w 1000125"/>
                <a:gd name="connsiteY7" fmla="*/ 379411 h 1160461"/>
                <a:gd name="connsiteX8" fmla="*/ 828675 w 1000125"/>
                <a:gd name="connsiteY8" fmla="*/ 403223 h 1160461"/>
                <a:gd name="connsiteX9" fmla="*/ 852487 w 1000125"/>
                <a:gd name="connsiteY9" fmla="*/ 631823 h 1160461"/>
                <a:gd name="connsiteX10" fmla="*/ 638175 w 1000125"/>
                <a:gd name="connsiteY10" fmla="*/ 669923 h 1160461"/>
                <a:gd name="connsiteX11" fmla="*/ 638175 w 1000125"/>
                <a:gd name="connsiteY11" fmla="*/ 850898 h 1160461"/>
                <a:gd name="connsiteX12" fmla="*/ 0 w 1000125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76332" h="1160461">
                  <a:moveTo>
                    <a:pt x="0" y="1160461"/>
                  </a:moveTo>
                  <a:lnTo>
                    <a:pt x="228600" y="574673"/>
                  </a:lnTo>
                  <a:cubicBezTo>
                    <a:pt x="282586" y="474659"/>
                    <a:pt x="346075" y="574673"/>
                    <a:pt x="404812" y="574673"/>
                  </a:cubicBezTo>
                  <a:cubicBezTo>
                    <a:pt x="398462" y="511173"/>
                    <a:pt x="315923" y="481010"/>
                    <a:pt x="385762" y="384173"/>
                  </a:cubicBezTo>
                  <a:cubicBezTo>
                    <a:pt x="498486" y="268286"/>
                    <a:pt x="573087" y="361948"/>
                    <a:pt x="666750" y="350836"/>
                  </a:cubicBezTo>
                  <a:cubicBezTo>
                    <a:pt x="658812" y="284161"/>
                    <a:pt x="541347" y="212725"/>
                    <a:pt x="642937" y="150811"/>
                  </a:cubicBezTo>
                  <a:cubicBezTo>
                    <a:pt x="766771" y="0"/>
                    <a:pt x="823912" y="58736"/>
                    <a:pt x="914400" y="12698"/>
                  </a:cubicBezTo>
                  <a:cubicBezTo>
                    <a:pt x="942975" y="134936"/>
                    <a:pt x="1076332" y="180974"/>
                    <a:pt x="1000125" y="379411"/>
                  </a:cubicBezTo>
                  <a:cubicBezTo>
                    <a:pt x="919170" y="458786"/>
                    <a:pt x="885825" y="395286"/>
                    <a:pt x="828675" y="403223"/>
                  </a:cubicBezTo>
                  <a:cubicBezTo>
                    <a:pt x="836612" y="479423"/>
                    <a:pt x="982671" y="507997"/>
                    <a:pt x="852487" y="631823"/>
                  </a:cubicBezTo>
                  <a:cubicBezTo>
                    <a:pt x="766771" y="787396"/>
                    <a:pt x="709612" y="657223"/>
                    <a:pt x="638175" y="669923"/>
                  </a:cubicBezTo>
                  <a:cubicBezTo>
                    <a:pt x="638175" y="730248"/>
                    <a:pt x="719147" y="790570"/>
                    <a:pt x="638175" y="850898"/>
                  </a:cubicBezTo>
                  <a:lnTo>
                    <a:pt x="0" y="116046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>
                <a:rot lat="18000000" lon="0" rev="20099999"/>
              </a:camera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9" name="Полилиния 288"/>
            <p:cNvSpPr/>
            <p:nvPr/>
          </p:nvSpPr>
          <p:spPr>
            <a:xfrm rot="1839986">
              <a:off x="523281" y="5784561"/>
              <a:ext cx="488006" cy="785225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0" name="24-конечная звезда 289"/>
            <p:cNvSpPr/>
            <p:nvPr/>
          </p:nvSpPr>
          <p:spPr>
            <a:xfrm>
              <a:off x="571472" y="5643578"/>
              <a:ext cx="357190" cy="285752"/>
            </a:xfrm>
            <a:prstGeom prst="star24">
              <a:avLst>
                <a:gd name="adj" fmla="val 43333"/>
              </a:avLst>
            </a:prstGeom>
            <a:solidFill>
              <a:srgbClr val="FFFF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h="38100"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3" name="Группа 356"/>
          <p:cNvGrpSpPr/>
          <p:nvPr/>
        </p:nvGrpSpPr>
        <p:grpSpPr>
          <a:xfrm rot="20068700">
            <a:off x="1657121" y="6384141"/>
            <a:ext cx="250390" cy="340455"/>
            <a:chOff x="2857488" y="4883951"/>
            <a:chExt cx="571504" cy="903297"/>
          </a:xfrm>
        </p:grpSpPr>
        <p:sp>
          <p:nvSpPr>
            <p:cNvPr id="358" name="Овал 357"/>
            <p:cNvSpPr/>
            <p:nvPr/>
          </p:nvSpPr>
          <p:spPr>
            <a:xfrm>
              <a:off x="3000364" y="4929198"/>
              <a:ext cx="285752" cy="1428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9" name="Овал 358"/>
            <p:cNvSpPr/>
            <p:nvPr/>
          </p:nvSpPr>
          <p:spPr>
            <a:xfrm>
              <a:off x="2857488" y="5000636"/>
              <a:ext cx="571504" cy="785818"/>
            </a:xfrm>
            <a:prstGeom prst="ellipse">
              <a:avLst/>
            </a:prstGeom>
            <a:solidFill>
              <a:srgbClr val="A50021"/>
            </a:solidFill>
            <a:ln w="6350"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 prstMaterial="plastic">
              <a:bevelT w="260350" h="127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360" name="Прямая соединительная линия 359"/>
            <p:cNvCxnSpPr>
              <a:stCxn id="359" idx="0"/>
              <a:endCxn id="359" idx="4"/>
            </p:cNvCxnSpPr>
            <p:nvPr/>
          </p:nvCxnSpPr>
          <p:spPr>
            <a:xfrm rot="16200000" flipH="1">
              <a:off x="2750331" y="5393545"/>
              <a:ext cx="785818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1" name="Овал 360"/>
            <p:cNvSpPr/>
            <p:nvPr/>
          </p:nvSpPr>
          <p:spPr>
            <a:xfrm>
              <a:off x="3069421" y="4883951"/>
              <a:ext cx="142876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2" name="Овал 361"/>
            <p:cNvSpPr/>
            <p:nvPr/>
          </p:nvSpPr>
          <p:spPr>
            <a:xfrm>
              <a:off x="3000364" y="5143512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3" name="Овал 362"/>
            <p:cNvSpPr/>
            <p:nvPr/>
          </p:nvSpPr>
          <p:spPr>
            <a:xfrm>
              <a:off x="2928926" y="5286388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4" name="Овал 363"/>
            <p:cNvSpPr/>
            <p:nvPr/>
          </p:nvSpPr>
          <p:spPr>
            <a:xfrm>
              <a:off x="2928926" y="5429264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5" name="Овал 364"/>
            <p:cNvSpPr/>
            <p:nvPr/>
          </p:nvSpPr>
          <p:spPr>
            <a:xfrm>
              <a:off x="3000364" y="5572140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6" name="Овал 365"/>
            <p:cNvSpPr/>
            <p:nvPr/>
          </p:nvSpPr>
          <p:spPr>
            <a:xfrm>
              <a:off x="3214678" y="5143512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7" name="Овал 366"/>
            <p:cNvSpPr/>
            <p:nvPr/>
          </p:nvSpPr>
          <p:spPr>
            <a:xfrm>
              <a:off x="3286116" y="5286388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8" name="Овал 367"/>
            <p:cNvSpPr/>
            <p:nvPr/>
          </p:nvSpPr>
          <p:spPr>
            <a:xfrm>
              <a:off x="3286116" y="5429264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9" name="Овал 368"/>
            <p:cNvSpPr/>
            <p:nvPr/>
          </p:nvSpPr>
          <p:spPr>
            <a:xfrm>
              <a:off x="3214678" y="5572140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5" name="Группа 300"/>
          <p:cNvGrpSpPr/>
          <p:nvPr/>
        </p:nvGrpSpPr>
        <p:grpSpPr>
          <a:xfrm>
            <a:off x="6000760" y="5929330"/>
            <a:ext cx="1000132" cy="928671"/>
            <a:chOff x="214282" y="5643578"/>
            <a:chExt cx="1285884" cy="1017585"/>
          </a:xfrm>
        </p:grpSpPr>
        <p:sp>
          <p:nvSpPr>
            <p:cNvPr id="302" name="Полилиния 301"/>
            <p:cNvSpPr/>
            <p:nvPr/>
          </p:nvSpPr>
          <p:spPr>
            <a:xfrm>
              <a:off x="785786" y="5715016"/>
              <a:ext cx="714380" cy="946147"/>
            </a:xfrm>
            <a:custGeom>
              <a:avLst/>
              <a:gdLst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60461 h 1160461"/>
                <a:gd name="connsiteX1" fmla="*/ 228600 w 1000125"/>
                <a:gd name="connsiteY1" fmla="*/ 574673 h 1160461"/>
                <a:gd name="connsiteX2" fmla="*/ 404812 w 1000125"/>
                <a:gd name="connsiteY2" fmla="*/ 574673 h 1160461"/>
                <a:gd name="connsiteX3" fmla="*/ 385762 w 1000125"/>
                <a:gd name="connsiteY3" fmla="*/ 384173 h 1160461"/>
                <a:gd name="connsiteX4" fmla="*/ 666750 w 1000125"/>
                <a:gd name="connsiteY4" fmla="*/ 350836 h 1160461"/>
                <a:gd name="connsiteX5" fmla="*/ 642937 w 1000125"/>
                <a:gd name="connsiteY5" fmla="*/ 150811 h 1160461"/>
                <a:gd name="connsiteX6" fmla="*/ 914400 w 1000125"/>
                <a:gd name="connsiteY6" fmla="*/ 12698 h 1160461"/>
                <a:gd name="connsiteX7" fmla="*/ 1000125 w 1000125"/>
                <a:gd name="connsiteY7" fmla="*/ 379411 h 1160461"/>
                <a:gd name="connsiteX8" fmla="*/ 828675 w 1000125"/>
                <a:gd name="connsiteY8" fmla="*/ 403223 h 1160461"/>
                <a:gd name="connsiteX9" fmla="*/ 852487 w 1000125"/>
                <a:gd name="connsiteY9" fmla="*/ 631823 h 1160461"/>
                <a:gd name="connsiteX10" fmla="*/ 638175 w 1000125"/>
                <a:gd name="connsiteY10" fmla="*/ 669923 h 1160461"/>
                <a:gd name="connsiteX11" fmla="*/ 638175 w 1000125"/>
                <a:gd name="connsiteY11" fmla="*/ 850898 h 1160461"/>
                <a:gd name="connsiteX12" fmla="*/ 0 w 1000125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76332" h="1160461">
                  <a:moveTo>
                    <a:pt x="0" y="1160461"/>
                  </a:moveTo>
                  <a:lnTo>
                    <a:pt x="228600" y="574673"/>
                  </a:lnTo>
                  <a:cubicBezTo>
                    <a:pt x="282586" y="474659"/>
                    <a:pt x="346075" y="574673"/>
                    <a:pt x="404812" y="574673"/>
                  </a:cubicBezTo>
                  <a:cubicBezTo>
                    <a:pt x="398462" y="511173"/>
                    <a:pt x="315923" y="481010"/>
                    <a:pt x="385762" y="384173"/>
                  </a:cubicBezTo>
                  <a:cubicBezTo>
                    <a:pt x="498486" y="268286"/>
                    <a:pt x="573087" y="361948"/>
                    <a:pt x="666750" y="350836"/>
                  </a:cubicBezTo>
                  <a:cubicBezTo>
                    <a:pt x="658812" y="284161"/>
                    <a:pt x="541347" y="212725"/>
                    <a:pt x="642937" y="150811"/>
                  </a:cubicBezTo>
                  <a:cubicBezTo>
                    <a:pt x="766771" y="0"/>
                    <a:pt x="823912" y="58736"/>
                    <a:pt x="914400" y="12698"/>
                  </a:cubicBezTo>
                  <a:cubicBezTo>
                    <a:pt x="942975" y="134936"/>
                    <a:pt x="1076332" y="180974"/>
                    <a:pt x="1000125" y="379411"/>
                  </a:cubicBezTo>
                  <a:cubicBezTo>
                    <a:pt x="919170" y="458786"/>
                    <a:pt x="885825" y="395286"/>
                    <a:pt x="828675" y="403223"/>
                  </a:cubicBezTo>
                  <a:cubicBezTo>
                    <a:pt x="836612" y="479423"/>
                    <a:pt x="982671" y="507997"/>
                    <a:pt x="852487" y="631823"/>
                  </a:cubicBezTo>
                  <a:cubicBezTo>
                    <a:pt x="766771" y="787396"/>
                    <a:pt x="709612" y="657223"/>
                    <a:pt x="638175" y="669923"/>
                  </a:cubicBezTo>
                  <a:cubicBezTo>
                    <a:pt x="638175" y="730248"/>
                    <a:pt x="719147" y="790570"/>
                    <a:pt x="638175" y="850898"/>
                  </a:cubicBezTo>
                  <a:lnTo>
                    <a:pt x="0" y="116046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>
                <a:rot lat="20566233" lon="4218831" rev="19705992"/>
              </a:camera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3" name="Полилиния 302"/>
            <p:cNvSpPr/>
            <p:nvPr/>
          </p:nvSpPr>
          <p:spPr>
            <a:xfrm flipH="1">
              <a:off x="214282" y="5715016"/>
              <a:ext cx="714380" cy="946147"/>
            </a:xfrm>
            <a:custGeom>
              <a:avLst/>
              <a:gdLst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60461 h 1160461"/>
                <a:gd name="connsiteX1" fmla="*/ 228600 w 1000125"/>
                <a:gd name="connsiteY1" fmla="*/ 574673 h 1160461"/>
                <a:gd name="connsiteX2" fmla="*/ 404812 w 1000125"/>
                <a:gd name="connsiteY2" fmla="*/ 574673 h 1160461"/>
                <a:gd name="connsiteX3" fmla="*/ 385762 w 1000125"/>
                <a:gd name="connsiteY3" fmla="*/ 384173 h 1160461"/>
                <a:gd name="connsiteX4" fmla="*/ 666750 w 1000125"/>
                <a:gd name="connsiteY4" fmla="*/ 350836 h 1160461"/>
                <a:gd name="connsiteX5" fmla="*/ 642937 w 1000125"/>
                <a:gd name="connsiteY5" fmla="*/ 150811 h 1160461"/>
                <a:gd name="connsiteX6" fmla="*/ 914400 w 1000125"/>
                <a:gd name="connsiteY6" fmla="*/ 12698 h 1160461"/>
                <a:gd name="connsiteX7" fmla="*/ 1000125 w 1000125"/>
                <a:gd name="connsiteY7" fmla="*/ 379411 h 1160461"/>
                <a:gd name="connsiteX8" fmla="*/ 828675 w 1000125"/>
                <a:gd name="connsiteY8" fmla="*/ 403223 h 1160461"/>
                <a:gd name="connsiteX9" fmla="*/ 852487 w 1000125"/>
                <a:gd name="connsiteY9" fmla="*/ 631823 h 1160461"/>
                <a:gd name="connsiteX10" fmla="*/ 638175 w 1000125"/>
                <a:gd name="connsiteY10" fmla="*/ 669923 h 1160461"/>
                <a:gd name="connsiteX11" fmla="*/ 638175 w 1000125"/>
                <a:gd name="connsiteY11" fmla="*/ 850898 h 1160461"/>
                <a:gd name="connsiteX12" fmla="*/ 0 w 1000125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76332" h="1160461">
                  <a:moveTo>
                    <a:pt x="0" y="1160461"/>
                  </a:moveTo>
                  <a:lnTo>
                    <a:pt x="228600" y="574673"/>
                  </a:lnTo>
                  <a:cubicBezTo>
                    <a:pt x="282586" y="474659"/>
                    <a:pt x="346075" y="574673"/>
                    <a:pt x="404812" y="574673"/>
                  </a:cubicBezTo>
                  <a:cubicBezTo>
                    <a:pt x="398462" y="511173"/>
                    <a:pt x="315923" y="481010"/>
                    <a:pt x="385762" y="384173"/>
                  </a:cubicBezTo>
                  <a:cubicBezTo>
                    <a:pt x="498486" y="268286"/>
                    <a:pt x="573087" y="361948"/>
                    <a:pt x="666750" y="350836"/>
                  </a:cubicBezTo>
                  <a:cubicBezTo>
                    <a:pt x="658812" y="284161"/>
                    <a:pt x="541347" y="212725"/>
                    <a:pt x="642937" y="150811"/>
                  </a:cubicBezTo>
                  <a:cubicBezTo>
                    <a:pt x="766771" y="0"/>
                    <a:pt x="823912" y="58736"/>
                    <a:pt x="914400" y="12698"/>
                  </a:cubicBezTo>
                  <a:cubicBezTo>
                    <a:pt x="942975" y="134936"/>
                    <a:pt x="1076332" y="180974"/>
                    <a:pt x="1000125" y="379411"/>
                  </a:cubicBezTo>
                  <a:cubicBezTo>
                    <a:pt x="919170" y="458786"/>
                    <a:pt x="885825" y="395286"/>
                    <a:pt x="828675" y="403223"/>
                  </a:cubicBezTo>
                  <a:cubicBezTo>
                    <a:pt x="836612" y="479423"/>
                    <a:pt x="982671" y="507997"/>
                    <a:pt x="852487" y="631823"/>
                  </a:cubicBezTo>
                  <a:cubicBezTo>
                    <a:pt x="766771" y="787396"/>
                    <a:pt x="709612" y="657223"/>
                    <a:pt x="638175" y="669923"/>
                  </a:cubicBezTo>
                  <a:cubicBezTo>
                    <a:pt x="638175" y="730248"/>
                    <a:pt x="719147" y="790570"/>
                    <a:pt x="638175" y="850898"/>
                  </a:cubicBezTo>
                  <a:lnTo>
                    <a:pt x="0" y="116046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>
                <a:rot lat="18000000" lon="0" rev="20099999"/>
              </a:camera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4" name="Полилиния 303"/>
            <p:cNvSpPr/>
            <p:nvPr/>
          </p:nvSpPr>
          <p:spPr>
            <a:xfrm rot="1839986">
              <a:off x="523281" y="5784561"/>
              <a:ext cx="488006" cy="785225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5" name="24-конечная звезда 304"/>
            <p:cNvSpPr/>
            <p:nvPr/>
          </p:nvSpPr>
          <p:spPr>
            <a:xfrm>
              <a:off x="571472" y="5643578"/>
              <a:ext cx="357190" cy="285752"/>
            </a:xfrm>
            <a:prstGeom prst="star24">
              <a:avLst>
                <a:gd name="adj" fmla="val 43333"/>
              </a:avLst>
            </a:prstGeom>
            <a:solidFill>
              <a:srgbClr val="FFFF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h="38100"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026" name="Picture 2" descr="C:\Users\user\Desktop\Мастер-класс Жанна\P1010074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40" y="1180017"/>
            <a:ext cx="3957341" cy="3510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50"/>
            </a:gs>
            <a:gs pos="11000">
              <a:srgbClr val="21D6E0"/>
            </a:gs>
            <a:gs pos="100000">
              <a:schemeClr val="accent1">
                <a:lumMod val="20000"/>
                <a:lumOff val="8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Овал 108"/>
          <p:cNvSpPr/>
          <p:nvPr/>
        </p:nvSpPr>
        <p:spPr>
          <a:xfrm>
            <a:off x="163482" y="387328"/>
            <a:ext cx="1053703" cy="1006623"/>
          </a:xfrm>
          <a:prstGeom prst="ellipse">
            <a:avLst/>
          </a:prstGeom>
          <a:gradFill flip="none" rotWithShape="1">
            <a:gsLst>
              <a:gs pos="100000">
                <a:schemeClr val="bg1">
                  <a:alpha val="0"/>
                </a:schemeClr>
              </a:gs>
              <a:gs pos="46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387"/>
          <p:cNvGrpSpPr/>
          <p:nvPr/>
        </p:nvGrpSpPr>
        <p:grpSpPr>
          <a:xfrm>
            <a:off x="-836392" y="-171400"/>
            <a:ext cx="10029001" cy="7598591"/>
            <a:chOff x="-836391" y="302553"/>
            <a:chExt cx="9285264" cy="7124638"/>
          </a:xfrm>
        </p:grpSpPr>
        <p:sp>
          <p:nvSpPr>
            <p:cNvPr id="383" name="Полилиния 382"/>
            <p:cNvSpPr/>
            <p:nvPr/>
          </p:nvSpPr>
          <p:spPr>
            <a:xfrm rot="1219034">
              <a:off x="208762" y="2054135"/>
              <a:ext cx="8240111" cy="621713"/>
            </a:xfrm>
            <a:custGeom>
              <a:avLst/>
              <a:gdLst>
                <a:gd name="connsiteX0" fmla="*/ 63062 w 8240111"/>
                <a:gd name="connsiteY0" fmla="*/ 0 h 809297"/>
                <a:gd name="connsiteX1" fmla="*/ 8240111 w 8240111"/>
                <a:gd name="connsiteY1" fmla="*/ 42041 h 809297"/>
                <a:gd name="connsiteX2" fmla="*/ 8219090 w 8240111"/>
                <a:gd name="connsiteY2" fmla="*/ 809297 h 809297"/>
                <a:gd name="connsiteX3" fmla="*/ 0 w 8240111"/>
                <a:gd name="connsiteY3" fmla="*/ 315310 h 809297"/>
                <a:gd name="connsiteX4" fmla="*/ 63062 w 8240111"/>
                <a:gd name="connsiteY4" fmla="*/ 0 h 809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240111" h="809297">
                  <a:moveTo>
                    <a:pt x="63062" y="0"/>
                  </a:moveTo>
                  <a:lnTo>
                    <a:pt x="8240111" y="42041"/>
                  </a:lnTo>
                  <a:lnTo>
                    <a:pt x="8219090" y="809297"/>
                  </a:lnTo>
                  <a:lnTo>
                    <a:pt x="0" y="315310"/>
                  </a:lnTo>
                  <a:lnTo>
                    <a:pt x="63062" y="0"/>
                  </a:lnTo>
                  <a:close/>
                </a:path>
              </a:pathLst>
            </a:custGeom>
            <a:gradFill flip="none" rotWithShape="1">
              <a:gsLst>
                <a:gs pos="100000">
                  <a:schemeClr val="bg1">
                    <a:alpha val="54000"/>
                  </a:schemeClr>
                </a:gs>
                <a:gs pos="0">
                  <a:schemeClr val="bg1">
                    <a:alpha val="0"/>
                  </a:schemeClr>
                </a:gs>
              </a:gsLst>
              <a:lin ang="9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4" name="Полилиния 383"/>
            <p:cNvSpPr/>
            <p:nvPr/>
          </p:nvSpPr>
          <p:spPr>
            <a:xfrm rot="1635534">
              <a:off x="184862" y="2709745"/>
              <a:ext cx="8240111" cy="621713"/>
            </a:xfrm>
            <a:custGeom>
              <a:avLst/>
              <a:gdLst>
                <a:gd name="connsiteX0" fmla="*/ 63062 w 8240111"/>
                <a:gd name="connsiteY0" fmla="*/ 0 h 809297"/>
                <a:gd name="connsiteX1" fmla="*/ 8240111 w 8240111"/>
                <a:gd name="connsiteY1" fmla="*/ 42041 h 809297"/>
                <a:gd name="connsiteX2" fmla="*/ 8219090 w 8240111"/>
                <a:gd name="connsiteY2" fmla="*/ 809297 h 809297"/>
                <a:gd name="connsiteX3" fmla="*/ 0 w 8240111"/>
                <a:gd name="connsiteY3" fmla="*/ 315310 h 809297"/>
                <a:gd name="connsiteX4" fmla="*/ 63062 w 8240111"/>
                <a:gd name="connsiteY4" fmla="*/ 0 h 809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240111" h="809297">
                  <a:moveTo>
                    <a:pt x="63062" y="0"/>
                  </a:moveTo>
                  <a:lnTo>
                    <a:pt x="8240111" y="42041"/>
                  </a:lnTo>
                  <a:lnTo>
                    <a:pt x="8219090" y="809297"/>
                  </a:lnTo>
                  <a:lnTo>
                    <a:pt x="0" y="315310"/>
                  </a:lnTo>
                  <a:lnTo>
                    <a:pt x="63062" y="0"/>
                  </a:lnTo>
                  <a:close/>
                </a:path>
              </a:pathLst>
            </a:custGeom>
            <a:gradFill flip="none" rotWithShape="1">
              <a:gsLst>
                <a:gs pos="100000">
                  <a:schemeClr val="bg1">
                    <a:alpha val="54000"/>
                  </a:schemeClr>
                </a:gs>
                <a:gs pos="0">
                  <a:schemeClr val="bg1">
                    <a:alpha val="0"/>
                  </a:schemeClr>
                </a:gs>
              </a:gsLst>
              <a:lin ang="9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5" name="Полилиния 384"/>
            <p:cNvSpPr/>
            <p:nvPr/>
          </p:nvSpPr>
          <p:spPr>
            <a:xfrm rot="2120141">
              <a:off x="-7745" y="3397179"/>
              <a:ext cx="8240111" cy="621713"/>
            </a:xfrm>
            <a:custGeom>
              <a:avLst/>
              <a:gdLst>
                <a:gd name="connsiteX0" fmla="*/ 63062 w 8240111"/>
                <a:gd name="connsiteY0" fmla="*/ 0 h 809297"/>
                <a:gd name="connsiteX1" fmla="*/ 8240111 w 8240111"/>
                <a:gd name="connsiteY1" fmla="*/ 42041 h 809297"/>
                <a:gd name="connsiteX2" fmla="*/ 8219090 w 8240111"/>
                <a:gd name="connsiteY2" fmla="*/ 809297 h 809297"/>
                <a:gd name="connsiteX3" fmla="*/ 0 w 8240111"/>
                <a:gd name="connsiteY3" fmla="*/ 315310 h 809297"/>
                <a:gd name="connsiteX4" fmla="*/ 63062 w 8240111"/>
                <a:gd name="connsiteY4" fmla="*/ 0 h 809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240111" h="809297">
                  <a:moveTo>
                    <a:pt x="63062" y="0"/>
                  </a:moveTo>
                  <a:lnTo>
                    <a:pt x="8240111" y="42041"/>
                  </a:lnTo>
                  <a:lnTo>
                    <a:pt x="8219090" y="809297"/>
                  </a:lnTo>
                  <a:lnTo>
                    <a:pt x="0" y="315310"/>
                  </a:lnTo>
                  <a:lnTo>
                    <a:pt x="63062" y="0"/>
                  </a:lnTo>
                  <a:close/>
                </a:path>
              </a:pathLst>
            </a:custGeom>
            <a:gradFill flip="none" rotWithShape="1">
              <a:gsLst>
                <a:gs pos="100000">
                  <a:schemeClr val="bg1">
                    <a:alpha val="54000"/>
                  </a:schemeClr>
                </a:gs>
                <a:gs pos="0">
                  <a:schemeClr val="bg1">
                    <a:alpha val="0"/>
                  </a:schemeClr>
                </a:gs>
              </a:gsLst>
              <a:lin ang="9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6" name="Полилиния 385"/>
            <p:cNvSpPr/>
            <p:nvPr/>
          </p:nvSpPr>
          <p:spPr>
            <a:xfrm rot="2683881">
              <a:off x="-836391" y="3656663"/>
              <a:ext cx="8240111" cy="621713"/>
            </a:xfrm>
            <a:custGeom>
              <a:avLst/>
              <a:gdLst>
                <a:gd name="connsiteX0" fmla="*/ 63062 w 8240111"/>
                <a:gd name="connsiteY0" fmla="*/ 0 h 809297"/>
                <a:gd name="connsiteX1" fmla="*/ 8240111 w 8240111"/>
                <a:gd name="connsiteY1" fmla="*/ 42041 h 809297"/>
                <a:gd name="connsiteX2" fmla="*/ 8219090 w 8240111"/>
                <a:gd name="connsiteY2" fmla="*/ 809297 h 809297"/>
                <a:gd name="connsiteX3" fmla="*/ 0 w 8240111"/>
                <a:gd name="connsiteY3" fmla="*/ 315310 h 809297"/>
                <a:gd name="connsiteX4" fmla="*/ 63062 w 8240111"/>
                <a:gd name="connsiteY4" fmla="*/ 0 h 809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240111" h="809297">
                  <a:moveTo>
                    <a:pt x="63062" y="0"/>
                  </a:moveTo>
                  <a:lnTo>
                    <a:pt x="8240111" y="42041"/>
                  </a:lnTo>
                  <a:lnTo>
                    <a:pt x="8219090" y="809297"/>
                  </a:lnTo>
                  <a:lnTo>
                    <a:pt x="0" y="315310"/>
                  </a:lnTo>
                  <a:lnTo>
                    <a:pt x="63062" y="0"/>
                  </a:lnTo>
                  <a:close/>
                </a:path>
              </a:pathLst>
            </a:custGeom>
            <a:gradFill flip="none" rotWithShape="1">
              <a:gsLst>
                <a:gs pos="100000">
                  <a:schemeClr val="bg1">
                    <a:alpha val="54000"/>
                  </a:schemeClr>
                </a:gs>
                <a:gs pos="0">
                  <a:schemeClr val="bg1">
                    <a:alpha val="0"/>
                  </a:schemeClr>
                </a:gs>
              </a:gsLst>
              <a:lin ang="9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7" name="Полилиния 386"/>
            <p:cNvSpPr/>
            <p:nvPr/>
          </p:nvSpPr>
          <p:spPr>
            <a:xfrm rot="3406944">
              <a:off x="-1350748" y="3554015"/>
              <a:ext cx="7124638" cy="621713"/>
            </a:xfrm>
            <a:custGeom>
              <a:avLst/>
              <a:gdLst>
                <a:gd name="connsiteX0" fmla="*/ 63062 w 8240111"/>
                <a:gd name="connsiteY0" fmla="*/ 0 h 809297"/>
                <a:gd name="connsiteX1" fmla="*/ 8240111 w 8240111"/>
                <a:gd name="connsiteY1" fmla="*/ 42041 h 809297"/>
                <a:gd name="connsiteX2" fmla="*/ 8219090 w 8240111"/>
                <a:gd name="connsiteY2" fmla="*/ 809297 h 809297"/>
                <a:gd name="connsiteX3" fmla="*/ 0 w 8240111"/>
                <a:gd name="connsiteY3" fmla="*/ 315310 h 809297"/>
                <a:gd name="connsiteX4" fmla="*/ 63062 w 8240111"/>
                <a:gd name="connsiteY4" fmla="*/ 0 h 809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240111" h="809297">
                  <a:moveTo>
                    <a:pt x="63062" y="0"/>
                  </a:moveTo>
                  <a:lnTo>
                    <a:pt x="8240111" y="42041"/>
                  </a:lnTo>
                  <a:lnTo>
                    <a:pt x="8219090" y="809297"/>
                  </a:lnTo>
                  <a:lnTo>
                    <a:pt x="0" y="315310"/>
                  </a:lnTo>
                  <a:lnTo>
                    <a:pt x="63062" y="0"/>
                  </a:lnTo>
                  <a:close/>
                </a:path>
              </a:pathLst>
            </a:custGeom>
            <a:gradFill flip="none" rotWithShape="1">
              <a:gsLst>
                <a:gs pos="100000">
                  <a:schemeClr val="bg1">
                    <a:alpha val="54000"/>
                  </a:schemeClr>
                </a:gs>
                <a:gs pos="0">
                  <a:schemeClr val="bg1">
                    <a:alpha val="0"/>
                  </a:schemeClr>
                </a:gs>
              </a:gsLst>
              <a:lin ang="9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07" name="Облако 106"/>
          <p:cNvSpPr/>
          <p:nvPr/>
        </p:nvSpPr>
        <p:spPr>
          <a:xfrm>
            <a:off x="2571736" y="571480"/>
            <a:ext cx="5000660" cy="857256"/>
          </a:xfrm>
          <a:prstGeom prst="cloud">
            <a:avLst/>
          </a:prstGeom>
          <a:gradFill flip="none" rotWithShape="1">
            <a:gsLst>
              <a:gs pos="0">
                <a:srgbClr val="AAE1F4"/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0200000" scaled="0"/>
            <a:tileRect/>
          </a:gradFill>
          <a:ln>
            <a:noFill/>
          </a:ln>
          <a:scene3d>
            <a:camera prst="orthographicFront"/>
            <a:lightRig rig="threePt" dir="t"/>
          </a:scene3d>
          <a:sp3d>
            <a:bevelT w="18415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8" name="Облако 107"/>
          <p:cNvSpPr/>
          <p:nvPr/>
        </p:nvSpPr>
        <p:spPr>
          <a:xfrm>
            <a:off x="5429256" y="1928802"/>
            <a:ext cx="3429024" cy="714380"/>
          </a:xfrm>
          <a:prstGeom prst="cloud">
            <a:avLst/>
          </a:prstGeom>
          <a:gradFill flip="none" rotWithShape="1">
            <a:gsLst>
              <a:gs pos="0">
                <a:srgbClr val="AAE1F4"/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0200000" scaled="0"/>
            <a:tileRect/>
          </a:gradFill>
          <a:ln>
            <a:noFill/>
          </a:ln>
          <a:scene3d>
            <a:camera prst="orthographicFront"/>
            <a:lightRig rig="threePt" dir="t"/>
          </a:scene3d>
          <a:sp3d>
            <a:bevelT w="18415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3" name="Группа 56"/>
          <p:cNvGrpSpPr/>
          <p:nvPr/>
        </p:nvGrpSpPr>
        <p:grpSpPr>
          <a:xfrm>
            <a:off x="5072066" y="0"/>
            <a:ext cx="4762740" cy="3000396"/>
            <a:chOff x="5214942" y="-71462"/>
            <a:chExt cx="4191236" cy="2724650"/>
          </a:xfrm>
        </p:grpSpPr>
        <p:sp>
          <p:nvSpPr>
            <p:cNvPr id="4" name="Полилиния 3"/>
            <p:cNvSpPr/>
            <p:nvPr/>
          </p:nvSpPr>
          <p:spPr>
            <a:xfrm>
              <a:off x="5318235" y="785794"/>
              <a:ext cx="3825765" cy="1734207"/>
            </a:xfrm>
            <a:custGeom>
              <a:avLst/>
              <a:gdLst>
                <a:gd name="connsiteX0" fmla="*/ 3825765 w 3825765"/>
                <a:gd name="connsiteY0" fmla="*/ 546538 h 1734207"/>
                <a:gd name="connsiteX1" fmla="*/ 2816772 w 3825765"/>
                <a:gd name="connsiteY1" fmla="*/ 714703 h 1734207"/>
                <a:gd name="connsiteX2" fmla="*/ 2028496 w 3825765"/>
                <a:gd name="connsiteY2" fmla="*/ 767255 h 1734207"/>
                <a:gd name="connsiteX3" fmla="*/ 1334813 w 3825765"/>
                <a:gd name="connsiteY3" fmla="*/ 31531 h 1734207"/>
                <a:gd name="connsiteX4" fmla="*/ 1902372 w 3825765"/>
                <a:gd name="connsiteY4" fmla="*/ 767255 h 1734207"/>
                <a:gd name="connsiteX5" fmla="*/ 935420 w 3825765"/>
                <a:gd name="connsiteY5" fmla="*/ 567559 h 1734207"/>
                <a:gd name="connsiteX6" fmla="*/ 945931 w 3825765"/>
                <a:gd name="connsiteY6" fmla="*/ 0 h 1734207"/>
                <a:gd name="connsiteX7" fmla="*/ 819806 w 3825765"/>
                <a:gd name="connsiteY7" fmla="*/ 536028 h 1734207"/>
                <a:gd name="connsiteX8" fmla="*/ 0 w 3825765"/>
                <a:gd name="connsiteY8" fmla="*/ 430924 h 1734207"/>
                <a:gd name="connsiteX9" fmla="*/ 746234 w 3825765"/>
                <a:gd name="connsiteY9" fmla="*/ 630621 h 1734207"/>
                <a:gd name="connsiteX10" fmla="*/ 262758 w 3825765"/>
                <a:gd name="connsiteY10" fmla="*/ 893379 h 1734207"/>
                <a:gd name="connsiteX11" fmla="*/ 914400 w 3825765"/>
                <a:gd name="connsiteY11" fmla="*/ 683172 h 1734207"/>
                <a:gd name="connsiteX12" fmla="*/ 1965434 w 3825765"/>
                <a:gd name="connsiteY12" fmla="*/ 956441 h 1734207"/>
                <a:gd name="connsiteX13" fmla="*/ 1566041 w 3825765"/>
                <a:gd name="connsiteY13" fmla="*/ 1303283 h 1734207"/>
                <a:gd name="connsiteX14" fmla="*/ 882868 w 3825765"/>
                <a:gd name="connsiteY14" fmla="*/ 1208690 h 1734207"/>
                <a:gd name="connsiteX15" fmla="*/ 1492468 w 3825765"/>
                <a:gd name="connsiteY15" fmla="*/ 1355834 h 1734207"/>
                <a:gd name="connsiteX16" fmla="*/ 998482 w 3825765"/>
                <a:gd name="connsiteY16" fmla="*/ 1692166 h 1734207"/>
                <a:gd name="connsiteX17" fmla="*/ 1597572 w 3825765"/>
                <a:gd name="connsiteY17" fmla="*/ 1429407 h 1734207"/>
                <a:gd name="connsiteX18" fmla="*/ 2028496 w 3825765"/>
                <a:gd name="connsiteY18" fmla="*/ 1734207 h 1734207"/>
                <a:gd name="connsiteX19" fmla="*/ 1713186 w 3825765"/>
                <a:gd name="connsiteY19" fmla="*/ 1366345 h 1734207"/>
                <a:gd name="connsiteX20" fmla="*/ 2133600 w 3825765"/>
                <a:gd name="connsiteY20" fmla="*/ 966952 h 1734207"/>
                <a:gd name="connsiteX21" fmla="*/ 2900855 w 3825765"/>
                <a:gd name="connsiteY21" fmla="*/ 935421 h 1734207"/>
                <a:gd name="connsiteX22" fmla="*/ 3815255 w 3825765"/>
                <a:gd name="connsiteY22" fmla="*/ 809297 h 1734207"/>
                <a:gd name="connsiteX23" fmla="*/ 3825765 w 3825765"/>
                <a:gd name="connsiteY23" fmla="*/ 546538 h 17342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25765" h="1734207">
                  <a:moveTo>
                    <a:pt x="3825765" y="546538"/>
                  </a:moveTo>
                  <a:lnTo>
                    <a:pt x="2816772" y="714703"/>
                  </a:lnTo>
                  <a:lnTo>
                    <a:pt x="2028496" y="767255"/>
                  </a:lnTo>
                  <a:lnTo>
                    <a:pt x="1334813" y="31531"/>
                  </a:lnTo>
                  <a:lnTo>
                    <a:pt x="1902372" y="767255"/>
                  </a:lnTo>
                  <a:lnTo>
                    <a:pt x="935420" y="567559"/>
                  </a:lnTo>
                  <a:lnTo>
                    <a:pt x="945931" y="0"/>
                  </a:lnTo>
                  <a:lnTo>
                    <a:pt x="819806" y="536028"/>
                  </a:lnTo>
                  <a:lnTo>
                    <a:pt x="0" y="430924"/>
                  </a:lnTo>
                  <a:lnTo>
                    <a:pt x="746234" y="630621"/>
                  </a:lnTo>
                  <a:lnTo>
                    <a:pt x="262758" y="893379"/>
                  </a:lnTo>
                  <a:lnTo>
                    <a:pt x="914400" y="683172"/>
                  </a:lnTo>
                  <a:lnTo>
                    <a:pt x="1965434" y="956441"/>
                  </a:lnTo>
                  <a:lnTo>
                    <a:pt x="1566041" y="1303283"/>
                  </a:lnTo>
                  <a:lnTo>
                    <a:pt x="882868" y="1208690"/>
                  </a:lnTo>
                  <a:lnTo>
                    <a:pt x="1492468" y="1355834"/>
                  </a:lnTo>
                  <a:lnTo>
                    <a:pt x="998482" y="1692166"/>
                  </a:lnTo>
                  <a:lnTo>
                    <a:pt x="1597572" y="1429407"/>
                  </a:lnTo>
                  <a:lnTo>
                    <a:pt x="2028496" y="1734207"/>
                  </a:lnTo>
                  <a:lnTo>
                    <a:pt x="1713186" y="1366345"/>
                  </a:lnTo>
                  <a:lnTo>
                    <a:pt x="2133600" y="966952"/>
                  </a:lnTo>
                  <a:cubicBezTo>
                    <a:pt x="2389346" y="956296"/>
                    <a:pt x="2644887" y="935421"/>
                    <a:pt x="2900855" y="935421"/>
                  </a:cubicBezTo>
                  <a:lnTo>
                    <a:pt x="3815255" y="809297"/>
                  </a:lnTo>
                  <a:lnTo>
                    <a:pt x="3825765" y="546538"/>
                  </a:lnTo>
                  <a:close/>
                </a:path>
              </a:pathLst>
            </a:custGeom>
            <a:blipFill>
              <a:blip r:embed="rId3"/>
              <a:tile tx="0" ty="0" sx="100000" sy="100000" flip="none" algn="tl"/>
            </a:blipFill>
            <a:ln>
              <a:noFill/>
            </a:ln>
            <a:scene3d>
              <a:camera prst="orthographicFront"/>
              <a:lightRig rig="threePt" dir="t"/>
            </a:scene3d>
            <a:sp3d>
              <a:bevelT w="133350" h="44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Полилиния 10"/>
            <p:cNvSpPr/>
            <p:nvPr/>
          </p:nvSpPr>
          <p:spPr>
            <a:xfrm rot="860733" flipV="1">
              <a:off x="6909393" y="3183"/>
              <a:ext cx="2496785" cy="1305578"/>
            </a:xfrm>
            <a:custGeom>
              <a:avLst/>
              <a:gdLst>
                <a:gd name="connsiteX0" fmla="*/ 3825765 w 3825765"/>
                <a:gd name="connsiteY0" fmla="*/ 546538 h 1734207"/>
                <a:gd name="connsiteX1" fmla="*/ 2816772 w 3825765"/>
                <a:gd name="connsiteY1" fmla="*/ 714703 h 1734207"/>
                <a:gd name="connsiteX2" fmla="*/ 2028496 w 3825765"/>
                <a:gd name="connsiteY2" fmla="*/ 767255 h 1734207"/>
                <a:gd name="connsiteX3" fmla="*/ 1334813 w 3825765"/>
                <a:gd name="connsiteY3" fmla="*/ 31531 h 1734207"/>
                <a:gd name="connsiteX4" fmla="*/ 1902372 w 3825765"/>
                <a:gd name="connsiteY4" fmla="*/ 767255 h 1734207"/>
                <a:gd name="connsiteX5" fmla="*/ 935420 w 3825765"/>
                <a:gd name="connsiteY5" fmla="*/ 567559 h 1734207"/>
                <a:gd name="connsiteX6" fmla="*/ 945931 w 3825765"/>
                <a:gd name="connsiteY6" fmla="*/ 0 h 1734207"/>
                <a:gd name="connsiteX7" fmla="*/ 819806 w 3825765"/>
                <a:gd name="connsiteY7" fmla="*/ 536028 h 1734207"/>
                <a:gd name="connsiteX8" fmla="*/ 0 w 3825765"/>
                <a:gd name="connsiteY8" fmla="*/ 430924 h 1734207"/>
                <a:gd name="connsiteX9" fmla="*/ 746234 w 3825765"/>
                <a:gd name="connsiteY9" fmla="*/ 630621 h 1734207"/>
                <a:gd name="connsiteX10" fmla="*/ 262758 w 3825765"/>
                <a:gd name="connsiteY10" fmla="*/ 893379 h 1734207"/>
                <a:gd name="connsiteX11" fmla="*/ 914400 w 3825765"/>
                <a:gd name="connsiteY11" fmla="*/ 683172 h 1734207"/>
                <a:gd name="connsiteX12" fmla="*/ 1965434 w 3825765"/>
                <a:gd name="connsiteY12" fmla="*/ 956441 h 1734207"/>
                <a:gd name="connsiteX13" fmla="*/ 1566041 w 3825765"/>
                <a:gd name="connsiteY13" fmla="*/ 1303283 h 1734207"/>
                <a:gd name="connsiteX14" fmla="*/ 882868 w 3825765"/>
                <a:gd name="connsiteY14" fmla="*/ 1208690 h 1734207"/>
                <a:gd name="connsiteX15" fmla="*/ 1492468 w 3825765"/>
                <a:gd name="connsiteY15" fmla="*/ 1355834 h 1734207"/>
                <a:gd name="connsiteX16" fmla="*/ 998482 w 3825765"/>
                <a:gd name="connsiteY16" fmla="*/ 1692166 h 1734207"/>
                <a:gd name="connsiteX17" fmla="*/ 1597572 w 3825765"/>
                <a:gd name="connsiteY17" fmla="*/ 1429407 h 1734207"/>
                <a:gd name="connsiteX18" fmla="*/ 2028496 w 3825765"/>
                <a:gd name="connsiteY18" fmla="*/ 1734207 h 1734207"/>
                <a:gd name="connsiteX19" fmla="*/ 1713186 w 3825765"/>
                <a:gd name="connsiteY19" fmla="*/ 1366345 h 1734207"/>
                <a:gd name="connsiteX20" fmla="*/ 2133600 w 3825765"/>
                <a:gd name="connsiteY20" fmla="*/ 966952 h 1734207"/>
                <a:gd name="connsiteX21" fmla="*/ 2900855 w 3825765"/>
                <a:gd name="connsiteY21" fmla="*/ 935421 h 1734207"/>
                <a:gd name="connsiteX22" fmla="*/ 3815255 w 3825765"/>
                <a:gd name="connsiteY22" fmla="*/ 809297 h 1734207"/>
                <a:gd name="connsiteX23" fmla="*/ 3825765 w 3825765"/>
                <a:gd name="connsiteY23" fmla="*/ 546538 h 17342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25765" h="1734207">
                  <a:moveTo>
                    <a:pt x="3825765" y="546538"/>
                  </a:moveTo>
                  <a:lnTo>
                    <a:pt x="2816772" y="714703"/>
                  </a:lnTo>
                  <a:lnTo>
                    <a:pt x="2028496" y="767255"/>
                  </a:lnTo>
                  <a:lnTo>
                    <a:pt x="1334813" y="31531"/>
                  </a:lnTo>
                  <a:lnTo>
                    <a:pt x="1902372" y="767255"/>
                  </a:lnTo>
                  <a:lnTo>
                    <a:pt x="935420" y="567559"/>
                  </a:lnTo>
                  <a:lnTo>
                    <a:pt x="945931" y="0"/>
                  </a:lnTo>
                  <a:lnTo>
                    <a:pt x="819806" y="536028"/>
                  </a:lnTo>
                  <a:lnTo>
                    <a:pt x="0" y="430924"/>
                  </a:lnTo>
                  <a:lnTo>
                    <a:pt x="746234" y="630621"/>
                  </a:lnTo>
                  <a:lnTo>
                    <a:pt x="262758" y="893379"/>
                  </a:lnTo>
                  <a:lnTo>
                    <a:pt x="914400" y="683172"/>
                  </a:lnTo>
                  <a:lnTo>
                    <a:pt x="1965434" y="956441"/>
                  </a:lnTo>
                  <a:lnTo>
                    <a:pt x="1566041" y="1303283"/>
                  </a:lnTo>
                  <a:lnTo>
                    <a:pt x="882868" y="1208690"/>
                  </a:lnTo>
                  <a:lnTo>
                    <a:pt x="1492468" y="1355834"/>
                  </a:lnTo>
                  <a:lnTo>
                    <a:pt x="998482" y="1692166"/>
                  </a:lnTo>
                  <a:lnTo>
                    <a:pt x="1597572" y="1429407"/>
                  </a:lnTo>
                  <a:lnTo>
                    <a:pt x="2028496" y="1734207"/>
                  </a:lnTo>
                  <a:lnTo>
                    <a:pt x="1713186" y="1366345"/>
                  </a:lnTo>
                  <a:lnTo>
                    <a:pt x="2133600" y="966952"/>
                  </a:lnTo>
                  <a:cubicBezTo>
                    <a:pt x="2389346" y="956296"/>
                    <a:pt x="2644887" y="935421"/>
                    <a:pt x="2900855" y="935421"/>
                  </a:cubicBezTo>
                  <a:lnTo>
                    <a:pt x="3815255" y="809297"/>
                  </a:lnTo>
                  <a:lnTo>
                    <a:pt x="3825765" y="546538"/>
                  </a:lnTo>
                  <a:close/>
                </a:path>
              </a:pathLst>
            </a:custGeom>
            <a:blipFill>
              <a:blip r:embed="rId3"/>
              <a:tile tx="0" ty="0" sx="100000" sy="100000" flip="none" algn="tl"/>
            </a:blipFill>
            <a:ln>
              <a:noFill/>
            </a:ln>
            <a:scene3d>
              <a:camera prst="orthographicFront"/>
              <a:lightRig rig="threePt" dir="t"/>
            </a:scene3d>
            <a:sp3d>
              <a:bevelT w="133350" h="44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Полилиния 9"/>
            <p:cNvSpPr/>
            <p:nvPr/>
          </p:nvSpPr>
          <p:spPr>
            <a:xfrm>
              <a:off x="7000892" y="214290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Полилиния 11"/>
            <p:cNvSpPr/>
            <p:nvPr/>
          </p:nvSpPr>
          <p:spPr>
            <a:xfrm rot="19708205">
              <a:off x="7500958" y="71414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Полилиния 12"/>
            <p:cNvSpPr/>
            <p:nvPr/>
          </p:nvSpPr>
          <p:spPr>
            <a:xfrm>
              <a:off x="8143900" y="-71462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Полилиния 13"/>
            <p:cNvSpPr/>
            <p:nvPr/>
          </p:nvSpPr>
          <p:spPr>
            <a:xfrm>
              <a:off x="7786710" y="-71462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Полилиния 14"/>
            <p:cNvSpPr/>
            <p:nvPr/>
          </p:nvSpPr>
          <p:spPr>
            <a:xfrm>
              <a:off x="7358082" y="428604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Полилиния 15"/>
            <p:cNvSpPr/>
            <p:nvPr/>
          </p:nvSpPr>
          <p:spPr>
            <a:xfrm>
              <a:off x="6715140" y="500042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Полилиния 16"/>
            <p:cNvSpPr/>
            <p:nvPr/>
          </p:nvSpPr>
          <p:spPr>
            <a:xfrm>
              <a:off x="7286644" y="928670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Полилиния 17"/>
            <p:cNvSpPr/>
            <p:nvPr/>
          </p:nvSpPr>
          <p:spPr>
            <a:xfrm>
              <a:off x="7215206" y="642918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олилиния 18"/>
            <p:cNvSpPr/>
            <p:nvPr/>
          </p:nvSpPr>
          <p:spPr>
            <a:xfrm>
              <a:off x="7572396" y="1000108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олилиния 19"/>
            <p:cNvSpPr/>
            <p:nvPr/>
          </p:nvSpPr>
          <p:spPr>
            <a:xfrm rot="1969772">
              <a:off x="7844062" y="911072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олилиния 20"/>
            <p:cNvSpPr/>
            <p:nvPr/>
          </p:nvSpPr>
          <p:spPr>
            <a:xfrm>
              <a:off x="7786710" y="428604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олилиния 21"/>
            <p:cNvSpPr/>
            <p:nvPr/>
          </p:nvSpPr>
          <p:spPr>
            <a:xfrm>
              <a:off x="8286776" y="500042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олилиния 22"/>
            <p:cNvSpPr/>
            <p:nvPr/>
          </p:nvSpPr>
          <p:spPr>
            <a:xfrm>
              <a:off x="6572264" y="785794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олилиния 23"/>
            <p:cNvSpPr/>
            <p:nvPr/>
          </p:nvSpPr>
          <p:spPr>
            <a:xfrm rot="20410928">
              <a:off x="6072198" y="714356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Полилиния 24"/>
            <p:cNvSpPr/>
            <p:nvPr/>
          </p:nvSpPr>
          <p:spPr>
            <a:xfrm rot="587691">
              <a:off x="5214942" y="1071546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Полилиния 25"/>
            <p:cNvSpPr/>
            <p:nvPr/>
          </p:nvSpPr>
          <p:spPr>
            <a:xfrm rot="20411730">
              <a:off x="5429256" y="1500174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Полилиния 26"/>
            <p:cNvSpPr/>
            <p:nvPr/>
          </p:nvSpPr>
          <p:spPr>
            <a:xfrm rot="1771934">
              <a:off x="6072198" y="1857364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Полилиния 27"/>
            <p:cNvSpPr/>
            <p:nvPr/>
          </p:nvSpPr>
          <p:spPr>
            <a:xfrm rot="1666315">
              <a:off x="6215074" y="2285992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Полилиния 28"/>
            <p:cNvSpPr/>
            <p:nvPr/>
          </p:nvSpPr>
          <p:spPr>
            <a:xfrm>
              <a:off x="7143768" y="2357430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Полилиния 29"/>
            <p:cNvSpPr/>
            <p:nvPr/>
          </p:nvSpPr>
          <p:spPr>
            <a:xfrm>
              <a:off x="7215206" y="1785926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Полилиния 30"/>
            <p:cNvSpPr/>
            <p:nvPr/>
          </p:nvSpPr>
          <p:spPr>
            <a:xfrm>
              <a:off x="6072198" y="1071546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Полилиния 31"/>
            <p:cNvSpPr/>
            <p:nvPr/>
          </p:nvSpPr>
          <p:spPr>
            <a:xfrm rot="1065905">
              <a:off x="5500694" y="1000108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Полилиния 32"/>
            <p:cNvSpPr/>
            <p:nvPr/>
          </p:nvSpPr>
          <p:spPr>
            <a:xfrm rot="19191918">
              <a:off x="5715008" y="1500174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Полилиния 33"/>
            <p:cNvSpPr/>
            <p:nvPr/>
          </p:nvSpPr>
          <p:spPr>
            <a:xfrm rot="1361292">
              <a:off x="5857884" y="1214422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Полилиния 34"/>
            <p:cNvSpPr/>
            <p:nvPr/>
          </p:nvSpPr>
          <p:spPr>
            <a:xfrm rot="1099206">
              <a:off x="6000760" y="1428736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" name="Полилиния 35"/>
            <p:cNvSpPr/>
            <p:nvPr/>
          </p:nvSpPr>
          <p:spPr>
            <a:xfrm rot="20247737">
              <a:off x="6689470" y="1043576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" name="Полилиния 36"/>
            <p:cNvSpPr/>
            <p:nvPr/>
          </p:nvSpPr>
          <p:spPr>
            <a:xfrm>
              <a:off x="6929454" y="1000108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" name="Полилиния 37"/>
            <p:cNvSpPr/>
            <p:nvPr/>
          </p:nvSpPr>
          <p:spPr>
            <a:xfrm>
              <a:off x="6858016" y="1357298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9" name="Полилиния 38"/>
            <p:cNvSpPr/>
            <p:nvPr/>
          </p:nvSpPr>
          <p:spPr>
            <a:xfrm>
              <a:off x="7215206" y="1285860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0" name="Полилиния 39"/>
            <p:cNvSpPr/>
            <p:nvPr/>
          </p:nvSpPr>
          <p:spPr>
            <a:xfrm>
              <a:off x="5643570" y="1214422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1" name="Полилиния 40"/>
            <p:cNvSpPr/>
            <p:nvPr/>
          </p:nvSpPr>
          <p:spPr>
            <a:xfrm rot="20716111">
              <a:off x="6286512" y="1285860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2" name="Полилиния 41"/>
            <p:cNvSpPr/>
            <p:nvPr/>
          </p:nvSpPr>
          <p:spPr>
            <a:xfrm>
              <a:off x="5857884" y="1000108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3" name="Полилиния 42"/>
            <p:cNvSpPr/>
            <p:nvPr/>
          </p:nvSpPr>
          <p:spPr>
            <a:xfrm>
              <a:off x="6286512" y="1714488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4" name="Полилиния 43"/>
            <p:cNvSpPr/>
            <p:nvPr/>
          </p:nvSpPr>
          <p:spPr>
            <a:xfrm rot="1666315">
              <a:off x="6410397" y="1978341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5" name="Полилиния 44"/>
            <p:cNvSpPr/>
            <p:nvPr/>
          </p:nvSpPr>
          <p:spPr>
            <a:xfrm>
              <a:off x="6500826" y="2214554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6" name="Полилиния 45"/>
            <p:cNvSpPr/>
            <p:nvPr/>
          </p:nvSpPr>
          <p:spPr>
            <a:xfrm>
              <a:off x="6572264" y="1785926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7" name="Полилиния 46"/>
            <p:cNvSpPr/>
            <p:nvPr/>
          </p:nvSpPr>
          <p:spPr>
            <a:xfrm rot="1771934">
              <a:off x="6698031" y="2051454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8" name="Полилиния 47"/>
            <p:cNvSpPr/>
            <p:nvPr/>
          </p:nvSpPr>
          <p:spPr>
            <a:xfrm rot="1771934">
              <a:off x="7055221" y="2051454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9" name="Полилиния 48"/>
            <p:cNvSpPr/>
            <p:nvPr/>
          </p:nvSpPr>
          <p:spPr>
            <a:xfrm>
              <a:off x="6858016" y="1785926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0" name="Полилиния 49"/>
            <p:cNvSpPr/>
            <p:nvPr/>
          </p:nvSpPr>
          <p:spPr>
            <a:xfrm rot="1874304">
              <a:off x="7556933" y="552698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Полилиния 50"/>
            <p:cNvSpPr/>
            <p:nvPr/>
          </p:nvSpPr>
          <p:spPr>
            <a:xfrm rot="1874304">
              <a:off x="6985430" y="481260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Полилиния 51"/>
            <p:cNvSpPr/>
            <p:nvPr/>
          </p:nvSpPr>
          <p:spPr>
            <a:xfrm>
              <a:off x="7929586" y="142852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Полилиния 52"/>
            <p:cNvSpPr/>
            <p:nvPr/>
          </p:nvSpPr>
          <p:spPr>
            <a:xfrm>
              <a:off x="7643834" y="214290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Полилиния 53"/>
            <p:cNvSpPr/>
            <p:nvPr/>
          </p:nvSpPr>
          <p:spPr>
            <a:xfrm>
              <a:off x="7929586" y="642918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5" name="Полилиния 54"/>
            <p:cNvSpPr/>
            <p:nvPr/>
          </p:nvSpPr>
          <p:spPr>
            <a:xfrm rot="1874304">
              <a:off x="8056999" y="409823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6" name="Полилиния 55"/>
            <p:cNvSpPr/>
            <p:nvPr/>
          </p:nvSpPr>
          <p:spPr>
            <a:xfrm>
              <a:off x="6572264" y="1357298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" name="Группа 218"/>
          <p:cNvGrpSpPr/>
          <p:nvPr/>
        </p:nvGrpSpPr>
        <p:grpSpPr>
          <a:xfrm>
            <a:off x="-55071" y="3786190"/>
            <a:ext cx="9247681" cy="3082320"/>
            <a:chOff x="-65581" y="3302758"/>
            <a:chExt cx="9247681" cy="3555242"/>
          </a:xfrm>
        </p:grpSpPr>
        <p:sp>
          <p:nvSpPr>
            <p:cNvPr id="117" name="Полилиния 116"/>
            <p:cNvSpPr/>
            <p:nvPr/>
          </p:nvSpPr>
          <p:spPr>
            <a:xfrm>
              <a:off x="-12700" y="5146130"/>
              <a:ext cx="9156700" cy="1711869"/>
            </a:xfrm>
            <a:custGeom>
              <a:avLst/>
              <a:gdLst>
                <a:gd name="connsiteX0" fmla="*/ 0 w 7531100"/>
                <a:gd name="connsiteY0" fmla="*/ 0 h 1384300"/>
                <a:gd name="connsiteX1" fmla="*/ 3200400 w 7531100"/>
                <a:gd name="connsiteY1" fmla="*/ 12700 h 1384300"/>
                <a:gd name="connsiteX2" fmla="*/ 6070600 w 7531100"/>
                <a:gd name="connsiteY2" fmla="*/ 241300 h 1384300"/>
                <a:gd name="connsiteX3" fmla="*/ 7531100 w 7531100"/>
                <a:gd name="connsiteY3" fmla="*/ 1371600 h 1384300"/>
                <a:gd name="connsiteX4" fmla="*/ 0 w 7531100"/>
                <a:gd name="connsiteY4" fmla="*/ 1384300 h 1384300"/>
                <a:gd name="connsiteX5" fmla="*/ 0 w 7531100"/>
                <a:gd name="connsiteY5" fmla="*/ 0 h 1384300"/>
                <a:gd name="connsiteX0" fmla="*/ 0 w 7531100"/>
                <a:gd name="connsiteY0" fmla="*/ 327569 h 1711869"/>
                <a:gd name="connsiteX1" fmla="*/ 3200400 w 7531100"/>
                <a:gd name="connsiteY1" fmla="*/ 340269 h 1711869"/>
                <a:gd name="connsiteX2" fmla="*/ 6070600 w 7531100"/>
                <a:gd name="connsiteY2" fmla="*/ 568869 h 1711869"/>
                <a:gd name="connsiteX3" fmla="*/ 7531100 w 7531100"/>
                <a:gd name="connsiteY3" fmla="*/ 1699169 h 1711869"/>
                <a:gd name="connsiteX4" fmla="*/ 0 w 7531100"/>
                <a:gd name="connsiteY4" fmla="*/ 1711869 h 1711869"/>
                <a:gd name="connsiteX5" fmla="*/ 0 w 7531100"/>
                <a:gd name="connsiteY5" fmla="*/ 327569 h 1711869"/>
                <a:gd name="connsiteX0" fmla="*/ 0 w 7531100"/>
                <a:gd name="connsiteY0" fmla="*/ 327569 h 1711869"/>
                <a:gd name="connsiteX1" fmla="*/ 3200400 w 7531100"/>
                <a:gd name="connsiteY1" fmla="*/ 340269 h 1711869"/>
                <a:gd name="connsiteX2" fmla="*/ 6070600 w 7531100"/>
                <a:gd name="connsiteY2" fmla="*/ 568869 h 1711869"/>
                <a:gd name="connsiteX3" fmla="*/ 7531100 w 7531100"/>
                <a:gd name="connsiteY3" fmla="*/ 1699169 h 1711869"/>
                <a:gd name="connsiteX4" fmla="*/ 0 w 7531100"/>
                <a:gd name="connsiteY4" fmla="*/ 1711869 h 1711869"/>
                <a:gd name="connsiteX5" fmla="*/ 0 w 7531100"/>
                <a:gd name="connsiteY5" fmla="*/ 327569 h 1711869"/>
                <a:gd name="connsiteX0" fmla="*/ 0 w 7531100"/>
                <a:gd name="connsiteY0" fmla="*/ 327569 h 1711869"/>
                <a:gd name="connsiteX1" fmla="*/ 3200400 w 7531100"/>
                <a:gd name="connsiteY1" fmla="*/ 340269 h 1711869"/>
                <a:gd name="connsiteX2" fmla="*/ 6070600 w 7531100"/>
                <a:gd name="connsiteY2" fmla="*/ 568869 h 1711869"/>
                <a:gd name="connsiteX3" fmla="*/ 7531100 w 7531100"/>
                <a:gd name="connsiteY3" fmla="*/ 1699169 h 1711869"/>
                <a:gd name="connsiteX4" fmla="*/ 0 w 7531100"/>
                <a:gd name="connsiteY4" fmla="*/ 1711869 h 1711869"/>
                <a:gd name="connsiteX5" fmla="*/ 0 w 7531100"/>
                <a:gd name="connsiteY5" fmla="*/ 327569 h 1711869"/>
                <a:gd name="connsiteX0" fmla="*/ 0 w 7531100"/>
                <a:gd name="connsiteY0" fmla="*/ 327569 h 1711869"/>
                <a:gd name="connsiteX1" fmla="*/ 3200400 w 7531100"/>
                <a:gd name="connsiteY1" fmla="*/ 340269 h 1711869"/>
                <a:gd name="connsiteX2" fmla="*/ 6070600 w 7531100"/>
                <a:gd name="connsiteY2" fmla="*/ 568869 h 1711869"/>
                <a:gd name="connsiteX3" fmla="*/ 7531100 w 7531100"/>
                <a:gd name="connsiteY3" fmla="*/ 1699169 h 1711869"/>
                <a:gd name="connsiteX4" fmla="*/ 0 w 7531100"/>
                <a:gd name="connsiteY4" fmla="*/ 1711869 h 1711869"/>
                <a:gd name="connsiteX5" fmla="*/ 0 w 7531100"/>
                <a:gd name="connsiteY5" fmla="*/ 327569 h 1711869"/>
                <a:gd name="connsiteX0" fmla="*/ 0 w 7531100"/>
                <a:gd name="connsiteY0" fmla="*/ 327569 h 1711869"/>
                <a:gd name="connsiteX1" fmla="*/ 3200400 w 7531100"/>
                <a:gd name="connsiteY1" fmla="*/ 340269 h 1711869"/>
                <a:gd name="connsiteX2" fmla="*/ 6070600 w 7531100"/>
                <a:gd name="connsiteY2" fmla="*/ 568869 h 1711869"/>
                <a:gd name="connsiteX3" fmla="*/ 7518023 w 7531100"/>
                <a:gd name="connsiteY3" fmla="*/ 311666 h 1711869"/>
                <a:gd name="connsiteX4" fmla="*/ 7531100 w 7531100"/>
                <a:gd name="connsiteY4" fmla="*/ 1699169 h 1711869"/>
                <a:gd name="connsiteX5" fmla="*/ 0 w 7531100"/>
                <a:gd name="connsiteY5" fmla="*/ 1711869 h 1711869"/>
                <a:gd name="connsiteX6" fmla="*/ 0 w 7531100"/>
                <a:gd name="connsiteY6" fmla="*/ 327569 h 1711869"/>
                <a:gd name="connsiteX0" fmla="*/ 0 w 7531100"/>
                <a:gd name="connsiteY0" fmla="*/ 327569 h 1711869"/>
                <a:gd name="connsiteX1" fmla="*/ 3200400 w 7531100"/>
                <a:gd name="connsiteY1" fmla="*/ 340269 h 1711869"/>
                <a:gd name="connsiteX2" fmla="*/ 6070600 w 7531100"/>
                <a:gd name="connsiteY2" fmla="*/ 568869 h 1711869"/>
                <a:gd name="connsiteX3" fmla="*/ 7518023 w 7531100"/>
                <a:gd name="connsiteY3" fmla="*/ 311666 h 1711869"/>
                <a:gd name="connsiteX4" fmla="*/ 7531100 w 7531100"/>
                <a:gd name="connsiteY4" fmla="*/ 1699169 h 1711869"/>
                <a:gd name="connsiteX5" fmla="*/ 0 w 7531100"/>
                <a:gd name="connsiteY5" fmla="*/ 1711869 h 1711869"/>
                <a:gd name="connsiteX6" fmla="*/ 0 w 7531100"/>
                <a:gd name="connsiteY6" fmla="*/ 327569 h 1711869"/>
                <a:gd name="connsiteX0" fmla="*/ 0 w 7531100"/>
                <a:gd name="connsiteY0" fmla="*/ 327569 h 1711869"/>
                <a:gd name="connsiteX1" fmla="*/ 3200400 w 7531100"/>
                <a:gd name="connsiteY1" fmla="*/ 340269 h 1711869"/>
                <a:gd name="connsiteX2" fmla="*/ 6070600 w 7531100"/>
                <a:gd name="connsiteY2" fmla="*/ 568869 h 1711869"/>
                <a:gd name="connsiteX3" fmla="*/ 7518023 w 7531100"/>
                <a:gd name="connsiteY3" fmla="*/ 311666 h 1711869"/>
                <a:gd name="connsiteX4" fmla="*/ 7531100 w 7531100"/>
                <a:gd name="connsiteY4" fmla="*/ 1699169 h 1711869"/>
                <a:gd name="connsiteX5" fmla="*/ 0 w 7531100"/>
                <a:gd name="connsiteY5" fmla="*/ 1711869 h 1711869"/>
                <a:gd name="connsiteX6" fmla="*/ 0 w 7531100"/>
                <a:gd name="connsiteY6" fmla="*/ 327569 h 1711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531100" h="1711869">
                  <a:moveTo>
                    <a:pt x="0" y="327569"/>
                  </a:moveTo>
                  <a:cubicBezTo>
                    <a:pt x="998562" y="0"/>
                    <a:pt x="2157430" y="512234"/>
                    <a:pt x="3200400" y="340269"/>
                  </a:cubicBezTo>
                  <a:cubicBezTo>
                    <a:pt x="4225399" y="178329"/>
                    <a:pt x="5274201" y="94191"/>
                    <a:pt x="6070600" y="568869"/>
                  </a:cubicBezTo>
                  <a:cubicBezTo>
                    <a:pt x="6563499" y="668857"/>
                    <a:pt x="7177844" y="446598"/>
                    <a:pt x="7518023" y="311666"/>
                  </a:cubicBezTo>
                  <a:lnTo>
                    <a:pt x="7531100" y="1699169"/>
                  </a:lnTo>
                  <a:lnTo>
                    <a:pt x="0" y="1711869"/>
                  </a:lnTo>
                  <a:lnTo>
                    <a:pt x="0" y="327569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 prstMaterial="matte">
              <a:bevelT w="488950" h="1016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6" name="Группа 119"/>
            <p:cNvGrpSpPr/>
            <p:nvPr/>
          </p:nvGrpSpPr>
          <p:grpSpPr>
            <a:xfrm>
              <a:off x="428596" y="3632354"/>
              <a:ext cx="1109662" cy="1971543"/>
              <a:chOff x="428596" y="3632354"/>
              <a:chExt cx="1109662" cy="1971543"/>
            </a:xfrm>
          </p:grpSpPr>
          <p:sp>
            <p:nvSpPr>
              <p:cNvPr id="118" name="Равнобедренный треугольник 117"/>
              <p:cNvSpPr/>
              <p:nvPr/>
            </p:nvSpPr>
            <p:spPr>
              <a:xfrm>
                <a:off x="859577" y="4460889"/>
                <a:ext cx="214314" cy="1143008"/>
              </a:xfrm>
              <a:prstGeom prst="triangle">
                <a:avLst/>
              </a:prstGeom>
              <a:blipFill>
                <a:blip r:embed="rId3"/>
                <a:tile tx="0" ty="0" sx="100000" sy="100000" flip="none" algn="tl"/>
              </a:blip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19050" h="190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19" name="Полилиния 118"/>
              <p:cNvSpPr/>
              <p:nvPr/>
            </p:nvSpPr>
            <p:spPr>
              <a:xfrm>
                <a:off x="428596" y="3632354"/>
                <a:ext cx="1109662" cy="1812775"/>
              </a:xfrm>
              <a:custGeom>
                <a:avLst/>
                <a:gdLst>
                  <a:gd name="connsiteX0" fmla="*/ 0 w 642942"/>
                  <a:gd name="connsiteY0" fmla="*/ 1143008 h 1143008"/>
                  <a:gd name="connsiteX1" fmla="*/ 321471 w 642942"/>
                  <a:gd name="connsiteY1" fmla="*/ 0 h 1143008"/>
                  <a:gd name="connsiteX2" fmla="*/ 642942 w 642942"/>
                  <a:gd name="connsiteY2" fmla="*/ 1143008 h 1143008"/>
                  <a:gd name="connsiteX3" fmla="*/ 0 w 642942"/>
                  <a:gd name="connsiteY3" fmla="*/ 1143008 h 1143008"/>
                  <a:gd name="connsiteX0" fmla="*/ 0 w 642942"/>
                  <a:gd name="connsiteY0" fmla="*/ 1225565 h 1225565"/>
                  <a:gd name="connsiteX1" fmla="*/ 321471 w 642942"/>
                  <a:gd name="connsiteY1" fmla="*/ 82557 h 1225565"/>
                  <a:gd name="connsiteX2" fmla="*/ 642942 w 642942"/>
                  <a:gd name="connsiteY2" fmla="*/ 1225565 h 1225565"/>
                  <a:gd name="connsiteX3" fmla="*/ 0 w 642942"/>
                  <a:gd name="connsiteY3" fmla="*/ 1225565 h 1225565"/>
                  <a:gd name="connsiteX0" fmla="*/ 0 w 642942"/>
                  <a:gd name="connsiteY0" fmla="*/ 1246203 h 1246203"/>
                  <a:gd name="connsiteX1" fmla="*/ 321471 w 642942"/>
                  <a:gd name="connsiteY1" fmla="*/ 103195 h 1246203"/>
                  <a:gd name="connsiteX2" fmla="*/ 642942 w 642942"/>
                  <a:gd name="connsiteY2" fmla="*/ 1246203 h 1246203"/>
                  <a:gd name="connsiteX3" fmla="*/ 0 w 642942"/>
                  <a:gd name="connsiteY3" fmla="*/ 1246203 h 1246203"/>
                  <a:gd name="connsiteX0" fmla="*/ 0 w 892995"/>
                  <a:gd name="connsiteY0" fmla="*/ 1246203 h 1390650"/>
                  <a:gd name="connsiteX1" fmla="*/ 321471 w 892995"/>
                  <a:gd name="connsiteY1" fmla="*/ 103195 h 1390650"/>
                  <a:gd name="connsiteX2" fmla="*/ 642942 w 892995"/>
                  <a:gd name="connsiteY2" fmla="*/ 1246203 h 1390650"/>
                  <a:gd name="connsiteX3" fmla="*/ 0 w 892995"/>
                  <a:gd name="connsiteY3" fmla="*/ 1246203 h 1390650"/>
                  <a:gd name="connsiteX0" fmla="*/ 216667 w 1109662"/>
                  <a:gd name="connsiteY0" fmla="*/ 1246203 h 1428750"/>
                  <a:gd name="connsiteX1" fmla="*/ 538138 w 1109662"/>
                  <a:gd name="connsiteY1" fmla="*/ 103195 h 1428750"/>
                  <a:gd name="connsiteX2" fmla="*/ 859609 w 1109662"/>
                  <a:gd name="connsiteY2" fmla="*/ 1246203 h 1428750"/>
                  <a:gd name="connsiteX3" fmla="*/ 216667 w 1109662"/>
                  <a:gd name="connsiteY3" fmla="*/ 1246203 h 1428750"/>
                  <a:gd name="connsiteX0" fmla="*/ 216667 w 1109662"/>
                  <a:gd name="connsiteY0" fmla="*/ 1246203 h 1444625"/>
                  <a:gd name="connsiteX1" fmla="*/ 538138 w 1109662"/>
                  <a:gd name="connsiteY1" fmla="*/ 103195 h 1444625"/>
                  <a:gd name="connsiteX2" fmla="*/ 859609 w 1109662"/>
                  <a:gd name="connsiteY2" fmla="*/ 1246203 h 1444625"/>
                  <a:gd name="connsiteX3" fmla="*/ 216667 w 1109662"/>
                  <a:gd name="connsiteY3" fmla="*/ 1246203 h 1444625"/>
                  <a:gd name="connsiteX0" fmla="*/ 216667 w 1109662"/>
                  <a:gd name="connsiteY0" fmla="*/ 1246203 h 1444625"/>
                  <a:gd name="connsiteX1" fmla="*/ 538138 w 1109662"/>
                  <a:gd name="connsiteY1" fmla="*/ 103195 h 1444625"/>
                  <a:gd name="connsiteX2" fmla="*/ 859609 w 1109662"/>
                  <a:gd name="connsiteY2" fmla="*/ 1246203 h 1444625"/>
                  <a:gd name="connsiteX3" fmla="*/ 216667 w 1109662"/>
                  <a:gd name="connsiteY3" fmla="*/ 1246203 h 14446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09662" h="1444625">
                    <a:moveTo>
                      <a:pt x="216667" y="1246203"/>
                    </a:moveTo>
                    <a:cubicBezTo>
                      <a:pt x="0" y="1428750"/>
                      <a:pt x="396081" y="0"/>
                      <a:pt x="538138" y="103195"/>
                    </a:cubicBezTo>
                    <a:cubicBezTo>
                      <a:pt x="675481" y="20638"/>
                      <a:pt x="1109662" y="1390650"/>
                      <a:pt x="859609" y="1246203"/>
                    </a:cubicBezTo>
                    <a:cubicBezTo>
                      <a:pt x="650081" y="1444625"/>
                      <a:pt x="523081" y="1406525"/>
                      <a:pt x="216667" y="1246203"/>
                    </a:cubicBezTo>
                    <a:close/>
                  </a:path>
                </a:pathLst>
              </a:custGeom>
              <a:gradFill>
                <a:gsLst>
                  <a:gs pos="100000">
                    <a:srgbClr val="92D050"/>
                  </a:gs>
                  <a:gs pos="0">
                    <a:schemeClr val="accent3">
                      <a:lumMod val="50000"/>
                    </a:schemeClr>
                  </a:gs>
                </a:gsLst>
                <a:lin ang="16200000" scaled="1"/>
              </a:gradFill>
              <a:ln>
                <a:noFill/>
              </a:ln>
              <a:effectLst>
                <a:outerShdw blurRad="266700" dist="165100" dir="3960000" sx="90000" sy="-19000" rotWithShape="0">
                  <a:prstClr val="black">
                    <a:alpha val="39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>
                <a:bevelT w="4318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7" name="Группа 120"/>
            <p:cNvGrpSpPr/>
            <p:nvPr/>
          </p:nvGrpSpPr>
          <p:grpSpPr>
            <a:xfrm>
              <a:off x="7858148" y="4209144"/>
              <a:ext cx="928694" cy="1537629"/>
              <a:chOff x="428596" y="3829035"/>
              <a:chExt cx="1109662" cy="1774862"/>
            </a:xfrm>
          </p:grpSpPr>
          <p:sp>
            <p:nvSpPr>
              <p:cNvPr id="122" name="Равнобедренный треугольник 121"/>
              <p:cNvSpPr/>
              <p:nvPr/>
            </p:nvSpPr>
            <p:spPr>
              <a:xfrm>
                <a:off x="859577" y="4460889"/>
                <a:ext cx="214314" cy="1143008"/>
              </a:xfrm>
              <a:prstGeom prst="triangle">
                <a:avLst/>
              </a:prstGeom>
              <a:blipFill>
                <a:blip r:embed="rId3"/>
                <a:tile tx="0" ty="0" sx="100000" sy="100000" flip="none" algn="tl"/>
              </a:blip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19050" h="190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23" name="Полилиния 122"/>
              <p:cNvSpPr/>
              <p:nvPr/>
            </p:nvSpPr>
            <p:spPr>
              <a:xfrm>
                <a:off x="428596" y="3829035"/>
                <a:ext cx="1109662" cy="1616093"/>
              </a:xfrm>
              <a:custGeom>
                <a:avLst/>
                <a:gdLst>
                  <a:gd name="connsiteX0" fmla="*/ 0 w 642942"/>
                  <a:gd name="connsiteY0" fmla="*/ 1143008 h 1143008"/>
                  <a:gd name="connsiteX1" fmla="*/ 321471 w 642942"/>
                  <a:gd name="connsiteY1" fmla="*/ 0 h 1143008"/>
                  <a:gd name="connsiteX2" fmla="*/ 642942 w 642942"/>
                  <a:gd name="connsiteY2" fmla="*/ 1143008 h 1143008"/>
                  <a:gd name="connsiteX3" fmla="*/ 0 w 642942"/>
                  <a:gd name="connsiteY3" fmla="*/ 1143008 h 1143008"/>
                  <a:gd name="connsiteX0" fmla="*/ 0 w 642942"/>
                  <a:gd name="connsiteY0" fmla="*/ 1225565 h 1225565"/>
                  <a:gd name="connsiteX1" fmla="*/ 321471 w 642942"/>
                  <a:gd name="connsiteY1" fmla="*/ 82557 h 1225565"/>
                  <a:gd name="connsiteX2" fmla="*/ 642942 w 642942"/>
                  <a:gd name="connsiteY2" fmla="*/ 1225565 h 1225565"/>
                  <a:gd name="connsiteX3" fmla="*/ 0 w 642942"/>
                  <a:gd name="connsiteY3" fmla="*/ 1225565 h 1225565"/>
                  <a:gd name="connsiteX0" fmla="*/ 0 w 642942"/>
                  <a:gd name="connsiteY0" fmla="*/ 1246203 h 1246203"/>
                  <a:gd name="connsiteX1" fmla="*/ 321471 w 642942"/>
                  <a:gd name="connsiteY1" fmla="*/ 103195 h 1246203"/>
                  <a:gd name="connsiteX2" fmla="*/ 642942 w 642942"/>
                  <a:gd name="connsiteY2" fmla="*/ 1246203 h 1246203"/>
                  <a:gd name="connsiteX3" fmla="*/ 0 w 642942"/>
                  <a:gd name="connsiteY3" fmla="*/ 1246203 h 1246203"/>
                  <a:gd name="connsiteX0" fmla="*/ 0 w 892995"/>
                  <a:gd name="connsiteY0" fmla="*/ 1246203 h 1390650"/>
                  <a:gd name="connsiteX1" fmla="*/ 321471 w 892995"/>
                  <a:gd name="connsiteY1" fmla="*/ 103195 h 1390650"/>
                  <a:gd name="connsiteX2" fmla="*/ 642942 w 892995"/>
                  <a:gd name="connsiteY2" fmla="*/ 1246203 h 1390650"/>
                  <a:gd name="connsiteX3" fmla="*/ 0 w 892995"/>
                  <a:gd name="connsiteY3" fmla="*/ 1246203 h 1390650"/>
                  <a:gd name="connsiteX0" fmla="*/ 216667 w 1109662"/>
                  <a:gd name="connsiteY0" fmla="*/ 1246203 h 1428750"/>
                  <a:gd name="connsiteX1" fmla="*/ 538138 w 1109662"/>
                  <a:gd name="connsiteY1" fmla="*/ 103195 h 1428750"/>
                  <a:gd name="connsiteX2" fmla="*/ 859609 w 1109662"/>
                  <a:gd name="connsiteY2" fmla="*/ 1246203 h 1428750"/>
                  <a:gd name="connsiteX3" fmla="*/ 216667 w 1109662"/>
                  <a:gd name="connsiteY3" fmla="*/ 1246203 h 1428750"/>
                  <a:gd name="connsiteX0" fmla="*/ 216667 w 1109662"/>
                  <a:gd name="connsiteY0" fmla="*/ 1246203 h 1444625"/>
                  <a:gd name="connsiteX1" fmla="*/ 538138 w 1109662"/>
                  <a:gd name="connsiteY1" fmla="*/ 103195 h 1444625"/>
                  <a:gd name="connsiteX2" fmla="*/ 859609 w 1109662"/>
                  <a:gd name="connsiteY2" fmla="*/ 1246203 h 1444625"/>
                  <a:gd name="connsiteX3" fmla="*/ 216667 w 1109662"/>
                  <a:gd name="connsiteY3" fmla="*/ 1246203 h 1444625"/>
                  <a:gd name="connsiteX0" fmla="*/ 216667 w 1109662"/>
                  <a:gd name="connsiteY0" fmla="*/ 1246203 h 1444625"/>
                  <a:gd name="connsiteX1" fmla="*/ 538138 w 1109662"/>
                  <a:gd name="connsiteY1" fmla="*/ 103195 h 1444625"/>
                  <a:gd name="connsiteX2" fmla="*/ 859609 w 1109662"/>
                  <a:gd name="connsiteY2" fmla="*/ 1246203 h 1444625"/>
                  <a:gd name="connsiteX3" fmla="*/ 216667 w 1109662"/>
                  <a:gd name="connsiteY3" fmla="*/ 1246203 h 14446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09662" h="1444625">
                    <a:moveTo>
                      <a:pt x="216667" y="1246203"/>
                    </a:moveTo>
                    <a:cubicBezTo>
                      <a:pt x="0" y="1428750"/>
                      <a:pt x="396081" y="0"/>
                      <a:pt x="538138" y="103195"/>
                    </a:cubicBezTo>
                    <a:cubicBezTo>
                      <a:pt x="675481" y="20638"/>
                      <a:pt x="1109662" y="1390650"/>
                      <a:pt x="859609" y="1246203"/>
                    </a:cubicBezTo>
                    <a:cubicBezTo>
                      <a:pt x="650081" y="1444625"/>
                      <a:pt x="523081" y="1406525"/>
                      <a:pt x="216667" y="1246203"/>
                    </a:cubicBezTo>
                    <a:close/>
                  </a:path>
                </a:pathLst>
              </a:custGeom>
              <a:gradFill>
                <a:gsLst>
                  <a:gs pos="100000">
                    <a:srgbClr val="92D050"/>
                  </a:gs>
                  <a:gs pos="0">
                    <a:schemeClr val="accent3">
                      <a:lumMod val="50000"/>
                    </a:schemeClr>
                  </a:gs>
                </a:gsLst>
                <a:lin ang="16200000" scaled="1"/>
              </a:gradFill>
              <a:ln>
                <a:noFill/>
              </a:ln>
              <a:effectLst>
                <a:outerShdw blurRad="266700" dist="165100" dir="3960000" sx="90000" sy="-19000" rotWithShape="0">
                  <a:prstClr val="black">
                    <a:alpha val="39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>
                <a:bevelT w="4318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8" name="Группа 123"/>
            <p:cNvGrpSpPr/>
            <p:nvPr/>
          </p:nvGrpSpPr>
          <p:grpSpPr>
            <a:xfrm>
              <a:off x="4500562" y="3302758"/>
              <a:ext cx="1357322" cy="2269381"/>
              <a:chOff x="428596" y="3644850"/>
              <a:chExt cx="1109662" cy="1959047"/>
            </a:xfrm>
          </p:grpSpPr>
          <p:sp>
            <p:nvSpPr>
              <p:cNvPr id="125" name="Равнобедренный треугольник 124"/>
              <p:cNvSpPr/>
              <p:nvPr/>
            </p:nvSpPr>
            <p:spPr>
              <a:xfrm>
                <a:off x="859577" y="4460889"/>
                <a:ext cx="214314" cy="1143008"/>
              </a:xfrm>
              <a:prstGeom prst="triangle">
                <a:avLst/>
              </a:prstGeom>
              <a:blipFill>
                <a:blip r:embed="rId3"/>
                <a:tile tx="0" ty="0" sx="100000" sy="100000" flip="none" algn="tl"/>
              </a:blip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19050" h="190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26" name="Полилиния 125"/>
              <p:cNvSpPr/>
              <p:nvPr/>
            </p:nvSpPr>
            <p:spPr>
              <a:xfrm>
                <a:off x="428596" y="3644850"/>
                <a:ext cx="1109662" cy="1800279"/>
              </a:xfrm>
              <a:custGeom>
                <a:avLst/>
                <a:gdLst>
                  <a:gd name="connsiteX0" fmla="*/ 0 w 642942"/>
                  <a:gd name="connsiteY0" fmla="*/ 1143008 h 1143008"/>
                  <a:gd name="connsiteX1" fmla="*/ 321471 w 642942"/>
                  <a:gd name="connsiteY1" fmla="*/ 0 h 1143008"/>
                  <a:gd name="connsiteX2" fmla="*/ 642942 w 642942"/>
                  <a:gd name="connsiteY2" fmla="*/ 1143008 h 1143008"/>
                  <a:gd name="connsiteX3" fmla="*/ 0 w 642942"/>
                  <a:gd name="connsiteY3" fmla="*/ 1143008 h 1143008"/>
                  <a:gd name="connsiteX0" fmla="*/ 0 w 642942"/>
                  <a:gd name="connsiteY0" fmla="*/ 1225565 h 1225565"/>
                  <a:gd name="connsiteX1" fmla="*/ 321471 w 642942"/>
                  <a:gd name="connsiteY1" fmla="*/ 82557 h 1225565"/>
                  <a:gd name="connsiteX2" fmla="*/ 642942 w 642942"/>
                  <a:gd name="connsiteY2" fmla="*/ 1225565 h 1225565"/>
                  <a:gd name="connsiteX3" fmla="*/ 0 w 642942"/>
                  <a:gd name="connsiteY3" fmla="*/ 1225565 h 1225565"/>
                  <a:gd name="connsiteX0" fmla="*/ 0 w 642942"/>
                  <a:gd name="connsiteY0" fmla="*/ 1246203 h 1246203"/>
                  <a:gd name="connsiteX1" fmla="*/ 321471 w 642942"/>
                  <a:gd name="connsiteY1" fmla="*/ 103195 h 1246203"/>
                  <a:gd name="connsiteX2" fmla="*/ 642942 w 642942"/>
                  <a:gd name="connsiteY2" fmla="*/ 1246203 h 1246203"/>
                  <a:gd name="connsiteX3" fmla="*/ 0 w 642942"/>
                  <a:gd name="connsiteY3" fmla="*/ 1246203 h 1246203"/>
                  <a:gd name="connsiteX0" fmla="*/ 0 w 892995"/>
                  <a:gd name="connsiteY0" fmla="*/ 1246203 h 1390650"/>
                  <a:gd name="connsiteX1" fmla="*/ 321471 w 892995"/>
                  <a:gd name="connsiteY1" fmla="*/ 103195 h 1390650"/>
                  <a:gd name="connsiteX2" fmla="*/ 642942 w 892995"/>
                  <a:gd name="connsiteY2" fmla="*/ 1246203 h 1390650"/>
                  <a:gd name="connsiteX3" fmla="*/ 0 w 892995"/>
                  <a:gd name="connsiteY3" fmla="*/ 1246203 h 1390650"/>
                  <a:gd name="connsiteX0" fmla="*/ 216667 w 1109662"/>
                  <a:gd name="connsiteY0" fmla="*/ 1246203 h 1428750"/>
                  <a:gd name="connsiteX1" fmla="*/ 538138 w 1109662"/>
                  <a:gd name="connsiteY1" fmla="*/ 103195 h 1428750"/>
                  <a:gd name="connsiteX2" fmla="*/ 859609 w 1109662"/>
                  <a:gd name="connsiteY2" fmla="*/ 1246203 h 1428750"/>
                  <a:gd name="connsiteX3" fmla="*/ 216667 w 1109662"/>
                  <a:gd name="connsiteY3" fmla="*/ 1246203 h 1428750"/>
                  <a:gd name="connsiteX0" fmla="*/ 216667 w 1109662"/>
                  <a:gd name="connsiteY0" fmla="*/ 1246203 h 1444625"/>
                  <a:gd name="connsiteX1" fmla="*/ 538138 w 1109662"/>
                  <a:gd name="connsiteY1" fmla="*/ 103195 h 1444625"/>
                  <a:gd name="connsiteX2" fmla="*/ 859609 w 1109662"/>
                  <a:gd name="connsiteY2" fmla="*/ 1246203 h 1444625"/>
                  <a:gd name="connsiteX3" fmla="*/ 216667 w 1109662"/>
                  <a:gd name="connsiteY3" fmla="*/ 1246203 h 1444625"/>
                  <a:gd name="connsiteX0" fmla="*/ 216667 w 1109662"/>
                  <a:gd name="connsiteY0" fmla="*/ 1246203 h 1444625"/>
                  <a:gd name="connsiteX1" fmla="*/ 538138 w 1109662"/>
                  <a:gd name="connsiteY1" fmla="*/ 103195 h 1444625"/>
                  <a:gd name="connsiteX2" fmla="*/ 859609 w 1109662"/>
                  <a:gd name="connsiteY2" fmla="*/ 1246203 h 1444625"/>
                  <a:gd name="connsiteX3" fmla="*/ 216667 w 1109662"/>
                  <a:gd name="connsiteY3" fmla="*/ 1246203 h 14446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09662" h="1444625">
                    <a:moveTo>
                      <a:pt x="216667" y="1246203"/>
                    </a:moveTo>
                    <a:cubicBezTo>
                      <a:pt x="0" y="1428750"/>
                      <a:pt x="396081" y="0"/>
                      <a:pt x="538138" y="103195"/>
                    </a:cubicBezTo>
                    <a:cubicBezTo>
                      <a:pt x="675481" y="20638"/>
                      <a:pt x="1109662" y="1390650"/>
                      <a:pt x="859609" y="1246203"/>
                    </a:cubicBezTo>
                    <a:cubicBezTo>
                      <a:pt x="650081" y="1444625"/>
                      <a:pt x="523081" y="1406525"/>
                      <a:pt x="216667" y="1246203"/>
                    </a:cubicBezTo>
                    <a:close/>
                  </a:path>
                </a:pathLst>
              </a:custGeom>
              <a:gradFill>
                <a:gsLst>
                  <a:gs pos="100000">
                    <a:srgbClr val="92D050"/>
                  </a:gs>
                  <a:gs pos="0">
                    <a:schemeClr val="accent3">
                      <a:lumMod val="50000"/>
                    </a:schemeClr>
                  </a:gs>
                </a:gsLst>
                <a:lin ang="16200000" scaled="1"/>
              </a:gradFill>
              <a:ln>
                <a:noFill/>
              </a:ln>
              <a:effectLst>
                <a:outerShdw blurRad="266700" dist="165100" dir="3960000" sx="90000" sy="-19000" rotWithShape="0">
                  <a:prstClr val="black">
                    <a:alpha val="39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>
                <a:bevelT w="4318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116" name="Полилиния 115"/>
            <p:cNvSpPr/>
            <p:nvPr/>
          </p:nvSpPr>
          <p:spPr>
            <a:xfrm>
              <a:off x="-65581" y="5715016"/>
              <a:ext cx="9247681" cy="1142984"/>
            </a:xfrm>
            <a:custGeom>
              <a:avLst/>
              <a:gdLst>
                <a:gd name="connsiteX0" fmla="*/ 9194800 w 9781117"/>
                <a:gd name="connsiteY0" fmla="*/ 511588 h 2492788"/>
                <a:gd name="connsiteX1" fmla="*/ 5715000 w 9781117"/>
                <a:gd name="connsiteY1" fmla="*/ 295688 h 2492788"/>
                <a:gd name="connsiteX2" fmla="*/ 1765300 w 9781117"/>
                <a:gd name="connsiteY2" fmla="*/ 943388 h 2492788"/>
                <a:gd name="connsiteX3" fmla="*/ 63500 w 9781117"/>
                <a:gd name="connsiteY3" fmla="*/ 816388 h 2492788"/>
                <a:gd name="connsiteX4" fmla="*/ 0 w 9781117"/>
                <a:gd name="connsiteY4" fmla="*/ 2480088 h 2492788"/>
                <a:gd name="connsiteX5" fmla="*/ 9232900 w 9781117"/>
                <a:gd name="connsiteY5" fmla="*/ 2492788 h 2492788"/>
                <a:gd name="connsiteX6" fmla="*/ 9194800 w 9781117"/>
                <a:gd name="connsiteY6" fmla="*/ 511588 h 2492788"/>
                <a:gd name="connsiteX0" fmla="*/ 9194800 w 9247681"/>
                <a:gd name="connsiteY0" fmla="*/ 511588 h 2492788"/>
                <a:gd name="connsiteX1" fmla="*/ 5715000 w 9247681"/>
                <a:gd name="connsiteY1" fmla="*/ 295688 h 2492788"/>
                <a:gd name="connsiteX2" fmla="*/ 1765300 w 9247681"/>
                <a:gd name="connsiteY2" fmla="*/ 943388 h 2492788"/>
                <a:gd name="connsiteX3" fmla="*/ 63500 w 9247681"/>
                <a:gd name="connsiteY3" fmla="*/ 816388 h 2492788"/>
                <a:gd name="connsiteX4" fmla="*/ 0 w 9247681"/>
                <a:gd name="connsiteY4" fmla="*/ 2480088 h 2492788"/>
                <a:gd name="connsiteX5" fmla="*/ 9232900 w 9247681"/>
                <a:gd name="connsiteY5" fmla="*/ 2492788 h 2492788"/>
                <a:gd name="connsiteX6" fmla="*/ 9194800 w 9247681"/>
                <a:gd name="connsiteY6" fmla="*/ 511588 h 2492788"/>
                <a:gd name="connsiteX0" fmla="*/ 9194800 w 9247681"/>
                <a:gd name="connsiteY0" fmla="*/ 511588 h 2492788"/>
                <a:gd name="connsiteX1" fmla="*/ 5715000 w 9247681"/>
                <a:gd name="connsiteY1" fmla="*/ 295688 h 2492788"/>
                <a:gd name="connsiteX2" fmla="*/ 1765300 w 9247681"/>
                <a:gd name="connsiteY2" fmla="*/ 943388 h 2492788"/>
                <a:gd name="connsiteX3" fmla="*/ 63500 w 9247681"/>
                <a:gd name="connsiteY3" fmla="*/ 816388 h 2492788"/>
                <a:gd name="connsiteX4" fmla="*/ 0 w 9247681"/>
                <a:gd name="connsiteY4" fmla="*/ 2480088 h 2492788"/>
                <a:gd name="connsiteX5" fmla="*/ 9232900 w 9247681"/>
                <a:gd name="connsiteY5" fmla="*/ 2492788 h 2492788"/>
                <a:gd name="connsiteX6" fmla="*/ 9194800 w 9247681"/>
                <a:gd name="connsiteY6" fmla="*/ 511588 h 2492788"/>
                <a:gd name="connsiteX0" fmla="*/ 9194800 w 9247681"/>
                <a:gd name="connsiteY0" fmla="*/ 511588 h 2492788"/>
                <a:gd name="connsiteX1" fmla="*/ 5715000 w 9247681"/>
                <a:gd name="connsiteY1" fmla="*/ 295688 h 2492788"/>
                <a:gd name="connsiteX2" fmla="*/ 1765300 w 9247681"/>
                <a:gd name="connsiteY2" fmla="*/ 943388 h 2492788"/>
                <a:gd name="connsiteX3" fmla="*/ 63500 w 9247681"/>
                <a:gd name="connsiteY3" fmla="*/ 816388 h 2492788"/>
                <a:gd name="connsiteX4" fmla="*/ 0 w 9247681"/>
                <a:gd name="connsiteY4" fmla="*/ 2480088 h 2492788"/>
                <a:gd name="connsiteX5" fmla="*/ 9232900 w 9247681"/>
                <a:gd name="connsiteY5" fmla="*/ 2492788 h 2492788"/>
                <a:gd name="connsiteX6" fmla="*/ 9194800 w 9247681"/>
                <a:gd name="connsiteY6" fmla="*/ 511588 h 2492788"/>
                <a:gd name="connsiteX0" fmla="*/ 9194800 w 9247681"/>
                <a:gd name="connsiteY0" fmla="*/ 487658 h 2468858"/>
                <a:gd name="connsiteX1" fmla="*/ 5715000 w 9247681"/>
                <a:gd name="connsiteY1" fmla="*/ 271758 h 2468858"/>
                <a:gd name="connsiteX2" fmla="*/ 1765300 w 9247681"/>
                <a:gd name="connsiteY2" fmla="*/ 919458 h 2468858"/>
                <a:gd name="connsiteX3" fmla="*/ 63500 w 9247681"/>
                <a:gd name="connsiteY3" fmla="*/ 792458 h 2468858"/>
                <a:gd name="connsiteX4" fmla="*/ 0 w 9247681"/>
                <a:gd name="connsiteY4" fmla="*/ 2456158 h 2468858"/>
                <a:gd name="connsiteX5" fmla="*/ 9232900 w 9247681"/>
                <a:gd name="connsiteY5" fmla="*/ 2468858 h 2468858"/>
                <a:gd name="connsiteX6" fmla="*/ 9194800 w 9247681"/>
                <a:gd name="connsiteY6" fmla="*/ 487658 h 2468858"/>
                <a:gd name="connsiteX0" fmla="*/ 9194800 w 9247681"/>
                <a:gd name="connsiteY0" fmla="*/ 487658 h 2468858"/>
                <a:gd name="connsiteX1" fmla="*/ 5715000 w 9247681"/>
                <a:gd name="connsiteY1" fmla="*/ 271758 h 2468858"/>
                <a:gd name="connsiteX2" fmla="*/ 1765300 w 9247681"/>
                <a:gd name="connsiteY2" fmla="*/ 919458 h 2468858"/>
                <a:gd name="connsiteX3" fmla="*/ 63500 w 9247681"/>
                <a:gd name="connsiteY3" fmla="*/ 792458 h 2468858"/>
                <a:gd name="connsiteX4" fmla="*/ 0 w 9247681"/>
                <a:gd name="connsiteY4" fmla="*/ 2456158 h 2468858"/>
                <a:gd name="connsiteX5" fmla="*/ 9232900 w 9247681"/>
                <a:gd name="connsiteY5" fmla="*/ 2468858 h 2468858"/>
                <a:gd name="connsiteX6" fmla="*/ 9194800 w 9247681"/>
                <a:gd name="connsiteY6" fmla="*/ 487658 h 2468858"/>
                <a:gd name="connsiteX0" fmla="*/ 9194800 w 9247681"/>
                <a:gd name="connsiteY0" fmla="*/ 487658 h 2468858"/>
                <a:gd name="connsiteX1" fmla="*/ 5715000 w 9247681"/>
                <a:gd name="connsiteY1" fmla="*/ 271758 h 2468858"/>
                <a:gd name="connsiteX2" fmla="*/ 1765300 w 9247681"/>
                <a:gd name="connsiteY2" fmla="*/ 919458 h 2468858"/>
                <a:gd name="connsiteX3" fmla="*/ 63500 w 9247681"/>
                <a:gd name="connsiteY3" fmla="*/ 792458 h 2468858"/>
                <a:gd name="connsiteX4" fmla="*/ 0 w 9247681"/>
                <a:gd name="connsiteY4" fmla="*/ 2456158 h 2468858"/>
                <a:gd name="connsiteX5" fmla="*/ 9232900 w 9247681"/>
                <a:gd name="connsiteY5" fmla="*/ 2468858 h 2468858"/>
                <a:gd name="connsiteX6" fmla="*/ 9194800 w 9247681"/>
                <a:gd name="connsiteY6" fmla="*/ 487658 h 24688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247681" h="2468858">
                  <a:moveTo>
                    <a:pt x="9194800" y="487658"/>
                  </a:moveTo>
                  <a:cubicBezTo>
                    <a:pt x="8608483" y="121475"/>
                    <a:pt x="6832055" y="802503"/>
                    <a:pt x="5715000" y="271758"/>
                  </a:cubicBezTo>
                  <a:cubicBezTo>
                    <a:pt x="5445623" y="0"/>
                    <a:pt x="2116574" y="444364"/>
                    <a:pt x="1765300" y="919458"/>
                  </a:cubicBezTo>
                  <a:cubicBezTo>
                    <a:pt x="1117095" y="1140637"/>
                    <a:pt x="630767" y="834791"/>
                    <a:pt x="63500" y="792458"/>
                  </a:cubicBezTo>
                  <a:lnTo>
                    <a:pt x="0" y="2456158"/>
                  </a:lnTo>
                  <a:lnTo>
                    <a:pt x="9232900" y="2468858"/>
                  </a:lnTo>
                  <a:cubicBezTo>
                    <a:pt x="9215861" y="1804322"/>
                    <a:pt x="9247681" y="1320553"/>
                    <a:pt x="9194800" y="487658"/>
                  </a:cubicBez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 prstMaterial="matte">
              <a:bevelT w="488950" h="1016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" name="Группа 143"/>
          <p:cNvGrpSpPr/>
          <p:nvPr/>
        </p:nvGrpSpPr>
        <p:grpSpPr>
          <a:xfrm rot="626960">
            <a:off x="7869702" y="5933812"/>
            <a:ext cx="928662" cy="1000108"/>
            <a:chOff x="5898071" y="4400554"/>
            <a:chExt cx="2324143" cy="2470145"/>
          </a:xfrm>
        </p:grpSpPr>
        <p:sp>
          <p:nvSpPr>
            <p:cNvPr id="145" name="Полилиния 144"/>
            <p:cNvSpPr/>
            <p:nvPr/>
          </p:nvSpPr>
          <p:spPr>
            <a:xfrm>
              <a:off x="5898071" y="4931288"/>
              <a:ext cx="1221322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6" name="Полилиния 145"/>
            <p:cNvSpPr/>
            <p:nvPr/>
          </p:nvSpPr>
          <p:spPr>
            <a:xfrm>
              <a:off x="6357950" y="4918589"/>
              <a:ext cx="792694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7" name="Полилиния 146"/>
            <p:cNvSpPr/>
            <p:nvPr/>
          </p:nvSpPr>
          <p:spPr>
            <a:xfrm>
              <a:off x="6072198" y="4918589"/>
              <a:ext cx="1149884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8" name="Полилиния 147"/>
            <p:cNvSpPr/>
            <p:nvPr/>
          </p:nvSpPr>
          <p:spPr>
            <a:xfrm flipH="1">
              <a:off x="7000892" y="4918589"/>
              <a:ext cx="1221322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9" name="Полилиния 148"/>
            <p:cNvSpPr/>
            <p:nvPr/>
          </p:nvSpPr>
          <p:spPr>
            <a:xfrm flipH="1">
              <a:off x="7000892" y="4918589"/>
              <a:ext cx="785818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0" name="Полилиния 149"/>
            <p:cNvSpPr/>
            <p:nvPr/>
          </p:nvSpPr>
          <p:spPr>
            <a:xfrm flipH="1">
              <a:off x="6929454" y="4918589"/>
              <a:ext cx="500066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57" name="Группа 137"/>
            <p:cNvGrpSpPr/>
            <p:nvPr/>
          </p:nvGrpSpPr>
          <p:grpSpPr>
            <a:xfrm rot="21430290">
              <a:off x="6560974" y="4400554"/>
              <a:ext cx="798923" cy="2457470"/>
              <a:chOff x="6586553" y="4400554"/>
              <a:chExt cx="798923" cy="2457470"/>
            </a:xfrm>
          </p:grpSpPr>
          <p:sp>
            <p:nvSpPr>
              <p:cNvPr id="156" name="Полилиния 155"/>
              <p:cNvSpPr/>
              <p:nvPr/>
            </p:nvSpPr>
            <p:spPr>
              <a:xfrm flipH="1">
                <a:off x="6929454" y="5143512"/>
                <a:ext cx="142905" cy="1714512"/>
              </a:xfrm>
              <a:custGeom>
                <a:avLst/>
                <a:gdLst>
                  <a:gd name="connsiteX0" fmla="*/ 1016000 w 1016000"/>
                  <a:gd name="connsiteY0" fmla="*/ 1778000 h 1803400"/>
                  <a:gd name="connsiteX1" fmla="*/ 0 w 1016000"/>
                  <a:gd name="connsiteY1" fmla="*/ 0 h 1803400"/>
                  <a:gd name="connsiteX2" fmla="*/ 901700 w 1016000"/>
                  <a:gd name="connsiteY2" fmla="*/ 1803400 h 1803400"/>
                  <a:gd name="connsiteX3" fmla="*/ 1016000 w 1016000"/>
                  <a:gd name="connsiteY3" fmla="*/ 1778000 h 1803400"/>
                  <a:gd name="connsiteX0" fmla="*/ 1016000 w 1016000"/>
                  <a:gd name="connsiteY0" fmla="*/ 1914011 h 1939411"/>
                  <a:gd name="connsiteX1" fmla="*/ 0 w 1016000"/>
                  <a:gd name="connsiteY1" fmla="*/ 136011 h 1939411"/>
                  <a:gd name="connsiteX2" fmla="*/ 901700 w 1016000"/>
                  <a:gd name="connsiteY2" fmla="*/ 1939411 h 1939411"/>
                  <a:gd name="connsiteX3" fmla="*/ 1016000 w 1016000"/>
                  <a:gd name="connsiteY3" fmla="*/ 1914011 h 1939411"/>
                  <a:gd name="connsiteX0" fmla="*/ 1269483 w 1269483"/>
                  <a:gd name="connsiteY0" fmla="*/ 2019845 h 2045245"/>
                  <a:gd name="connsiteX1" fmla="*/ 253483 w 1269483"/>
                  <a:gd name="connsiteY1" fmla="*/ 241845 h 2045245"/>
                  <a:gd name="connsiteX2" fmla="*/ 1155183 w 1269483"/>
                  <a:gd name="connsiteY2" fmla="*/ 2045245 h 2045245"/>
                  <a:gd name="connsiteX3" fmla="*/ 1269483 w 1269483"/>
                  <a:gd name="connsiteY3" fmla="*/ 2019845 h 2045245"/>
                  <a:gd name="connsiteX0" fmla="*/ 1175829 w 1175829"/>
                  <a:gd name="connsiteY0" fmla="*/ 1914011 h 1939411"/>
                  <a:gd name="connsiteX1" fmla="*/ 159829 w 1175829"/>
                  <a:gd name="connsiteY1" fmla="*/ 136011 h 1939411"/>
                  <a:gd name="connsiteX2" fmla="*/ 1061529 w 1175829"/>
                  <a:gd name="connsiteY2" fmla="*/ 1939411 h 1939411"/>
                  <a:gd name="connsiteX3" fmla="*/ 1175829 w 1175829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652481 w 697974"/>
                  <a:gd name="connsiteY0" fmla="*/ 1914011 h 1939411"/>
                  <a:gd name="connsiteX1" fmla="*/ 159828 w 697974"/>
                  <a:gd name="connsiteY1" fmla="*/ 136011 h 1939411"/>
                  <a:gd name="connsiteX2" fmla="*/ 538181 w 697974"/>
                  <a:gd name="connsiteY2" fmla="*/ 1939411 h 1939411"/>
                  <a:gd name="connsiteX3" fmla="*/ 652481 w 697974"/>
                  <a:gd name="connsiteY3" fmla="*/ 1914011 h 1939411"/>
                  <a:gd name="connsiteX0" fmla="*/ 652481 w 697974"/>
                  <a:gd name="connsiteY0" fmla="*/ 1914011 h 1939411"/>
                  <a:gd name="connsiteX1" fmla="*/ 159828 w 697974"/>
                  <a:gd name="connsiteY1" fmla="*/ 136011 h 1939411"/>
                  <a:gd name="connsiteX2" fmla="*/ 363701 w 697974"/>
                  <a:gd name="connsiteY2" fmla="*/ 1939411 h 1939411"/>
                  <a:gd name="connsiteX3" fmla="*/ 652481 w 697974"/>
                  <a:gd name="connsiteY3" fmla="*/ 1914011 h 1939411"/>
                  <a:gd name="connsiteX0" fmla="*/ 477999 w 523492"/>
                  <a:gd name="connsiteY0" fmla="*/ 1914011 h 1939411"/>
                  <a:gd name="connsiteX1" fmla="*/ 159828 w 523492"/>
                  <a:gd name="connsiteY1" fmla="*/ 136011 h 1939411"/>
                  <a:gd name="connsiteX2" fmla="*/ 363701 w 523492"/>
                  <a:gd name="connsiteY2" fmla="*/ 1939411 h 1939411"/>
                  <a:gd name="connsiteX3" fmla="*/ 477999 w 523492"/>
                  <a:gd name="connsiteY3" fmla="*/ 1914011 h 1939411"/>
                  <a:gd name="connsiteX0" fmla="*/ 129045 w 215906"/>
                  <a:gd name="connsiteY0" fmla="*/ 1914011 h 1939411"/>
                  <a:gd name="connsiteX1" fmla="*/ 159828 w 215906"/>
                  <a:gd name="connsiteY1" fmla="*/ 136011 h 1939411"/>
                  <a:gd name="connsiteX2" fmla="*/ 14747 w 215906"/>
                  <a:gd name="connsiteY2" fmla="*/ 1939411 h 1939411"/>
                  <a:gd name="connsiteX3" fmla="*/ 129045 w 215906"/>
                  <a:gd name="connsiteY3" fmla="*/ 1914011 h 19394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15906" h="1939411">
                    <a:moveTo>
                      <a:pt x="129045" y="1914011"/>
                    </a:moveTo>
                    <a:cubicBezTo>
                      <a:pt x="174538" y="948262"/>
                      <a:pt x="215907" y="0"/>
                      <a:pt x="159828" y="136011"/>
                    </a:cubicBezTo>
                    <a:cubicBezTo>
                      <a:pt x="-1" y="124344"/>
                      <a:pt x="106262" y="806428"/>
                      <a:pt x="14747" y="1939411"/>
                    </a:cubicBezTo>
                    <a:lnTo>
                      <a:pt x="129045" y="1914011"/>
                    </a:lnTo>
                    <a:close/>
                  </a:path>
                </a:pathLst>
              </a:custGeom>
              <a:gradFill>
                <a:gsLst>
                  <a:gs pos="100000">
                    <a:srgbClr val="92D050"/>
                  </a:gs>
                  <a:gs pos="0">
                    <a:schemeClr val="accent3">
                      <a:lumMod val="50000"/>
                    </a:schemeClr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19050" h="190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57" name="Полилиния 156"/>
              <p:cNvSpPr/>
              <p:nvPr/>
            </p:nvSpPr>
            <p:spPr>
              <a:xfrm>
                <a:off x="6586553" y="4405224"/>
                <a:ext cx="721518" cy="1262161"/>
              </a:xfrm>
              <a:custGeom>
                <a:avLst/>
                <a:gdLst>
                  <a:gd name="connsiteX0" fmla="*/ 142876 w 285752"/>
                  <a:gd name="connsiteY0" fmla="*/ 214314 h 857256"/>
                  <a:gd name="connsiteX1" fmla="*/ 142876 w 285752"/>
                  <a:gd name="connsiteY1" fmla="*/ 857256 h 857256"/>
                  <a:gd name="connsiteX2" fmla="*/ 142876 w 285752"/>
                  <a:gd name="connsiteY2" fmla="*/ 214314 h 857256"/>
                  <a:gd name="connsiteX0" fmla="*/ 291705 w 583410"/>
                  <a:gd name="connsiteY0" fmla="*/ 500066 h 785842"/>
                  <a:gd name="connsiteX1" fmla="*/ 291705 w 583410"/>
                  <a:gd name="connsiteY1" fmla="*/ 785842 h 785842"/>
                  <a:gd name="connsiteX2" fmla="*/ 291705 w 583410"/>
                  <a:gd name="connsiteY2" fmla="*/ 500066 h 78584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642894 h 642942"/>
                  <a:gd name="connsiteX1" fmla="*/ 291705 w 583410"/>
                  <a:gd name="connsiteY1" fmla="*/ 642942 h 642942"/>
                  <a:gd name="connsiteX2" fmla="*/ 291705 w 583410"/>
                  <a:gd name="connsiteY2" fmla="*/ 642894 h 642942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262161"/>
                  <a:gd name="connsiteX1" fmla="*/ 291705 w 583410"/>
                  <a:gd name="connsiteY1" fmla="*/ 1262161 h 1262161"/>
                  <a:gd name="connsiteX2" fmla="*/ 291705 w 583410"/>
                  <a:gd name="connsiteY2" fmla="*/ 1119213 h 1262161"/>
                  <a:gd name="connsiteX0" fmla="*/ 291705 w 650066"/>
                  <a:gd name="connsiteY0" fmla="*/ 1119213 h 1262161"/>
                  <a:gd name="connsiteX1" fmla="*/ 291705 w 650066"/>
                  <a:gd name="connsiteY1" fmla="*/ 1262161 h 1262161"/>
                  <a:gd name="connsiteX2" fmla="*/ 291705 w 650066"/>
                  <a:gd name="connsiteY2" fmla="*/ 1119213 h 1262161"/>
                  <a:gd name="connsiteX0" fmla="*/ 363157 w 721518"/>
                  <a:gd name="connsiteY0" fmla="*/ 1119213 h 1262161"/>
                  <a:gd name="connsiteX1" fmla="*/ 363157 w 721518"/>
                  <a:gd name="connsiteY1" fmla="*/ 1262161 h 1262161"/>
                  <a:gd name="connsiteX2" fmla="*/ 363157 w 721518"/>
                  <a:gd name="connsiteY2" fmla="*/ 1119213 h 12621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1518" h="1262161">
                    <a:moveTo>
                      <a:pt x="363157" y="1119213"/>
                    </a:moveTo>
                    <a:cubicBezTo>
                      <a:pt x="341693" y="0"/>
                      <a:pt x="721518" y="766845"/>
                      <a:pt x="363157" y="1262161"/>
                    </a:cubicBezTo>
                    <a:cubicBezTo>
                      <a:pt x="0" y="781133"/>
                      <a:pt x="370250" y="19042"/>
                      <a:pt x="363157" y="1119213"/>
                    </a:cubicBezTo>
                    <a:close/>
                  </a:path>
                </a:pathLst>
              </a:custGeom>
              <a:gradFill>
                <a:gsLst>
                  <a:gs pos="100000">
                    <a:schemeClr val="bg1"/>
                  </a:gs>
                  <a:gs pos="0">
                    <a:srgbClr val="FF0000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69850" h="63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58" name="Полилиния 157"/>
              <p:cNvSpPr/>
              <p:nvPr/>
            </p:nvSpPr>
            <p:spPr>
              <a:xfrm>
                <a:off x="6663958" y="4400554"/>
                <a:ext cx="721518" cy="1262161"/>
              </a:xfrm>
              <a:custGeom>
                <a:avLst/>
                <a:gdLst>
                  <a:gd name="connsiteX0" fmla="*/ 142876 w 285752"/>
                  <a:gd name="connsiteY0" fmla="*/ 214314 h 857256"/>
                  <a:gd name="connsiteX1" fmla="*/ 142876 w 285752"/>
                  <a:gd name="connsiteY1" fmla="*/ 857256 h 857256"/>
                  <a:gd name="connsiteX2" fmla="*/ 142876 w 285752"/>
                  <a:gd name="connsiteY2" fmla="*/ 214314 h 857256"/>
                  <a:gd name="connsiteX0" fmla="*/ 291705 w 583410"/>
                  <a:gd name="connsiteY0" fmla="*/ 500066 h 785842"/>
                  <a:gd name="connsiteX1" fmla="*/ 291705 w 583410"/>
                  <a:gd name="connsiteY1" fmla="*/ 785842 h 785842"/>
                  <a:gd name="connsiteX2" fmla="*/ 291705 w 583410"/>
                  <a:gd name="connsiteY2" fmla="*/ 500066 h 78584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642894 h 642942"/>
                  <a:gd name="connsiteX1" fmla="*/ 291705 w 583410"/>
                  <a:gd name="connsiteY1" fmla="*/ 642942 h 642942"/>
                  <a:gd name="connsiteX2" fmla="*/ 291705 w 583410"/>
                  <a:gd name="connsiteY2" fmla="*/ 642894 h 642942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262161"/>
                  <a:gd name="connsiteX1" fmla="*/ 291705 w 583410"/>
                  <a:gd name="connsiteY1" fmla="*/ 1262161 h 1262161"/>
                  <a:gd name="connsiteX2" fmla="*/ 291705 w 583410"/>
                  <a:gd name="connsiteY2" fmla="*/ 1119213 h 1262161"/>
                  <a:gd name="connsiteX0" fmla="*/ 291705 w 650066"/>
                  <a:gd name="connsiteY0" fmla="*/ 1119213 h 1262161"/>
                  <a:gd name="connsiteX1" fmla="*/ 291705 w 650066"/>
                  <a:gd name="connsiteY1" fmla="*/ 1262161 h 1262161"/>
                  <a:gd name="connsiteX2" fmla="*/ 291705 w 650066"/>
                  <a:gd name="connsiteY2" fmla="*/ 1119213 h 1262161"/>
                  <a:gd name="connsiteX0" fmla="*/ 363157 w 721518"/>
                  <a:gd name="connsiteY0" fmla="*/ 1119213 h 1262161"/>
                  <a:gd name="connsiteX1" fmla="*/ 363157 w 721518"/>
                  <a:gd name="connsiteY1" fmla="*/ 1262161 h 1262161"/>
                  <a:gd name="connsiteX2" fmla="*/ 363157 w 721518"/>
                  <a:gd name="connsiteY2" fmla="*/ 1119213 h 12621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1518" h="1262161">
                    <a:moveTo>
                      <a:pt x="363157" y="1119213"/>
                    </a:moveTo>
                    <a:cubicBezTo>
                      <a:pt x="341693" y="0"/>
                      <a:pt x="721518" y="766845"/>
                      <a:pt x="363157" y="1262161"/>
                    </a:cubicBezTo>
                    <a:cubicBezTo>
                      <a:pt x="0" y="781133"/>
                      <a:pt x="370250" y="19042"/>
                      <a:pt x="363157" y="1119213"/>
                    </a:cubicBezTo>
                    <a:close/>
                  </a:path>
                </a:pathLst>
              </a:custGeom>
              <a:gradFill>
                <a:gsLst>
                  <a:gs pos="100000">
                    <a:schemeClr val="bg1"/>
                  </a:gs>
                  <a:gs pos="0">
                    <a:srgbClr val="FF0000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69850" h="63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58" name="Группа 138"/>
            <p:cNvGrpSpPr/>
            <p:nvPr/>
          </p:nvGrpSpPr>
          <p:grpSpPr>
            <a:xfrm rot="639347">
              <a:off x="6792579" y="4410371"/>
              <a:ext cx="798923" cy="2457470"/>
              <a:chOff x="6586553" y="4400554"/>
              <a:chExt cx="798923" cy="2457470"/>
            </a:xfrm>
          </p:grpSpPr>
          <p:sp>
            <p:nvSpPr>
              <p:cNvPr id="153" name="Полилиния 152"/>
              <p:cNvSpPr/>
              <p:nvPr/>
            </p:nvSpPr>
            <p:spPr>
              <a:xfrm flipH="1">
                <a:off x="6929454" y="5143512"/>
                <a:ext cx="142905" cy="1714512"/>
              </a:xfrm>
              <a:custGeom>
                <a:avLst/>
                <a:gdLst>
                  <a:gd name="connsiteX0" fmla="*/ 1016000 w 1016000"/>
                  <a:gd name="connsiteY0" fmla="*/ 1778000 h 1803400"/>
                  <a:gd name="connsiteX1" fmla="*/ 0 w 1016000"/>
                  <a:gd name="connsiteY1" fmla="*/ 0 h 1803400"/>
                  <a:gd name="connsiteX2" fmla="*/ 901700 w 1016000"/>
                  <a:gd name="connsiteY2" fmla="*/ 1803400 h 1803400"/>
                  <a:gd name="connsiteX3" fmla="*/ 1016000 w 1016000"/>
                  <a:gd name="connsiteY3" fmla="*/ 1778000 h 1803400"/>
                  <a:gd name="connsiteX0" fmla="*/ 1016000 w 1016000"/>
                  <a:gd name="connsiteY0" fmla="*/ 1914011 h 1939411"/>
                  <a:gd name="connsiteX1" fmla="*/ 0 w 1016000"/>
                  <a:gd name="connsiteY1" fmla="*/ 136011 h 1939411"/>
                  <a:gd name="connsiteX2" fmla="*/ 901700 w 1016000"/>
                  <a:gd name="connsiteY2" fmla="*/ 1939411 h 1939411"/>
                  <a:gd name="connsiteX3" fmla="*/ 1016000 w 1016000"/>
                  <a:gd name="connsiteY3" fmla="*/ 1914011 h 1939411"/>
                  <a:gd name="connsiteX0" fmla="*/ 1269483 w 1269483"/>
                  <a:gd name="connsiteY0" fmla="*/ 2019845 h 2045245"/>
                  <a:gd name="connsiteX1" fmla="*/ 253483 w 1269483"/>
                  <a:gd name="connsiteY1" fmla="*/ 241845 h 2045245"/>
                  <a:gd name="connsiteX2" fmla="*/ 1155183 w 1269483"/>
                  <a:gd name="connsiteY2" fmla="*/ 2045245 h 2045245"/>
                  <a:gd name="connsiteX3" fmla="*/ 1269483 w 1269483"/>
                  <a:gd name="connsiteY3" fmla="*/ 2019845 h 2045245"/>
                  <a:gd name="connsiteX0" fmla="*/ 1175829 w 1175829"/>
                  <a:gd name="connsiteY0" fmla="*/ 1914011 h 1939411"/>
                  <a:gd name="connsiteX1" fmla="*/ 159829 w 1175829"/>
                  <a:gd name="connsiteY1" fmla="*/ 136011 h 1939411"/>
                  <a:gd name="connsiteX2" fmla="*/ 1061529 w 1175829"/>
                  <a:gd name="connsiteY2" fmla="*/ 1939411 h 1939411"/>
                  <a:gd name="connsiteX3" fmla="*/ 1175829 w 1175829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652481 w 697974"/>
                  <a:gd name="connsiteY0" fmla="*/ 1914011 h 1939411"/>
                  <a:gd name="connsiteX1" fmla="*/ 159828 w 697974"/>
                  <a:gd name="connsiteY1" fmla="*/ 136011 h 1939411"/>
                  <a:gd name="connsiteX2" fmla="*/ 538181 w 697974"/>
                  <a:gd name="connsiteY2" fmla="*/ 1939411 h 1939411"/>
                  <a:gd name="connsiteX3" fmla="*/ 652481 w 697974"/>
                  <a:gd name="connsiteY3" fmla="*/ 1914011 h 1939411"/>
                  <a:gd name="connsiteX0" fmla="*/ 652481 w 697974"/>
                  <a:gd name="connsiteY0" fmla="*/ 1914011 h 1939411"/>
                  <a:gd name="connsiteX1" fmla="*/ 159828 w 697974"/>
                  <a:gd name="connsiteY1" fmla="*/ 136011 h 1939411"/>
                  <a:gd name="connsiteX2" fmla="*/ 363701 w 697974"/>
                  <a:gd name="connsiteY2" fmla="*/ 1939411 h 1939411"/>
                  <a:gd name="connsiteX3" fmla="*/ 652481 w 697974"/>
                  <a:gd name="connsiteY3" fmla="*/ 1914011 h 1939411"/>
                  <a:gd name="connsiteX0" fmla="*/ 477999 w 523492"/>
                  <a:gd name="connsiteY0" fmla="*/ 1914011 h 1939411"/>
                  <a:gd name="connsiteX1" fmla="*/ 159828 w 523492"/>
                  <a:gd name="connsiteY1" fmla="*/ 136011 h 1939411"/>
                  <a:gd name="connsiteX2" fmla="*/ 363701 w 523492"/>
                  <a:gd name="connsiteY2" fmla="*/ 1939411 h 1939411"/>
                  <a:gd name="connsiteX3" fmla="*/ 477999 w 523492"/>
                  <a:gd name="connsiteY3" fmla="*/ 1914011 h 1939411"/>
                  <a:gd name="connsiteX0" fmla="*/ 129045 w 215906"/>
                  <a:gd name="connsiteY0" fmla="*/ 1914011 h 1939411"/>
                  <a:gd name="connsiteX1" fmla="*/ 159828 w 215906"/>
                  <a:gd name="connsiteY1" fmla="*/ 136011 h 1939411"/>
                  <a:gd name="connsiteX2" fmla="*/ 14747 w 215906"/>
                  <a:gd name="connsiteY2" fmla="*/ 1939411 h 1939411"/>
                  <a:gd name="connsiteX3" fmla="*/ 129045 w 215906"/>
                  <a:gd name="connsiteY3" fmla="*/ 1914011 h 19394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15906" h="1939411">
                    <a:moveTo>
                      <a:pt x="129045" y="1914011"/>
                    </a:moveTo>
                    <a:cubicBezTo>
                      <a:pt x="174538" y="948262"/>
                      <a:pt x="215907" y="0"/>
                      <a:pt x="159828" y="136011"/>
                    </a:cubicBezTo>
                    <a:cubicBezTo>
                      <a:pt x="-1" y="124344"/>
                      <a:pt x="106262" y="806428"/>
                      <a:pt x="14747" y="1939411"/>
                    </a:cubicBezTo>
                    <a:lnTo>
                      <a:pt x="129045" y="1914011"/>
                    </a:lnTo>
                    <a:close/>
                  </a:path>
                </a:pathLst>
              </a:custGeom>
              <a:gradFill>
                <a:gsLst>
                  <a:gs pos="100000">
                    <a:srgbClr val="92D050"/>
                  </a:gs>
                  <a:gs pos="0">
                    <a:schemeClr val="accent3">
                      <a:lumMod val="50000"/>
                    </a:schemeClr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19050" h="190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54" name="Полилиния 153"/>
              <p:cNvSpPr/>
              <p:nvPr/>
            </p:nvSpPr>
            <p:spPr>
              <a:xfrm>
                <a:off x="6586553" y="4405224"/>
                <a:ext cx="721518" cy="1262161"/>
              </a:xfrm>
              <a:custGeom>
                <a:avLst/>
                <a:gdLst>
                  <a:gd name="connsiteX0" fmla="*/ 142876 w 285752"/>
                  <a:gd name="connsiteY0" fmla="*/ 214314 h 857256"/>
                  <a:gd name="connsiteX1" fmla="*/ 142876 w 285752"/>
                  <a:gd name="connsiteY1" fmla="*/ 857256 h 857256"/>
                  <a:gd name="connsiteX2" fmla="*/ 142876 w 285752"/>
                  <a:gd name="connsiteY2" fmla="*/ 214314 h 857256"/>
                  <a:gd name="connsiteX0" fmla="*/ 291705 w 583410"/>
                  <a:gd name="connsiteY0" fmla="*/ 500066 h 785842"/>
                  <a:gd name="connsiteX1" fmla="*/ 291705 w 583410"/>
                  <a:gd name="connsiteY1" fmla="*/ 785842 h 785842"/>
                  <a:gd name="connsiteX2" fmla="*/ 291705 w 583410"/>
                  <a:gd name="connsiteY2" fmla="*/ 500066 h 78584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642894 h 642942"/>
                  <a:gd name="connsiteX1" fmla="*/ 291705 w 583410"/>
                  <a:gd name="connsiteY1" fmla="*/ 642942 h 642942"/>
                  <a:gd name="connsiteX2" fmla="*/ 291705 w 583410"/>
                  <a:gd name="connsiteY2" fmla="*/ 642894 h 642942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262161"/>
                  <a:gd name="connsiteX1" fmla="*/ 291705 w 583410"/>
                  <a:gd name="connsiteY1" fmla="*/ 1262161 h 1262161"/>
                  <a:gd name="connsiteX2" fmla="*/ 291705 w 583410"/>
                  <a:gd name="connsiteY2" fmla="*/ 1119213 h 1262161"/>
                  <a:gd name="connsiteX0" fmla="*/ 291705 w 650066"/>
                  <a:gd name="connsiteY0" fmla="*/ 1119213 h 1262161"/>
                  <a:gd name="connsiteX1" fmla="*/ 291705 w 650066"/>
                  <a:gd name="connsiteY1" fmla="*/ 1262161 h 1262161"/>
                  <a:gd name="connsiteX2" fmla="*/ 291705 w 650066"/>
                  <a:gd name="connsiteY2" fmla="*/ 1119213 h 1262161"/>
                  <a:gd name="connsiteX0" fmla="*/ 363157 w 721518"/>
                  <a:gd name="connsiteY0" fmla="*/ 1119213 h 1262161"/>
                  <a:gd name="connsiteX1" fmla="*/ 363157 w 721518"/>
                  <a:gd name="connsiteY1" fmla="*/ 1262161 h 1262161"/>
                  <a:gd name="connsiteX2" fmla="*/ 363157 w 721518"/>
                  <a:gd name="connsiteY2" fmla="*/ 1119213 h 12621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1518" h="1262161">
                    <a:moveTo>
                      <a:pt x="363157" y="1119213"/>
                    </a:moveTo>
                    <a:cubicBezTo>
                      <a:pt x="341693" y="0"/>
                      <a:pt x="721518" y="766845"/>
                      <a:pt x="363157" y="1262161"/>
                    </a:cubicBezTo>
                    <a:cubicBezTo>
                      <a:pt x="0" y="781133"/>
                      <a:pt x="370250" y="19042"/>
                      <a:pt x="363157" y="1119213"/>
                    </a:cubicBezTo>
                    <a:close/>
                  </a:path>
                </a:pathLst>
              </a:custGeom>
              <a:gradFill>
                <a:gsLst>
                  <a:gs pos="100000">
                    <a:schemeClr val="bg1"/>
                  </a:gs>
                  <a:gs pos="0">
                    <a:srgbClr val="FF0000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69850" h="63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55" name="Полилиния 154"/>
              <p:cNvSpPr/>
              <p:nvPr/>
            </p:nvSpPr>
            <p:spPr>
              <a:xfrm>
                <a:off x="6663958" y="4400554"/>
                <a:ext cx="721518" cy="1262161"/>
              </a:xfrm>
              <a:custGeom>
                <a:avLst/>
                <a:gdLst>
                  <a:gd name="connsiteX0" fmla="*/ 142876 w 285752"/>
                  <a:gd name="connsiteY0" fmla="*/ 214314 h 857256"/>
                  <a:gd name="connsiteX1" fmla="*/ 142876 w 285752"/>
                  <a:gd name="connsiteY1" fmla="*/ 857256 h 857256"/>
                  <a:gd name="connsiteX2" fmla="*/ 142876 w 285752"/>
                  <a:gd name="connsiteY2" fmla="*/ 214314 h 857256"/>
                  <a:gd name="connsiteX0" fmla="*/ 291705 w 583410"/>
                  <a:gd name="connsiteY0" fmla="*/ 500066 h 785842"/>
                  <a:gd name="connsiteX1" fmla="*/ 291705 w 583410"/>
                  <a:gd name="connsiteY1" fmla="*/ 785842 h 785842"/>
                  <a:gd name="connsiteX2" fmla="*/ 291705 w 583410"/>
                  <a:gd name="connsiteY2" fmla="*/ 500066 h 78584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642894 h 642942"/>
                  <a:gd name="connsiteX1" fmla="*/ 291705 w 583410"/>
                  <a:gd name="connsiteY1" fmla="*/ 642942 h 642942"/>
                  <a:gd name="connsiteX2" fmla="*/ 291705 w 583410"/>
                  <a:gd name="connsiteY2" fmla="*/ 642894 h 642942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262161"/>
                  <a:gd name="connsiteX1" fmla="*/ 291705 w 583410"/>
                  <a:gd name="connsiteY1" fmla="*/ 1262161 h 1262161"/>
                  <a:gd name="connsiteX2" fmla="*/ 291705 w 583410"/>
                  <a:gd name="connsiteY2" fmla="*/ 1119213 h 1262161"/>
                  <a:gd name="connsiteX0" fmla="*/ 291705 w 650066"/>
                  <a:gd name="connsiteY0" fmla="*/ 1119213 h 1262161"/>
                  <a:gd name="connsiteX1" fmla="*/ 291705 w 650066"/>
                  <a:gd name="connsiteY1" fmla="*/ 1262161 h 1262161"/>
                  <a:gd name="connsiteX2" fmla="*/ 291705 w 650066"/>
                  <a:gd name="connsiteY2" fmla="*/ 1119213 h 1262161"/>
                  <a:gd name="connsiteX0" fmla="*/ 363157 w 721518"/>
                  <a:gd name="connsiteY0" fmla="*/ 1119213 h 1262161"/>
                  <a:gd name="connsiteX1" fmla="*/ 363157 w 721518"/>
                  <a:gd name="connsiteY1" fmla="*/ 1262161 h 1262161"/>
                  <a:gd name="connsiteX2" fmla="*/ 363157 w 721518"/>
                  <a:gd name="connsiteY2" fmla="*/ 1119213 h 12621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1518" h="1262161">
                    <a:moveTo>
                      <a:pt x="363157" y="1119213"/>
                    </a:moveTo>
                    <a:cubicBezTo>
                      <a:pt x="341693" y="0"/>
                      <a:pt x="721518" y="766845"/>
                      <a:pt x="363157" y="1262161"/>
                    </a:cubicBezTo>
                    <a:cubicBezTo>
                      <a:pt x="0" y="781133"/>
                      <a:pt x="370250" y="19042"/>
                      <a:pt x="363157" y="1119213"/>
                    </a:cubicBezTo>
                    <a:close/>
                  </a:path>
                </a:pathLst>
              </a:custGeom>
              <a:gradFill>
                <a:gsLst>
                  <a:gs pos="100000">
                    <a:schemeClr val="bg1"/>
                  </a:gs>
                  <a:gs pos="0">
                    <a:srgbClr val="FF0000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69850" h="63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grpSp>
        <p:nvGrpSpPr>
          <p:cNvPr id="59" name="Группа 158"/>
          <p:cNvGrpSpPr/>
          <p:nvPr/>
        </p:nvGrpSpPr>
        <p:grpSpPr>
          <a:xfrm rot="388224">
            <a:off x="6557801" y="5855841"/>
            <a:ext cx="1292760" cy="1084245"/>
            <a:chOff x="5898071" y="4400554"/>
            <a:chExt cx="2324143" cy="2470145"/>
          </a:xfrm>
        </p:grpSpPr>
        <p:sp>
          <p:nvSpPr>
            <p:cNvPr id="160" name="Полилиния 159"/>
            <p:cNvSpPr/>
            <p:nvPr/>
          </p:nvSpPr>
          <p:spPr>
            <a:xfrm>
              <a:off x="5898071" y="4931288"/>
              <a:ext cx="1221322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1" name="Полилиния 160"/>
            <p:cNvSpPr/>
            <p:nvPr/>
          </p:nvSpPr>
          <p:spPr>
            <a:xfrm>
              <a:off x="6357950" y="4918589"/>
              <a:ext cx="792694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2" name="Полилиния 161"/>
            <p:cNvSpPr/>
            <p:nvPr/>
          </p:nvSpPr>
          <p:spPr>
            <a:xfrm>
              <a:off x="6072198" y="4918589"/>
              <a:ext cx="1149884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3" name="Полилиния 162"/>
            <p:cNvSpPr/>
            <p:nvPr/>
          </p:nvSpPr>
          <p:spPr>
            <a:xfrm flipH="1">
              <a:off x="7000892" y="4918589"/>
              <a:ext cx="1221322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4" name="Полилиния 163"/>
            <p:cNvSpPr/>
            <p:nvPr/>
          </p:nvSpPr>
          <p:spPr>
            <a:xfrm flipH="1">
              <a:off x="7000892" y="4918589"/>
              <a:ext cx="785818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5" name="Полилиния 164"/>
            <p:cNvSpPr/>
            <p:nvPr/>
          </p:nvSpPr>
          <p:spPr>
            <a:xfrm flipH="1">
              <a:off x="6929454" y="4918589"/>
              <a:ext cx="500066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60" name="Группа 137"/>
            <p:cNvGrpSpPr/>
            <p:nvPr/>
          </p:nvGrpSpPr>
          <p:grpSpPr>
            <a:xfrm rot="21430290">
              <a:off x="6560974" y="4400554"/>
              <a:ext cx="798923" cy="2457470"/>
              <a:chOff x="6586553" y="4400554"/>
              <a:chExt cx="798923" cy="2457470"/>
            </a:xfrm>
          </p:grpSpPr>
          <p:sp>
            <p:nvSpPr>
              <p:cNvPr id="171" name="Полилиния 170"/>
              <p:cNvSpPr/>
              <p:nvPr/>
            </p:nvSpPr>
            <p:spPr>
              <a:xfrm flipH="1">
                <a:off x="6929454" y="5143512"/>
                <a:ext cx="142905" cy="1714512"/>
              </a:xfrm>
              <a:custGeom>
                <a:avLst/>
                <a:gdLst>
                  <a:gd name="connsiteX0" fmla="*/ 1016000 w 1016000"/>
                  <a:gd name="connsiteY0" fmla="*/ 1778000 h 1803400"/>
                  <a:gd name="connsiteX1" fmla="*/ 0 w 1016000"/>
                  <a:gd name="connsiteY1" fmla="*/ 0 h 1803400"/>
                  <a:gd name="connsiteX2" fmla="*/ 901700 w 1016000"/>
                  <a:gd name="connsiteY2" fmla="*/ 1803400 h 1803400"/>
                  <a:gd name="connsiteX3" fmla="*/ 1016000 w 1016000"/>
                  <a:gd name="connsiteY3" fmla="*/ 1778000 h 1803400"/>
                  <a:gd name="connsiteX0" fmla="*/ 1016000 w 1016000"/>
                  <a:gd name="connsiteY0" fmla="*/ 1914011 h 1939411"/>
                  <a:gd name="connsiteX1" fmla="*/ 0 w 1016000"/>
                  <a:gd name="connsiteY1" fmla="*/ 136011 h 1939411"/>
                  <a:gd name="connsiteX2" fmla="*/ 901700 w 1016000"/>
                  <a:gd name="connsiteY2" fmla="*/ 1939411 h 1939411"/>
                  <a:gd name="connsiteX3" fmla="*/ 1016000 w 1016000"/>
                  <a:gd name="connsiteY3" fmla="*/ 1914011 h 1939411"/>
                  <a:gd name="connsiteX0" fmla="*/ 1269483 w 1269483"/>
                  <a:gd name="connsiteY0" fmla="*/ 2019845 h 2045245"/>
                  <a:gd name="connsiteX1" fmla="*/ 253483 w 1269483"/>
                  <a:gd name="connsiteY1" fmla="*/ 241845 h 2045245"/>
                  <a:gd name="connsiteX2" fmla="*/ 1155183 w 1269483"/>
                  <a:gd name="connsiteY2" fmla="*/ 2045245 h 2045245"/>
                  <a:gd name="connsiteX3" fmla="*/ 1269483 w 1269483"/>
                  <a:gd name="connsiteY3" fmla="*/ 2019845 h 2045245"/>
                  <a:gd name="connsiteX0" fmla="*/ 1175829 w 1175829"/>
                  <a:gd name="connsiteY0" fmla="*/ 1914011 h 1939411"/>
                  <a:gd name="connsiteX1" fmla="*/ 159829 w 1175829"/>
                  <a:gd name="connsiteY1" fmla="*/ 136011 h 1939411"/>
                  <a:gd name="connsiteX2" fmla="*/ 1061529 w 1175829"/>
                  <a:gd name="connsiteY2" fmla="*/ 1939411 h 1939411"/>
                  <a:gd name="connsiteX3" fmla="*/ 1175829 w 1175829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652481 w 697974"/>
                  <a:gd name="connsiteY0" fmla="*/ 1914011 h 1939411"/>
                  <a:gd name="connsiteX1" fmla="*/ 159828 w 697974"/>
                  <a:gd name="connsiteY1" fmla="*/ 136011 h 1939411"/>
                  <a:gd name="connsiteX2" fmla="*/ 538181 w 697974"/>
                  <a:gd name="connsiteY2" fmla="*/ 1939411 h 1939411"/>
                  <a:gd name="connsiteX3" fmla="*/ 652481 w 697974"/>
                  <a:gd name="connsiteY3" fmla="*/ 1914011 h 1939411"/>
                  <a:gd name="connsiteX0" fmla="*/ 652481 w 697974"/>
                  <a:gd name="connsiteY0" fmla="*/ 1914011 h 1939411"/>
                  <a:gd name="connsiteX1" fmla="*/ 159828 w 697974"/>
                  <a:gd name="connsiteY1" fmla="*/ 136011 h 1939411"/>
                  <a:gd name="connsiteX2" fmla="*/ 363701 w 697974"/>
                  <a:gd name="connsiteY2" fmla="*/ 1939411 h 1939411"/>
                  <a:gd name="connsiteX3" fmla="*/ 652481 w 697974"/>
                  <a:gd name="connsiteY3" fmla="*/ 1914011 h 1939411"/>
                  <a:gd name="connsiteX0" fmla="*/ 477999 w 523492"/>
                  <a:gd name="connsiteY0" fmla="*/ 1914011 h 1939411"/>
                  <a:gd name="connsiteX1" fmla="*/ 159828 w 523492"/>
                  <a:gd name="connsiteY1" fmla="*/ 136011 h 1939411"/>
                  <a:gd name="connsiteX2" fmla="*/ 363701 w 523492"/>
                  <a:gd name="connsiteY2" fmla="*/ 1939411 h 1939411"/>
                  <a:gd name="connsiteX3" fmla="*/ 477999 w 523492"/>
                  <a:gd name="connsiteY3" fmla="*/ 1914011 h 1939411"/>
                  <a:gd name="connsiteX0" fmla="*/ 129045 w 215906"/>
                  <a:gd name="connsiteY0" fmla="*/ 1914011 h 1939411"/>
                  <a:gd name="connsiteX1" fmla="*/ 159828 w 215906"/>
                  <a:gd name="connsiteY1" fmla="*/ 136011 h 1939411"/>
                  <a:gd name="connsiteX2" fmla="*/ 14747 w 215906"/>
                  <a:gd name="connsiteY2" fmla="*/ 1939411 h 1939411"/>
                  <a:gd name="connsiteX3" fmla="*/ 129045 w 215906"/>
                  <a:gd name="connsiteY3" fmla="*/ 1914011 h 19394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15906" h="1939411">
                    <a:moveTo>
                      <a:pt x="129045" y="1914011"/>
                    </a:moveTo>
                    <a:cubicBezTo>
                      <a:pt x="174538" y="948262"/>
                      <a:pt x="215907" y="0"/>
                      <a:pt x="159828" y="136011"/>
                    </a:cubicBezTo>
                    <a:cubicBezTo>
                      <a:pt x="-1" y="124344"/>
                      <a:pt x="106262" y="806428"/>
                      <a:pt x="14747" y="1939411"/>
                    </a:cubicBezTo>
                    <a:lnTo>
                      <a:pt x="129045" y="1914011"/>
                    </a:lnTo>
                    <a:close/>
                  </a:path>
                </a:pathLst>
              </a:custGeom>
              <a:gradFill>
                <a:gsLst>
                  <a:gs pos="100000">
                    <a:srgbClr val="92D050"/>
                  </a:gs>
                  <a:gs pos="0">
                    <a:schemeClr val="accent3">
                      <a:lumMod val="50000"/>
                    </a:schemeClr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19050" h="190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72" name="Полилиния 171"/>
              <p:cNvSpPr/>
              <p:nvPr/>
            </p:nvSpPr>
            <p:spPr>
              <a:xfrm>
                <a:off x="6586553" y="4405224"/>
                <a:ext cx="721518" cy="1262161"/>
              </a:xfrm>
              <a:custGeom>
                <a:avLst/>
                <a:gdLst>
                  <a:gd name="connsiteX0" fmla="*/ 142876 w 285752"/>
                  <a:gd name="connsiteY0" fmla="*/ 214314 h 857256"/>
                  <a:gd name="connsiteX1" fmla="*/ 142876 w 285752"/>
                  <a:gd name="connsiteY1" fmla="*/ 857256 h 857256"/>
                  <a:gd name="connsiteX2" fmla="*/ 142876 w 285752"/>
                  <a:gd name="connsiteY2" fmla="*/ 214314 h 857256"/>
                  <a:gd name="connsiteX0" fmla="*/ 291705 w 583410"/>
                  <a:gd name="connsiteY0" fmla="*/ 500066 h 785842"/>
                  <a:gd name="connsiteX1" fmla="*/ 291705 w 583410"/>
                  <a:gd name="connsiteY1" fmla="*/ 785842 h 785842"/>
                  <a:gd name="connsiteX2" fmla="*/ 291705 w 583410"/>
                  <a:gd name="connsiteY2" fmla="*/ 500066 h 78584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642894 h 642942"/>
                  <a:gd name="connsiteX1" fmla="*/ 291705 w 583410"/>
                  <a:gd name="connsiteY1" fmla="*/ 642942 h 642942"/>
                  <a:gd name="connsiteX2" fmla="*/ 291705 w 583410"/>
                  <a:gd name="connsiteY2" fmla="*/ 642894 h 642942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262161"/>
                  <a:gd name="connsiteX1" fmla="*/ 291705 w 583410"/>
                  <a:gd name="connsiteY1" fmla="*/ 1262161 h 1262161"/>
                  <a:gd name="connsiteX2" fmla="*/ 291705 w 583410"/>
                  <a:gd name="connsiteY2" fmla="*/ 1119213 h 1262161"/>
                  <a:gd name="connsiteX0" fmla="*/ 291705 w 650066"/>
                  <a:gd name="connsiteY0" fmla="*/ 1119213 h 1262161"/>
                  <a:gd name="connsiteX1" fmla="*/ 291705 w 650066"/>
                  <a:gd name="connsiteY1" fmla="*/ 1262161 h 1262161"/>
                  <a:gd name="connsiteX2" fmla="*/ 291705 w 650066"/>
                  <a:gd name="connsiteY2" fmla="*/ 1119213 h 1262161"/>
                  <a:gd name="connsiteX0" fmla="*/ 363157 w 721518"/>
                  <a:gd name="connsiteY0" fmla="*/ 1119213 h 1262161"/>
                  <a:gd name="connsiteX1" fmla="*/ 363157 w 721518"/>
                  <a:gd name="connsiteY1" fmla="*/ 1262161 h 1262161"/>
                  <a:gd name="connsiteX2" fmla="*/ 363157 w 721518"/>
                  <a:gd name="connsiteY2" fmla="*/ 1119213 h 12621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1518" h="1262161">
                    <a:moveTo>
                      <a:pt x="363157" y="1119213"/>
                    </a:moveTo>
                    <a:cubicBezTo>
                      <a:pt x="341693" y="0"/>
                      <a:pt x="721518" y="766845"/>
                      <a:pt x="363157" y="1262161"/>
                    </a:cubicBezTo>
                    <a:cubicBezTo>
                      <a:pt x="0" y="781133"/>
                      <a:pt x="370250" y="19042"/>
                      <a:pt x="363157" y="1119213"/>
                    </a:cubicBezTo>
                    <a:close/>
                  </a:path>
                </a:pathLst>
              </a:custGeom>
              <a:gradFill>
                <a:gsLst>
                  <a:gs pos="100000">
                    <a:schemeClr val="bg1"/>
                  </a:gs>
                  <a:gs pos="0">
                    <a:srgbClr val="FF0000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69850" h="63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73" name="Полилиния 172"/>
              <p:cNvSpPr/>
              <p:nvPr/>
            </p:nvSpPr>
            <p:spPr>
              <a:xfrm>
                <a:off x="6663958" y="4400554"/>
                <a:ext cx="721518" cy="1262161"/>
              </a:xfrm>
              <a:custGeom>
                <a:avLst/>
                <a:gdLst>
                  <a:gd name="connsiteX0" fmla="*/ 142876 w 285752"/>
                  <a:gd name="connsiteY0" fmla="*/ 214314 h 857256"/>
                  <a:gd name="connsiteX1" fmla="*/ 142876 w 285752"/>
                  <a:gd name="connsiteY1" fmla="*/ 857256 h 857256"/>
                  <a:gd name="connsiteX2" fmla="*/ 142876 w 285752"/>
                  <a:gd name="connsiteY2" fmla="*/ 214314 h 857256"/>
                  <a:gd name="connsiteX0" fmla="*/ 291705 w 583410"/>
                  <a:gd name="connsiteY0" fmla="*/ 500066 h 785842"/>
                  <a:gd name="connsiteX1" fmla="*/ 291705 w 583410"/>
                  <a:gd name="connsiteY1" fmla="*/ 785842 h 785842"/>
                  <a:gd name="connsiteX2" fmla="*/ 291705 w 583410"/>
                  <a:gd name="connsiteY2" fmla="*/ 500066 h 78584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642894 h 642942"/>
                  <a:gd name="connsiteX1" fmla="*/ 291705 w 583410"/>
                  <a:gd name="connsiteY1" fmla="*/ 642942 h 642942"/>
                  <a:gd name="connsiteX2" fmla="*/ 291705 w 583410"/>
                  <a:gd name="connsiteY2" fmla="*/ 642894 h 642942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262161"/>
                  <a:gd name="connsiteX1" fmla="*/ 291705 w 583410"/>
                  <a:gd name="connsiteY1" fmla="*/ 1262161 h 1262161"/>
                  <a:gd name="connsiteX2" fmla="*/ 291705 w 583410"/>
                  <a:gd name="connsiteY2" fmla="*/ 1119213 h 1262161"/>
                  <a:gd name="connsiteX0" fmla="*/ 291705 w 650066"/>
                  <a:gd name="connsiteY0" fmla="*/ 1119213 h 1262161"/>
                  <a:gd name="connsiteX1" fmla="*/ 291705 w 650066"/>
                  <a:gd name="connsiteY1" fmla="*/ 1262161 h 1262161"/>
                  <a:gd name="connsiteX2" fmla="*/ 291705 w 650066"/>
                  <a:gd name="connsiteY2" fmla="*/ 1119213 h 1262161"/>
                  <a:gd name="connsiteX0" fmla="*/ 363157 w 721518"/>
                  <a:gd name="connsiteY0" fmla="*/ 1119213 h 1262161"/>
                  <a:gd name="connsiteX1" fmla="*/ 363157 w 721518"/>
                  <a:gd name="connsiteY1" fmla="*/ 1262161 h 1262161"/>
                  <a:gd name="connsiteX2" fmla="*/ 363157 w 721518"/>
                  <a:gd name="connsiteY2" fmla="*/ 1119213 h 12621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1518" h="1262161">
                    <a:moveTo>
                      <a:pt x="363157" y="1119213"/>
                    </a:moveTo>
                    <a:cubicBezTo>
                      <a:pt x="341693" y="0"/>
                      <a:pt x="721518" y="766845"/>
                      <a:pt x="363157" y="1262161"/>
                    </a:cubicBezTo>
                    <a:cubicBezTo>
                      <a:pt x="0" y="781133"/>
                      <a:pt x="370250" y="19042"/>
                      <a:pt x="363157" y="1119213"/>
                    </a:cubicBezTo>
                    <a:close/>
                  </a:path>
                </a:pathLst>
              </a:custGeom>
              <a:gradFill>
                <a:gsLst>
                  <a:gs pos="100000">
                    <a:schemeClr val="bg1"/>
                  </a:gs>
                  <a:gs pos="0">
                    <a:srgbClr val="FF0000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69850" h="63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grpSp>
        <p:nvGrpSpPr>
          <p:cNvPr id="61" name="Группа 173"/>
          <p:cNvGrpSpPr/>
          <p:nvPr/>
        </p:nvGrpSpPr>
        <p:grpSpPr>
          <a:xfrm rot="626960">
            <a:off x="8369768" y="5933813"/>
            <a:ext cx="928662" cy="1000108"/>
            <a:chOff x="5898071" y="4400554"/>
            <a:chExt cx="2324143" cy="2470145"/>
          </a:xfrm>
        </p:grpSpPr>
        <p:sp>
          <p:nvSpPr>
            <p:cNvPr id="175" name="Полилиния 174"/>
            <p:cNvSpPr/>
            <p:nvPr/>
          </p:nvSpPr>
          <p:spPr>
            <a:xfrm>
              <a:off x="5898071" y="4931288"/>
              <a:ext cx="1221322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6" name="Полилиния 175"/>
            <p:cNvSpPr/>
            <p:nvPr/>
          </p:nvSpPr>
          <p:spPr>
            <a:xfrm>
              <a:off x="6357950" y="4918589"/>
              <a:ext cx="792694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7" name="Полилиния 176"/>
            <p:cNvSpPr/>
            <p:nvPr/>
          </p:nvSpPr>
          <p:spPr>
            <a:xfrm>
              <a:off x="6072198" y="4918589"/>
              <a:ext cx="1149884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8" name="Полилиния 177"/>
            <p:cNvSpPr/>
            <p:nvPr/>
          </p:nvSpPr>
          <p:spPr>
            <a:xfrm flipH="1">
              <a:off x="7000892" y="4918589"/>
              <a:ext cx="1221322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9" name="Полилиния 178"/>
            <p:cNvSpPr/>
            <p:nvPr/>
          </p:nvSpPr>
          <p:spPr>
            <a:xfrm flipH="1">
              <a:off x="7000892" y="4918589"/>
              <a:ext cx="785818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0" name="Полилиния 179"/>
            <p:cNvSpPr/>
            <p:nvPr/>
          </p:nvSpPr>
          <p:spPr>
            <a:xfrm flipH="1">
              <a:off x="6929454" y="4918589"/>
              <a:ext cx="500066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62" name="Группа 137"/>
            <p:cNvGrpSpPr/>
            <p:nvPr/>
          </p:nvGrpSpPr>
          <p:grpSpPr>
            <a:xfrm rot="21430290">
              <a:off x="6560974" y="4400554"/>
              <a:ext cx="798923" cy="2457470"/>
              <a:chOff x="6586553" y="4400554"/>
              <a:chExt cx="798923" cy="2457470"/>
            </a:xfrm>
          </p:grpSpPr>
          <p:sp>
            <p:nvSpPr>
              <p:cNvPr id="186" name="Полилиния 185"/>
              <p:cNvSpPr/>
              <p:nvPr/>
            </p:nvSpPr>
            <p:spPr>
              <a:xfrm flipH="1">
                <a:off x="6929454" y="5143512"/>
                <a:ext cx="142905" cy="1714512"/>
              </a:xfrm>
              <a:custGeom>
                <a:avLst/>
                <a:gdLst>
                  <a:gd name="connsiteX0" fmla="*/ 1016000 w 1016000"/>
                  <a:gd name="connsiteY0" fmla="*/ 1778000 h 1803400"/>
                  <a:gd name="connsiteX1" fmla="*/ 0 w 1016000"/>
                  <a:gd name="connsiteY1" fmla="*/ 0 h 1803400"/>
                  <a:gd name="connsiteX2" fmla="*/ 901700 w 1016000"/>
                  <a:gd name="connsiteY2" fmla="*/ 1803400 h 1803400"/>
                  <a:gd name="connsiteX3" fmla="*/ 1016000 w 1016000"/>
                  <a:gd name="connsiteY3" fmla="*/ 1778000 h 1803400"/>
                  <a:gd name="connsiteX0" fmla="*/ 1016000 w 1016000"/>
                  <a:gd name="connsiteY0" fmla="*/ 1914011 h 1939411"/>
                  <a:gd name="connsiteX1" fmla="*/ 0 w 1016000"/>
                  <a:gd name="connsiteY1" fmla="*/ 136011 h 1939411"/>
                  <a:gd name="connsiteX2" fmla="*/ 901700 w 1016000"/>
                  <a:gd name="connsiteY2" fmla="*/ 1939411 h 1939411"/>
                  <a:gd name="connsiteX3" fmla="*/ 1016000 w 1016000"/>
                  <a:gd name="connsiteY3" fmla="*/ 1914011 h 1939411"/>
                  <a:gd name="connsiteX0" fmla="*/ 1269483 w 1269483"/>
                  <a:gd name="connsiteY0" fmla="*/ 2019845 h 2045245"/>
                  <a:gd name="connsiteX1" fmla="*/ 253483 w 1269483"/>
                  <a:gd name="connsiteY1" fmla="*/ 241845 h 2045245"/>
                  <a:gd name="connsiteX2" fmla="*/ 1155183 w 1269483"/>
                  <a:gd name="connsiteY2" fmla="*/ 2045245 h 2045245"/>
                  <a:gd name="connsiteX3" fmla="*/ 1269483 w 1269483"/>
                  <a:gd name="connsiteY3" fmla="*/ 2019845 h 2045245"/>
                  <a:gd name="connsiteX0" fmla="*/ 1175829 w 1175829"/>
                  <a:gd name="connsiteY0" fmla="*/ 1914011 h 1939411"/>
                  <a:gd name="connsiteX1" fmla="*/ 159829 w 1175829"/>
                  <a:gd name="connsiteY1" fmla="*/ 136011 h 1939411"/>
                  <a:gd name="connsiteX2" fmla="*/ 1061529 w 1175829"/>
                  <a:gd name="connsiteY2" fmla="*/ 1939411 h 1939411"/>
                  <a:gd name="connsiteX3" fmla="*/ 1175829 w 1175829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652481 w 697974"/>
                  <a:gd name="connsiteY0" fmla="*/ 1914011 h 1939411"/>
                  <a:gd name="connsiteX1" fmla="*/ 159828 w 697974"/>
                  <a:gd name="connsiteY1" fmla="*/ 136011 h 1939411"/>
                  <a:gd name="connsiteX2" fmla="*/ 538181 w 697974"/>
                  <a:gd name="connsiteY2" fmla="*/ 1939411 h 1939411"/>
                  <a:gd name="connsiteX3" fmla="*/ 652481 w 697974"/>
                  <a:gd name="connsiteY3" fmla="*/ 1914011 h 1939411"/>
                  <a:gd name="connsiteX0" fmla="*/ 652481 w 697974"/>
                  <a:gd name="connsiteY0" fmla="*/ 1914011 h 1939411"/>
                  <a:gd name="connsiteX1" fmla="*/ 159828 w 697974"/>
                  <a:gd name="connsiteY1" fmla="*/ 136011 h 1939411"/>
                  <a:gd name="connsiteX2" fmla="*/ 363701 w 697974"/>
                  <a:gd name="connsiteY2" fmla="*/ 1939411 h 1939411"/>
                  <a:gd name="connsiteX3" fmla="*/ 652481 w 697974"/>
                  <a:gd name="connsiteY3" fmla="*/ 1914011 h 1939411"/>
                  <a:gd name="connsiteX0" fmla="*/ 477999 w 523492"/>
                  <a:gd name="connsiteY0" fmla="*/ 1914011 h 1939411"/>
                  <a:gd name="connsiteX1" fmla="*/ 159828 w 523492"/>
                  <a:gd name="connsiteY1" fmla="*/ 136011 h 1939411"/>
                  <a:gd name="connsiteX2" fmla="*/ 363701 w 523492"/>
                  <a:gd name="connsiteY2" fmla="*/ 1939411 h 1939411"/>
                  <a:gd name="connsiteX3" fmla="*/ 477999 w 523492"/>
                  <a:gd name="connsiteY3" fmla="*/ 1914011 h 1939411"/>
                  <a:gd name="connsiteX0" fmla="*/ 129045 w 215906"/>
                  <a:gd name="connsiteY0" fmla="*/ 1914011 h 1939411"/>
                  <a:gd name="connsiteX1" fmla="*/ 159828 w 215906"/>
                  <a:gd name="connsiteY1" fmla="*/ 136011 h 1939411"/>
                  <a:gd name="connsiteX2" fmla="*/ 14747 w 215906"/>
                  <a:gd name="connsiteY2" fmla="*/ 1939411 h 1939411"/>
                  <a:gd name="connsiteX3" fmla="*/ 129045 w 215906"/>
                  <a:gd name="connsiteY3" fmla="*/ 1914011 h 19394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15906" h="1939411">
                    <a:moveTo>
                      <a:pt x="129045" y="1914011"/>
                    </a:moveTo>
                    <a:cubicBezTo>
                      <a:pt x="174538" y="948262"/>
                      <a:pt x="215907" y="0"/>
                      <a:pt x="159828" y="136011"/>
                    </a:cubicBezTo>
                    <a:cubicBezTo>
                      <a:pt x="-1" y="124344"/>
                      <a:pt x="106262" y="806428"/>
                      <a:pt x="14747" y="1939411"/>
                    </a:cubicBezTo>
                    <a:lnTo>
                      <a:pt x="129045" y="1914011"/>
                    </a:lnTo>
                    <a:close/>
                  </a:path>
                </a:pathLst>
              </a:custGeom>
              <a:gradFill>
                <a:gsLst>
                  <a:gs pos="100000">
                    <a:srgbClr val="92D050"/>
                  </a:gs>
                  <a:gs pos="0">
                    <a:schemeClr val="accent3">
                      <a:lumMod val="50000"/>
                    </a:schemeClr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19050" h="190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87" name="Полилиния 186"/>
              <p:cNvSpPr/>
              <p:nvPr/>
            </p:nvSpPr>
            <p:spPr>
              <a:xfrm>
                <a:off x="6586553" y="4405224"/>
                <a:ext cx="721518" cy="1262161"/>
              </a:xfrm>
              <a:custGeom>
                <a:avLst/>
                <a:gdLst>
                  <a:gd name="connsiteX0" fmla="*/ 142876 w 285752"/>
                  <a:gd name="connsiteY0" fmla="*/ 214314 h 857256"/>
                  <a:gd name="connsiteX1" fmla="*/ 142876 w 285752"/>
                  <a:gd name="connsiteY1" fmla="*/ 857256 h 857256"/>
                  <a:gd name="connsiteX2" fmla="*/ 142876 w 285752"/>
                  <a:gd name="connsiteY2" fmla="*/ 214314 h 857256"/>
                  <a:gd name="connsiteX0" fmla="*/ 291705 w 583410"/>
                  <a:gd name="connsiteY0" fmla="*/ 500066 h 785842"/>
                  <a:gd name="connsiteX1" fmla="*/ 291705 w 583410"/>
                  <a:gd name="connsiteY1" fmla="*/ 785842 h 785842"/>
                  <a:gd name="connsiteX2" fmla="*/ 291705 w 583410"/>
                  <a:gd name="connsiteY2" fmla="*/ 500066 h 78584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642894 h 642942"/>
                  <a:gd name="connsiteX1" fmla="*/ 291705 w 583410"/>
                  <a:gd name="connsiteY1" fmla="*/ 642942 h 642942"/>
                  <a:gd name="connsiteX2" fmla="*/ 291705 w 583410"/>
                  <a:gd name="connsiteY2" fmla="*/ 642894 h 642942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262161"/>
                  <a:gd name="connsiteX1" fmla="*/ 291705 w 583410"/>
                  <a:gd name="connsiteY1" fmla="*/ 1262161 h 1262161"/>
                  <a:gd name="connsiteX2" fmla="*/ 291705 w 583410"/>
                  <a:gd name="connsiteY2" fmla="*/ 1119213 h 1262161"/>
                  <a:gd name="connsiteX0" fmla="*/ 291705 w 650066"/>
                  <a:gd name="connsiteY0" fmla="*/ 1119213 h 1262161"/>
                  <a:gd name="connsiteX1" fmla="*/ 291705 w 650066"/>
                  <a:gd name="connsiteY1" fmla="*/ 1262161 h 1262161"/>
                  <a:gd name="connsiteX2" fmla="*/ 291705 w 650066"/>
                  <a:gd name="connsiteY2" fmla="*/ 1119213 h 1262161"/>
                  <a:gd name="connsiteX0" fmla="*/ 363157 w 721518"/>
                  <a:gd name="connsiteY0" fmla="*/ 1119213 h 1262161"/>
                  <a:gd name="connsiteX1" fmla="*/ 363157 w 721518"/>
                  <a:gd name="connsiteY1" fmla="*/ 1262161 h 1262161"/>
                  <a:gd name="connsiteX2" fmla="*/ 363157 w 721518"/>
                  <a:gd name="connsiteY2" fmla="*/ 1119213 h 12621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1518" h="1262161">
                    <a:moveTo>
                      <a:pt x="363157" y="1119213"/>
                    </a:moveTo>
                    <a:cubicBezTo>
                      <a:pt x="341693" y="0"/>
                      <a:pt x="721518" y="766845"/>
                      <a:pt x="363157" y="1262161"/>
                    </a:cubicBezTo>
                    <a:cubicBezTo>
                      <a:pt x="0" y="781133"/>
                      <a:pt x="370250" y="19042"/>
                      <a:pt x="363157" y="1119213"/>
                    </a:cubicBezTo>
                    <a:close/>
                  </a:path>
                </a:pathLst>
              </a:custGeom>
              <a:gradFill>
                <a:gsLst>
                  <a:gs pos="100000">
                    <a:schemeClr val="bg1"/>
                  </a:gs>
                  <a:gs pos="0">
                    <a:srgbClr val="FF0000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69850" h="63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88" name="Полилиния 187"/>
              <p:cNvSpPr/>
              <p:nvPr/>
            </p:nvSpPr>
            <p:spPr>
              <a:xfrm>
                <a:off x="6663958" y="4400554"/>
                <a:ext cx="721518" cy="1262161"/>
              </a:xfrm>
              <a:custGeom>
                <a:avLst/>
                <a:gdLst>
                  <a:gd name="connsiteX0" fmla="*/ 142876 w 285752"/>
                  <a:gd name="connsiteY0" fmla="*/ 214314 h 857256"/>
                  <a:gd name="connsiteX1" fmla="*/ 142876 w 285752"/>
                  <a:gd name="connsiteY1" fmla="*/ 857256 h 857256"/>
                  <a:gd name="connsiteX2" fmla="*/ 142876 w 285752"/>
                  <a:gd name="connsiteY2" fmla="*/ 214314 h 857256"/>
                  <a:gd name="connsiteX0" fmla="*/ 291705 w 583410"/>
                  <a:gd name="connsiteY0" fmla="*/ 500066 h 785842"/>
                  <a:gd name="connsiteX1" fmla="*/ 291705 w 583410"/>
                  <a:gd name="connsiteY1" fmla="*/ 785842 h 785842"/>
                  <a:gd name="connsiteX2" fmla="*/ 291705 w 583410"/>
                  <a:gd name="connsiteY2" fmla="*/ 500066 h 78584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642894 h 642942"/>
                  <a:gd name="connsiteX1" fmla="*/ 291705 w 583410"/>
                  <a:gd name="connsiteY1" fmla="*/ 642942 h 642942"/>
                  <a:gd name="connsiteX2" fmla="*/ 291705 w 583410"/>
                  <a:gd name="connsiteY2" fmla="*/ 642894 h 642942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262161"/>
                  <a:gd name="connsiteX1" fmla="*/ 291705 w 583410"/>
                  <a:gd name="connsiteY1" fmla="*/ 1262161 h 1262161"/>
                  <a:gd name="connsiteX2" fmla="*/ 291705 w 583410"/>
                  <a:gd name="connsiteY2" fmla="*/ 1119213 h 1262161"/>
                  <a:gd name="connsiteX0" fmla="*/ 291705 w 650066"/>
                  <a:gd name="connsiteY0" fmla="*/ 1119213 h 1262161"/>
                  <a:gd name="connsiteX1" fmla="*/ 291705 w 650066"/>
                  <a:gd name="connsiteY1" fmla="*/ 1262161 h 1262161"/>
                  <a:gd name="connsiteX2" fmla="*/ 291705 w 650066"/>
                  <a:gd name="connsiteY2" fmla="*/ 1119213 h 1262161"/>
                  <a:gd name="connsiteX0" fmla="*/ 363157 w 721518"/>
                  <a:gd name="connsiteY0" fmla="*/ 1119213 h 1262161"/>
                  <a:gd name="connsiteX1" fmla="*/ 363157 w 721518"/>
                  <a:gd name="connsiteY1" fmla="*/ 1262161 h 1262161"/>
                  <a:gd name="connsiteX2" fmla="*/ 363157 w 721518"/>
                  <a:gd name="connsiteY2" fmla="*/ 1119213 h 12621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1518" h="1262161">
                    <a:moveTo>
                      <a:pt x="363157" y="1119213"/>
                    </a:moveTo>
                    <a:cubicBezTo>
                      <a:pt x="341693" y="0"/>
                      <a:pt x="721518" y="766845"/>
                      <a:pt x="363157" y="1262161"/>
                    </a:cubicBezTo>
                    <a:cubicBezTo>
                      <a:pt x="0" y="781133"/>
                      <a:pt x="370250" y="19042"/>
                      <a:pt x="363157" y="1119213"/>
                    </a:cubicBezTo>
                    <a:close/>
                  </a:path>
                </a:pathLst>
              </a:custGeom>
              <a:gradFill>
                <a:gsLst>
                  <a:gs pos="100000">
                    <a:schemeClr val="bg1"/>
                  </a:gs>
                  <a:gs pos="0">
                    <a:srgbClr val="FF0000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69850" h="63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grpSp>
        <p:nvGrpSpPr>
          <p:cNvPr id="63" name="Группа 142"/>
          <p:cNvGrpSpPr/>
          <p:nvPr/>
        </p:nvGrpSpPr>
        <p:grpSpPr>
          <a:xfrm rot="20815479">
            <a:off x="7178705" y="5851445"/>
            <a:ext cx="1292760" cy="1079937"/>
            <a:chOff x="5898071" y="4410369"/>
            <a:chExt cx="2324143" cy="2460330"/>
          </a:xfrm>
        </p:grpSpPr>
        <p:sp>
          <p:nvSpPr>
            <p:cNvPr id="127" name="Полилиния 126"/>
            <p:cNvSpPr/>
            <p:nvPr/>
          </p:nvSpPr>
          <p:spPr>
            <a:xfrm>
              <a:off x="5898071" y="4931288"/>
              <a:ext cx="1221322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8" name="Полилиния 127"/>
            <p:cNvSpPr/>
            <p:nvPr/>
          </p:nvSpPr>
          <p:spPr>
            <a:xfrm>
              <a:off x="6357950" y="4918589"/>
              <a:ext cx="792694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9" name="Полилиния 128"/>
            <p:cNvSpPr/>
            <p:nvPr/>
          </p:nvSpPr>
          <p:spPr>
            <a:xfrm>
              <a:off x="6072198" y="4918589"/>
              <a:ext cx="1149884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0" name="Полилиния 129"/>
            <p:cNvSpPr/>
            <p:nvPr/>
          </p:nvSpPr>
          <p:spPr>
            <a:xfrm flipH="1">
              <a:off x="7000892" y="4918589"/>
              <a:ext cx="1221322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2" name="Полилиния 131"/>
            <p:cNvSpPr/>
            <p:nvPr/>
          </p:nvSpPr>
          <p:spPr>
            <a:xfrm flipH="1">
              <a:off x="7000892" y="4918589"/>
              <a:ext cx="785818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96" name="Группа 138"/>
            <p:cNvGrpSpPr/>
            <p:nvPr/>
          </p:nvGrpSpPr>
          <p:grpSpPr>
            <a:xfrm rot="639347">
              <a:off x="6792579" y="4410369"/>
              <a:ext cx="798923" cy="2457470"/>
              <a:chOff x="6586553" y="4400554"/>
              <a:chExt cx="798923" cy="2457470"/>
            </a:xfrm>
          </p:grpSpPr>
          <p:sp>
            <p:nvSpPr>
              <p:cNvPr id="140" name="Полилиния 139"/>
              <p:cNvSpPr/>
              <p:nvPr/>
            </p:nvSpPr>
            <p:spPr>
              <a:xfrm flipH="1">
                <a:off x="6929454" y="5143512"/>
                <a:ext cx="142905" cy="1714512"/>
              </a:xfrm>
              <a:custGeom>
                <a:avLst/>
                <a:gdLst>
                  <a:gd name="connsiteX0" fmla="*/ 1016000 w 1016000"/>
                  <a:gd name="connsiteY0" fmla="*/ 1778000 h 1803400"/>
                  <a:gd name="connsiteX1" fmla="*/ 0 w 1016000"/>
                  <a:gd name="connsiteY1" fmla="*/ 0 h 1803400"/>
                  <a:gd name="connsiteX2" fmla="*/ 901700 w 1016000"/>
                  <a:gd name="connsiteY2" fmla="*/ 1803400 h 1803400"/>
                  <a:gd name="connsiteX3" fmla="*/ 1016000 w 1016000"/>
                  <a:gd name="connsiteY3" fmla="*/ 1778000 h 1803400"/>
                  <a:gd name="connsiteX0" fmla="*/ 1016000 w 1016000"/>
                  <a:gd name="connsiteY0" fmla="*/ 1914011 h 1939411"/>
                  <a:gd name="connsiteX1" fmla="*/ 0 w 1016000"/>
                  <a:gd name="connsiteY1" fmla="*/ 136011 h 1939411"/>
                  <a:gd name="connsiteX2" fmla="*/ 901700 w 1016000"/>
                  <a:gd name="connsiteY2" fmla="*/ 1939411 h 1939411"/>
                  <a:gd name="connsiteX3" fmla="*/ 1016000 w 1016000"/>
                  <a:gd name="connsiteY3" fmla="*/ 1914011 h 1939411"/>
                  <a:gd name="connsiteX0" fmla="*/ 1269483 w 1269483"/>
                  <a:gd name="connsiteY0" fmla="*/ 2019845 h 2045245"/>
                  <a:gd name="connsiteX1" fmla="*/ 253483 w 1269483"/>
                  <a:gd name="connsiteY1" fmla="*/ 241845 h 2045245"/>
                  <a:gd name="connsiteX2" fmla="*/ 1155183 w 1269483"/>
                  <a:gd name="connsiteY2" fmla="*/ 2045245 h 2045245"/>
                  <a:gd name="connsiteX3" fmla="*/ 1269483 w 1269483"/>
                  <a:gd name="connsiteY3" fmla="*/ 2019845 h 2045245"/>
                  <a:gd name="connsiteX0" fmla="*/ 1175829 w 1175829"/>
                  <a:gd name="connsiteY0" fmla="*/ 1914011 h 1939411"/>
                  <a:gd name="connsiteX1" fmla="*/ 159829 w 1175829"/>
                  <a:gd name="connsiteY1" fmla="*/ 136011 h 1939411"/>
                  <a:gd name="connsiteX2" fmla="*/ 1061529 w 1175829"/>
                  <a:gd name="connsiteY2" fmla="*/ 1939411 h 1939411"/>
                  <a:gd name="connsiteX3" fmla="*/ 1175829 w 1175829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652481 w 697974"/>
                  <a:gd name="connsiteY0" fmla="*/ 1914011 h 1939411"/>
                  <a:gd name="connsiteX1" fmla="*/ 159828 w 697974"/>
                  <a:gd name="connsiteY1" fmla="*/ 136011 h 1939411"/>
                  <a:gd name="connsiteX2" fmla="*/ 538181 w 697974"/>
                  <a:gd name="connsiteY2" fmla="*/ 1939411 h 1939411"/>
                  <a:gd name="connsiteX3" fmla="*/ 652481 w 697974"/>
                  <a:gd name="connsiteY3" fmla="*/ 1914011 h 1939411"/>
                  <a:gd name="connsiteX0" fmla="*/ 652481 w 697974"/>
                  <a:gd name="connsiteY0" fmla="*/ 1914011 h 1939411"/>
                  <a:gd name="connsiteX1" fmla="*/ 159828 w 697974"/>
                  <a:gd name="connsiteY1" fmla="*/ 136011 h 1939411"/>
                  <a:gd name="connsiteX2" fmla="*/ 363701 w 697974"/>
                  <a:gd name="connsiteY2" fmla="*/ 1939411 h 1939411"/>
                  <a:gd name="connsiteX3" fmla="*/ 652481 w 697974"/>
                  <a:gd name="connsiteY3" fmla="*/ 1914011 h 1939411"/>
                  <a:gd name="connsiteX0" fmla="*/ 477999 w 523492"/>
                  <a:gd name="connsiteY0" fmla="*/ 1914011 h 1939411"/>
                  <a:gd name="connsiteX1" fmla="*/ 159828 w 523492"/>
                  <a:gd name="connsiteY1" fmla="*/ 136011 h 1939411"/>
                  <a:gd name="connsiteX2" fmla="*/ 363701 w 523492"/>
                  <a:gd name="connsiteY2" fmla="*/ 1939411 h 1939411"/>
                  <a:gd name="connsiteX3" fmla="*/ 477999 w 523492"/>
                  <a:gd name="connsiteY3" fmla="*/ 1914011 h 1939411"/>
                  <a:gd name="connsiteX0" fmla="*/ 129045 w 215906"/>
                  <a:gd name="connsiteY0" fmla="*/ 1914011 h 1939411"/>
                  <a:gd name="connsiteX1" fmla="*/ 159828 w 215906"/>
                  <a:gd name="connsiteY1" fmla="*/ 136011 h 1939411"/>
                  <a:gd name="connsiteX2" fmla="*/ 14747 w 215906"/>
                  <a:gd name="connsiteY2" fmla="*/ 1939411 h 1939411"/>
                  <a:gd name="connsiteX3" fmla="*/ 129045 w 215906"/>
                  <a:gd name="connsiteY3" fmla="*/ 1914011 h 19394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15906" h="1939411">
                    <a:moveTo>
                      <a:pt x="129045" y="1914011"/>
                    </a:moveTo>
                    <a:cubicBezTo>
                      <a:pt x="174538" y="948262"/>
                      <a:pt x="215907" y="0"/>
                      <a:pt x="159828" y="136011"/>
                    </a:cubicBezTo>
                    <a:cubicBezTo>
                      <a:pt x="-1" y="124344"/>
                      <a:pt x="106262" y="806428"/>
                      <a:pt x="14747" y="1939411"/>
                    </a:cubicBezTo>
                    <a:lnTo>
                      <a:pt x="129045" y="1914011"/>
                    </a:lnTo>
                    <a:close/>
                  </a:path>
                </a:pathLst>
              </a:custGeom>
              <a:gradFill>
                <a:gsLst>
                  <a:gs pos="100000">
                    <a:srgbClr val="92D050"/>
                  </a:gs>
                  <a:gs pos="0">
                    <a:schemeClr val="accent3">
                      <a:lumMod val="50000"/>
                    </a:schemeClr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19050" h="190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41" name="Полилиния 140"/>
              <p:cNvSpPr/>
              <p:nvPr/>
            </p:nvSpPr>
            <p:spPr>
              <a:xfrm>
                <a:off x="6586553" y="4405224"/>
                <a:ext cx="721518" cy="1262161"/>
              </a:xfrm>
              <a:custGeom>
                <a:avLst/>
                <a:gdLst>
                  <a:gd name="connsiteX0" fmla="*/ 142876 w 285752"/>
                  <a:gd name="connsiteY0" fmla="*/ 214314 h 857256"/>
                  <a:gd name="connsiteX1" fmla="*/ 142876 w 285752"/>
                  <a:gd name="connsiteY1" fmla="*/ 857256 h 857256"/>
                  <a:gd name="connsiteX2" fmla="*/ 142876 w 285752"/>
                  <a:gd name="connsiteY2" fmla="*/ 214314 h 857256"/>
                  <a:gd name="connsiteX0" fmla="*/ 291705 w 583410"/>
                  <a:gd name="connsiteY0" fmla="*/ 500066 h 785842"/>
                  <a:gd name="connsiteX1" fmla="*/ 291705 w 583410"/>
                  <a:gd name="connsiteY1" fmla="*/ 785842 h 785842"/>
                  <a:gd name="connsiteX2" fmla="*/ 291705 w 583410"/>
                  <a:gd name="connsiteY2" fmla="*/ 500066 h 78584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642894 h 642942"/>
                  <a:gd name="connsiteX1" fmla="*/ 291705 w 583410"/>
                  <a:gd name="connsiteY1" fmla="*/ 642942 h 642942"/>
                  <a:gd name="connsiteX2" fmla="*/ 291705 w 583410"/>
                  <a:gd name="connsiteY2" fmla="*/ 642894 h 642942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262161"/>
                  <a:gd name="connsiteX1" fmla="*/ 291705 w 583410"/>
                  <a:gd name="connsiteY1" fmla="*/ 1262161 h 1262161"/>
                  <a:gd name="connsiteX2" fmla="*/ 291705 w 583410"/>
                  <a:gd name="connsiteY2" fmla="*/ 1119213 h 1262161"/>
                  <a:gd name="connsiteX0" fmla="*/ 291705 w 650066"/>
                  <a:gd name="connsiteY0" fmla="*/ 1119213 h 1262161"/>
                  <a:gd name="connsiteX1" fmla="*/ 291705 w 650066"/>
                  <a:gd name="connsiteY1" fmla="*/ 1262161 h 1262161"/>
                  <a:gd name="connsiteX2" fmla="*/ 291705 w 650066"/>
                  <a:gd name="connsiteY2" fmla="*/ 1119213 h 1262161"/>
                  <a:gd name="connsiteX0" fmla="*/ 363157 w 721518"/>
                  <a:gd name="connsiteY0" fmla="*/ 1119213 h 1262161"/>
                  <a:gd name="connsiteX1" fmla="*/ 363157 w 721518"/>
                  <a:gd name="connsiteY1" fmla="*/ 1262161 h 1262161"/>
                  <a:gd name="connsiteX2" fmla="*/ 363157 w 721518"/>
                  <a:gd name="connsiteY2" fmla="*/ 1119213 h 12621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1518" h="1262161">
                    <a:moveTo>
                      <a:pt x="363157" y="1119213"/>
                    </a:moveTo>
                    <a:cubicBezTo>
                      <a:pt x="341693" y="0"/>
                      <a:pt x="721518" y="766845"/>
                      <a:pt x="363157" y="1262161"/>
                    </a:cubicBezTo>
                    <a:cubicBezTo>
                      <a:pt x="0" y="781133"/>
                      <a:pt x="370250" y="19042"/>
                      <a:pt x="363157" y="1119213"/>
                    </a:cubicBezTo>
                    <a:close/>
                  </a:path>
                </a:pathLst>
              </a:custGeom>
              <a:gradFill>
                <a:gsLst>
                  <a:gs pos="100000">
                    <a:schemeClr val="bg1"/>
                  </a:gs>
                  <a:gs pos="0">
                    <a:srgbClr val="FF0000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69850" h="63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42" name="Полилиния 141"/>
              <p:cNvSpPr/>
              <p:nvPr/>
            </p:nvSpPr>
            <p:spPr>
              <a:xfrm>
                <a:off x="6663958" y="4400554"/>
                <a:ext cx="721518" cy="1262161"/>
              </a:xfrm>
              <a:custGeom>
                <a:avLst/>
                <a:gdLst>
                  <a:gd name="connsiteX0" fmla="*/ 142876 w 285752"/>
                  <a:gd name="connsiteY0" fmla="*/ 214314 h 857256"/>
                  <a:gd name="connsiteX1" fmla="*/ 142876 w 285752"/>
                  <a:gd name="connsiteY1" fmla="*/ 857256 h 857256"/>
                  <a:gd name="connsiteX2" fmla="*/ 142876 w 285752"/>
                  <a:gd name="connsiteY2" fmla="*/ 214314 h 857256"/>
                  <a:gd name="connsiteX0" fmla="*/ 291705 w 583410"/>
                  <a:gd name="connsiteY0" fmla="*/ 500066 h 785842"/>
                  <a:gd name="connsiteX1" fmla="*/ 291705 w 583410"/>
                  <a:gd name="connsiteY1" fmla="*/ 785842 h 785842"/>
                  <a:gd name="connsiteX2" fmla="*/ 291705 w 583410"/>
                  <a:gd name="connsiteY2" fmla="*/ 500066 h 78584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642894 h 642942"/>
                  <a:gd name="connsiteX1" fmla="*/ 291705 w 583410"/>
                  <a:gd name="connsiteY1" fmla="*/ 642942 h 642942"/>
                  <a:gd name="connsiteX2" fmla="*/ 291705 w 583410"/>
                  <a:gd name="connsiteY2" fmla="*/ 642894 h 642942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262161"/>
                  <a:gd name="connsiteX1" fmla="*/ 291705 w 583410"/>
                  <a:gd name="connsiteY1" fmla="*/ 1262161 h 1262161"/>
                  <a:gd name="connsiteX2" fmla="*/ 291705 w 583410"/>
                  <a:gd name="connsiteY2" fmla="*/ 1119213 h 1262161"/>
                  <a:gd name="connsiteX0" fmla="*/ 291705 w 650066"/>
                  <a:gd name="connsiteY0" fmla="*/ 1119213 h 1262161"/>
                  <a:gd name="connsiteX1" fmla="*/ 291705 w 650066"/>
                  <a:gd name="connsiteY1" fmla="*/ 1262161 h 1262161"/>
                  <a:gd name="connsiteX2" fmla="*/ 291705 w 650066"/>
                  <a:gd name="connsiteY2" fmla="*/ 1119213 h 1262161"/>
                  <a:gd name="connsiteX0" fmla="*/ 363157 w 721518"/>
                  <a:gd name="connsiteY0" fmla="*/ 1119213 h 1262161"/>
                  <a:gd name="connsiteX1" fmla="*/ 363157 w 721518"/>
                  <a:gd name="connsiteY1" fmla="*/ 1262161 h 1262161"/>
                  <a:gd name="connsiteX2" fmla="*/ 363157 w 721518"/>
                  <a:gd name="connsiteY2" fmla="*/ 1119213 h 12621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1518" h="1262161">
                    <a:moveTo>
                      <a:pt x="363157" y="1119213"/>
                    </a:moveTo>
                    <a:cubicBezTo>
                      <a:pt x="341693" y="0"/>
                      <a:pt x="721518" y="766845"/>
                      <a:pt x="363157" y="1262161"/>
                    </a:cubicBezTo>
                    <a:cubicBezTo>
                      <a:pt x="0" y="781133"/>
                      <a:pt x="370250" y="19042"/>
                      <a:pt x="363157" y="1119213"/>
                    </a:cubicBezTo>
                    <a:close/>
                  </a:path>
                </a:pathLst>
              </a:custGeom>
              <a:gradFill>
                <a:gsLst>
                  <a:gs pos="100000">
                    <a:schemeClr val="bg1"/>
                  </a:gs>
                  <a:gs pos="0">
                    <a:srgbClr val="FF0000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69850" h="63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grpSp>
        <p:nvGrpSpPr>
          <p:cNvPr id="97" name="Группа 203"/>
          <p:cNvGrpSpPr/>
          <p:nvPr/>
        </p:nvGrpSpPr>
        <p:grpSpPr>
          <a:xfrm rot="626960">
            <a:off x="3440547" y="6005251"/>
            <a:ext cx="928662" cy="1000108"/>
            <a:chOff x="5898071" y="4400554"/>
            <a:chExt cx="2324143" cy="2470145"/>
          </a:xfrm>
        </p:grpSpPr>
        <p:sp>
          <p:nvSpPr>
            <p:cNvPr id="205" name="Полилиния 204"/>
            <p:cNvSpPr/>
            <p:nvPr/>
          </p:nvSpPr>
          <p:spPr>
            <a:xfrm>
              <a:off x="5898071" y="4931288"/>
              <a:ext cx="1221322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6" name="Полилиния 205"/>
            <p:cNvSpPr/>
            <p:nvPr/>
          </p:nvSpPr>
          <p:spPr>
            <a:xfrm>
              <a:off x="6357950" y="4918589"/>
              <a:ext cx="792694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7" name="Полилиния 206"/>
            <p:cNvSpPr/>
            <p:nvPr/>
          </p:nvSpPr>
          <p:spPr>
            <a:xfrm>
              <a:off x="6072198" y="4918589"/>
              <a:ext cx="1149884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8" name="Полилиния 207"/>
            <p:cNvSpPr/>
            <p:nvPr/>
          </p:nvSpPr>
          <p:spPr>
            <a:xfrm flipH="1">
              <a:off x="7000892" y="4918589"/>
              <a:ext cx="1221322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9" name="Полилиния 208"/>
            <p:cNvSpPr/>
            <p:nvPr/>
          </p:nvSpPr>
          <p:spPr>
            <a:xfrm flipH="1">
              <a:off x="7000892" y="4918589"/>
              <a:ext cx="785818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0" name="Полилиния 209"/>
            <p:cNvSpPr/>
            <p:nvPr/>
          </p:nvSpPr>
          <p:spPr>
            <a:xfrm flipH="1">
              <a:off x="6929454" y="4918589"/>
              <a:ext cx="500066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98" name="Группа 137"/>
            <p:cNvGrpSpPr/>
            <p:nvPr/>
          </p:nvGrpSpPr>
          <p:grpSpPr>
            <a:xfrm rot="21430290">
              <a:off x="6560974" y="4400554"/>
              <a:ext cx="798923" cy="2457470"/>
              <a:chOff x="6586553" y="4400554"/>
              <a:chExt cx="798923" cy="2457470"/>
            </a:xfrm>
          </p:grpSpPr>
          <p:sp>
            <p:nvSpPr>
              <p:cNvPr id="216" name="Полилиния 215"/>
              <p:cNvSpPr/>
              <p:nvPr/>
            </p:nvSpPr>
            <p:spPr>
              <a:xfrm flipH="1">
                <a:off x="6929454" y="5143512"/>
                <a:ext cx="142905" cy="1714512"/>
              </a:xfrm>
              <a:custGeom>
                <a:avLst/>
                <a:gdLst>
                  <a:gd name="connsiteX0" fmla="*/ 1016000 w 1016000"/>
                  <a:gd name="connsiteY0" fmla="*/ 1778000 h 1803400"/>
                  <a:gd name="connsiteX1" fmla="*/ 0 w 1016000"/>
                  <a:gd name="connsiteY1" fmla="*/ 0 h 1803400"/>
                  <a:gd name="connsiteX2" fmla="*/ 901700 w 1016000"/>
                  <a:gd name="connsiteY2" fmla="*/ 1803400 h 1803400"/>
                  <a:gd name="connsiteX3" fmla="*/ 1016000 w 1016000"/>
                  <a:gd name="connsiteY3" fmla="*/ 1778000 h 1803400"/>
                  <a:gd name="connsiteX0" fmla="*/ 1016000 w 1016000"/>
                  <a:gd name="connsiteY0" fmla="*/ 1914011 h 1939411"/>
                  <a:gd name="connsiteX1" fmla="*/ 0 w 1016000"/>
                  <a:gd name="connsiteY1" fmla="*/ 136011 h 1939411"/>
                  <a:gd name="connsiteX2" fmla="*/ 901700 w 1016000"/>
                  <a:gd name="connsiteY2" fmla="*/ 1939411 h 1939411"/>
                  <a:gd name="connsiteX3" fmla="*/ 1016000 w 1016000"/>
                  <a:gd name="connsiteY3" fmla="*/ 1914011 h 1939411"/>
                  <a:gd name="connsiteX0" fmla="*/ 1269483 w 1269483"/>
                  <a:gd name="connsiteY0" fmla="*/ 2019845 h 2045245"/>
                  <a:gd name="connsiteX1" fmla="*/ 253483 w 1269483"/>
                  <a:gd name="connsiteY1" fmla="*/ 241845 h 2045245"/>
                  <a:gd name="connsiteX2" fmla="*/ 1155183 w 1269483"/>
                  <a:gd name="connsiteY2" fmla="*/ 2045245 h 2045245"/>
                  <a:gd name="connsiteX3" fmla="*/ 1269483 w 1269483"/>
                  <a:gd name="connsiteY3" fmla="*/ 2019845 h 2045245"/>
                  <a:gd name="connsiteX0" fmla="*/ 1175829 w 1175829"/>
                  <a:gd name="connsiteY0" fmla="*/ 1914011 h 1939411"/>
                  <a:gd name="connsiteX1" fmla="*/ 159829 w 1175829"/>
                  <a:gd name="connsiteY1" fmla="*/ 136011 h 1939411"/>
                  <a:gd name="connsiteX2" fmla="*/ 1061529 w 1175829"/>
                  <a:gd name="connsiteY2" fmla="*/ 1939411 h 1939411"/>
                  <a:gd name="connsiteX3" fmla="*/ 1175829 w 1175829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652481 w 697974"/>
                  <a:gd name="connsiteY0" fmla="*/ 1914011 h 1939411"/>
                  <a:gd name="connsiteX1" fmla="*/ 159828 w 697974"/>
                  <a:gd name="connsiteY1" fmla="*/ 136011 h 1939411"/>
                  <a:gd name="connsiteX2" fmla="*/ 538181 w 697974"/>
                  <a:gd name="connsiteY2" fmla="*/ 1939411 h 1939411"/>
                  <a:gd name="connsiteX3" fmla="*/ 652481 w 697974"/>
                  <a:gd name="connsiteY3" fmla="*/ 1914011 h 1939411"/>
                  <a:gd name="connsiteX0" fmla="*/ 652481 w 697974"/>
                  <a:gd name="connsiteY0" fmla="*/ 1914011 h 1939411"/>
                  <a:gd name="connsiteX1" fmla="*/ 159828 w 697974"/>
                  <a:gd name="connsiteY1" fmla="*/ 136011 h 1939411"/>
                  <a:gd name="connsiteX2" fmla="*/ 363701 w 697974"/>
                  <a:gd name="connsiteY2" fmla="*/ 1939411 h 1939411"/>
                  <a:gd name="connsiteX3" fmla="*/ 652481 w 697974"/>
                  <a:gd name="connsiteY3" fmla="*/ 1914011 h 1939411"/>
                  <a:gd name="connsiteX0" fmla="*/ 477999 w 523492"/>
                  <a:gd name="connsiteY0" fmla="*/ 1914011 h 1939411"/>
                  <a:gd name="connsiteX1" fmla="*/ 159828 w 523492"/>
                  <a:gd name="connsiteY1" fmla="*/ 136011 h 1939411"/>
                  <a:gd name="connsiteX2" fmla="*/ 363701 w 523492"/>
                  <a:gd name="connsiteY2" fmla="*/ 1939411 h 1939411"/>
                  <a:gd name="connsiteX3" fmla="*/ 477999 w 523492"/>
                  <a:gd name="connsiteY3" fmla="*/ 1914011 h 1939411"/>
                  <a:gd name="connsiteX0" fmla="*/ 129045 w 215906"/>
                  <a:gd name="connsiteY0" fmla="*/ 1914011 h 1939411"/>
                  <a:gd name="connsiteX1" fmla="*/ 159828 w 215906"/>
                  <a:gd name="connsiteY1" fmla="*/ 136011 h 1939411"/>
                  <a:gd name="connsiteX2" fmla="*/ 14747 w 215906"/>
                  <a:gd name="connsiteY2" fmla="*/ 1939411 h 1939411"/>
                  <a:gd name="connsiteX3" fmla="*/ 129045 w 215906"/>
                  <a:gd name="connsiteY3" fmla="*/ 1914011 h 19394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15906" h="1939411">
                    <a:moveTo>
                      <a:pt x="129045" y="1914011"/>
                    </a:moveTo>
                    <a:cubicBezTo>
                      <a:pt x="174538" y="948262"/>
                      <a:pt x="215907" y="0"/>
                      <a:pt x="159828" y="136011"/>
                    </a:cubicBezTo>
                    <a:cubicBezTo>
                      <a:pt x="-1" y="124344"/>
                      <a:pt x="106262" y="806428"/>
                      <a:pt x="14747" y="1939411"/>
                    </a:cubicBezTo>
                    <a:lnTo>
                      <a:pt x="129045" y="1914011"/>
                    </a:lnTo>
                    <a:close/>
                  </a:path>
                </a:pathLst>
              </a:custGeom>
              <a:gradFill>
                <a:gsLst>
                  <a:gs pos="100000">
                    <a:srgbClr val="92D050"/>
                  </a:gs>
                  <a:gs pos="0">
                    <a:schemeClr val="accent3">
                      <a:lumMod val="50000"/>
                    </a:schemeClr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19050" h="190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17" name="Полилиния 216"/>
              <p:cNvSpPr/>
              <p:nvPr/>
            </p:nvSpPr>
            <p:spPr>
              <a:xfrm>
                <a:off x="6586553" y="4405224"/>
                <a:ext cx="721518" cy="1262161"/>
              </a:xfrm>
              <a:custGeom>
                <a:avLst/>
                <a:gdLst>
                  <a:gd name="connsiteX0" fmla="*/ 142876 w 285752"/>
                  <a:gd name="connsiteY0" fmla="*/ 214314 h 857256"/>
                  <a:gd name="connsiteX1" fmla="*/ 142876 w 285752"/>
                  <a:gd name="connsiteY1" fmla="*/ 857256 h 857256"/>
                  <a:gd name="connsiteX2" fmla="*/ 142876 w 285752"/>
                  <a:gd name="connsiteY2" fmla="*/ 214314 h 857256"/>
                  <a:gd name="connsiteX0" fmla="*/ 291705 w 583410"/>
                  <a:gd name="connsiteY0" fmla="*/ 500066 h 785842"/>
                  <a:gd name="connsiteX1" fmla="*/ 291705 w 583410"/>
                  <a:gd name="connsiteY1" fmla="*/ 785842 h 785842"/>
                  <a:gd name="connsiteX2" fmla="*/ 291705 w 583410"/>
                  <a:gd name="connsiteY2" fmla="*/ 500066 h 78584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642894 h 642942"/>
                  <a:gd name="connsiteX1" fmla="*/ 291705 w 583410"/>
                  <a:gd name="connsiteY1" fmla="*/ 642942 h 642942"/>
                  <a:gd name="connsiteX2" fmla="*/ 291705 w 583410"/>
                  <a:gd name="connsiteY2" fmla="*/ 642894 h 642942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262161"/>
                  <a:gd name="connsiteX1" fmla="*/ 291705 w 583410"/>
                  <a:gd name="connsiteY1" fmla="*/ 1262161 h 1262161"/>
                  <a:gd name="connsiteX2" fmla="*/ 291705 w 583410"/>
                  <a:gd name="connsiteY2" fmla="*/ 1119213 h 1262161"/>
                  <a:gd name="connsiteX0" fmla="*/ 291705 w 650066"/>
                  <a:gd name="connsiteY0" fmla="*/ 1119213 h 1262161"/>
                  <a:gd name="connsiteX1" fmla="*/ 291705 w 650066"/>
                  <a:gd name="connsiteY1" fmla="*/ 1262161 h 1262161"/>
                  <a:gd name="connsiteX2" fmla="*/ 291705 w 650066"/>
                  <a:gd name="connsiteY2" fmla="*/ 1119213 h 1262161"/>
                  <a:gd name="connsiteX0" fmla="*/ 363157 w 721518"/>
                  <a:gd name="connsiteY0" fmla="*/ 1119213 h 1262161"/>
                  <a:gd name="connsiteX1" fmla="*/ 363157 w 721518"/>
                  <a:gd name="connsiteY1" fmla="*/ 1262161 h 1262161"/>
                  <a:gd name="connsiteX2" fmla="*/ 363157 w 721518"/>
                  <a:gd name="connsiteY2" fmla="*/ 1119213 h 12621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1518" h="1262161">
                    <a:moveTo>
                      <a:pt x="363157" y="1119213"/>
                    </a:moveTo>
                    <a:cubicBezTo>
                      <a:pt x="341693" y="0"/>
                      <a:pt x="721518" y="766845"/>
                      <a:pt x="363157" y="1262161"/>
                    </a:cubicBezTo>
                    <a:cubicBezTo>
                      <a:pt x="0" y="781133"/>
                      <a:pt x="370250" y="19042"/>
                      <a:pt x="363157" y="1119213"/>
                    </a:cubicBezTo>
                    <a:close/>
                  </a:path>
                </a:pathLst>
              </a:custGeom>
              <a:gradFill>
                <a:gsLst>
                  <a:gs pos="100000">
                    <a:schemeClr val="bg1"/>
                  </a:gs>
                  <a:gs pos="0">
                    <a:srgbClr val="FF0000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69850" h="63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18" name="Полилиния 217"/>
              <p:cNvSpPr/>
              <p:nvPr/>
            </p:nvSpPr>
            <p:spPr>
              <a:xfrm>
                <a:off x="6663958" y="4400554"/>
                <a:ext cx="721518" cy="1262161"/>
              </a:xfrm>
              <a:custGeom>
                <a:avLst/>
                <a:gdLst>
                  <a:gd name="connsiteX0" fmla="*/ 142876 w 285752"/>
                  <a:gd name="connsiteY0" fmla="*/ 214314 h 857256"/>
                  <a:gd name="connsiteX1" fmla="*/ 142876 w 285752"/>
                  <a:gd name="connsiteY1" fmla="*/ 857256 h 857256"/>
                  <a:gd name="connsiteX2" fmla="*/ 142876 w 285752"/>
                  <a:gd name="connsiteY2" fmla="*/ 214314 h 857256"/>
                  <a:gd name="connsiteX0" fmla="*/ 291705 w 583410"/>
                  <a:gd name="connsiteY0" fmla="*/ 500066 h 785842"/>
                  <a:gd name="connsiteX1" fmla="*/ 291705 w 583410"/>
                  <a:gd name="connsiteY1" fmla="*/ 785842 h 785842"/>
                  <a:gd name="connsiteX2" fmla="*/ 291705 w 583410"/>
                  <a:gd name="connsiteY2" fmla="*/ 500066 h 78584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642894 h 642942"/>
                  <a:gd name="connsiteX1" fmla="*/ 291705 w 583410"/>
                  <a:gd name="connsiteY1" fmla="*/ 642942 h 642942"/>
                  <a:gd name="connsiteX2" fmla="*/ 291705 w 583410"/>
                  <a:gd name="connsiteY2" fmla="*/ 642894 h 642942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262161"/>
                  <a:gd name="connsiteX1" fmla="*/ 291705 w 583410"/>
                  <a:gd name="connsiteY1" fmla="*/ 1262161 h 1262161"/>
                  <a:gd name="connsiteX2" fmla="*/ 291705 w 583410"/>
                  <a:gd name="connsiteY2" fmla="*/ 1119213 h 1262161"/>
                  <a:gd name="connsiteX0" fmla="*/ 291705 w 650066"/>
                  <a:gd name="connsiteY0" fmla="*/ 1119213 h 1262161"/>
                  <a:gd name="connsiteX1" fmla="*/ 291705 w 650066"/>
                  <a:gd name="connsiteY1" fmla="*/ 1262161 h 1262161"/>
                  <a:gd name="connsiteX2" fmla="*/ 291705 w 650066"/>
                  <a:gd name="connsiteY2" fmla="*/ 1119213 h 1262161"/>
                  <a:gd name="connsiteX0" fmla="*/ 363157 w 721518"/>
                  <a:gd name="connsiteY0" fmla="*/ 1119213 h 1262161"/>
                  <a:gd name="connsiteX1" fmla="*/ 363157 w 721518"/>
                  <a:gd name="connsiteY1" fmla="*/ 1262161 h 1262161"/>
                  <a:gd name="connsiteX2" fmla="*/ 363157 w 721518"/>
                  <a:gd name="connsiteY2" fmla="*/ 1119213 h 12621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1518" h="1262161">
                    <a:moveTo>
                      <a:pt x="363157" y="1119213"/>
                    </a:moveTo>
                    <a:cubicBezTo>
                      <a:pt x="341693" y="0"/>
                      <a:pt x="721518" y="766845"/>
                      <a:pt x="363157" y="1262161"/>
                    </a:cubicBezTo>
                    <a:cubicBezTo>
                      <a:pt x="0" y="781133"/>
                      <a:pt x="370250" y="19042"/>
                      <a:pt x="363157" y="1119213"/>
                    </a:cubicBezTo>
                    <a:close/>
                  </a:path>
                </a:pathLst>
              </a:custGeom>
              <a:gradFill>
                <a:gsLst>
                  <a:gs pos="100000">
                    <a:schemeClr val="bg1"/>
                  </a:gs>
                  <a:gs pos="0">
                    <a:srgbClr val="FF0000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69850" h="63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99" name="Группа 138"/>
            <p:cNvGrpSpPr/>
            <p:nvPr/>
          </p:nvGrpSpPr>
          <p:grpSpPr>
            <a:xfrm rot="639347">
              <a:off x="6792579" y="4410375"/>
              <a:ext cx="798923" cy="2457470"/>
              <a:chOff x="6586553" y="4400554"/>
              <a:chExt cx="798923" cy="2457470"/>
            </a:xfrm>
          </p:grpSpPr>
          <p:sp>
            <p:nvSpPr>
              <p:cNvPr id="213" name="Полилиния 212"/>
              <p:cNvSpPr/>
              <p:nvPr/>
            </p:nvSpPr>
            <p:spPr>
              <a:xfrm flipH="1">
                <a:off x="6929454" y="5143512"/>
                <a:ext cx="142905" cy="1714512"/>
              </a:xfrm>
              <a:custGeom>
                <a:avLst/>
                <a:gdLst>
                  <a:gd name="connsiteX0" fmla="*/ 1016000 w 1016000"/>
                  <a:gd name="connsiteY0" fmla="*/ 1778000 h 1803400"/>
                  <a:gd name="connsiteX1" fmla="*/ 0 w 1016000"/>
                  <a:gd name="connsiteY1" fmla="*/ 0 h 1803400"/>
                  <a:gd name="connsiteX2" fmla="*/ 901700 w 1016000"/>
                  <a:gd name="connsiteY2" fmla="*/ 1803400 h 1803400"/>
                  <a:gd name="connsiteX3" fmla="*/ 1016000 w 1016000"/>
                  <a:gd name="connsiteY3" fmla="*/ 1778000 h 1803400"/>
                  <a:gd name="connsiteX0" fmla="*/ 1016000 w 1016000"/>
                  <a:gd name="connsiteY0" fmla="*/ 1914011 h 1939411"/>
                  <a:gd name="connsiteX1" fmla="*/ 0 w 1016000"/>
                  <a:gd name="connsiteY1" fmla="*/ 136011 h 1939411"/>
                  <a:gd name="connsiteX2" fmla="*/ 901700 w 1016000"/>
                  <a:gd name="connsiteY2" fmla="*/ 1939411 h 1939411"/>
                  <a:gd name="connsiteX3" fmla="*/ 1016000 w 1016000"/>
                  <a:gd name="connsiteY3" fmla="*/ 1914011 h 1939411"/>
                  <a:gd name="connsiteX0" fmla="*/ 1269483 w 1269483"/>
                  <a:gd name="connsiteY0" fmla="*/ 2019845 h 2045245"/>
                  <a:gd name="connsiteX1" fmla="*/ 253483 w 1269483"/>
                  <a:gd name="connsiteY1" fmla="*/ 241845 h 2045245"/>
                  <a:gd name="connsiteX2" fmla="*/ 1155183 w 1269483"/>
                  <a:gd name="connsiteY2" fmla="*/ 2045245 h 2045245"/>
                  <a:gd name="connsiteX3" fmla="*/ 1269483 w 1269483"/>
                  <a:gd name="connsiteY3" fmla="*/ 2019845 h 2045245"/>
                  <a:gd name="connsiteX0" fmla="*/ 1175829 w 1175829"/>
                  <a:gd name="connsiteY0" fmla="*/ 1914011 h 1939411"/>
                  <a:gd name="connsiteX1" fmla="*/ 159829 w 1175829"/>
                  <a:gd name="connsiteY1" fmla="*/ 136011 h 1939411"/>
                  <a:gd name="connsiteX2" fmla="*/ 1061529 w 1175829"/>
                  <a:gd name="connsiteY2" fmla="*/ 1939411 h 1939411"/>
                  <a:gd name="connsiteX3" fmla="*/ 1175829 w 1175829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652481 w 697974"/>
                  <a:gd name="connsiteY0" fmla="*/ 1914011 h 1939411"/>
                  <a:gd name="connsiteX1" fmla="*/ 159828 w 697974"/>
                  <a:gd name="connsiteY1" fmla="*/ 136011 h 1939411"/>
                  <a:gd name="connsiteX2" fmla="*/ 538181 w 697974"/>
                  <a:gd name="connsiteY2" fmla="*/ 1939411 h 1939411"/>
                  <a:gd name="connsiteX3" fmla="*/ 652481 w 697974"/>
                  <a:gd name="connsiteY3" fmla="*/ 1914011 h 1939411"/>
                  <a:gd name="connsiteX0" fmla="*/ 652481 w 697974"/>
                  <a:gd name="connsiteY0" fmla="*/ 1914011 h 1939411"/>
                  <a:gd name="connsiteX1" fmla="*/ 159828 w 697974"/>
                  <a:gd name="connsiteY1" fmla="*/ 136011 h 1939411"/>
                  <a:gd name="connsiteX2" fmla="*/ 363701 w 697974"/>
                  <a:gd name="connsiteY2" fmla="*/ 1939411 h 1939411"/>
                  <a:gd name="connsiteX3" fmla="*/ 652481 w 697974"/>
                  <a:gd name="connsiteY3" fmla="*/ 1914011 h 1939411"/>
                  <a:gd name="connsiteX0" fmla="*/ 477999 w 523492"/>
                  <a:gd name="connsiteY0" fmla="*/ 1914011 h 1939411"/>
                  <a:gd name="connsiteX1" fmla="*/ 159828 w 523492"/>
                  <a:gd name="connsiteY1" fmla="*/ 136011 h 1939411"/>
                  <a:gd name="connsiteX2" fmla="*/ 363701 w 523492"/>
                  <a:gd name="connsiteY2" fmla="*/ 1939411 h 1939411"/>
                  <a:gd name="connsiteX3" fmla="*/ 477999 w 523492"/>
                  <a:gd name="connsiteY3" fmla="*/ 1914011 h 1939411"/>
                  <a:gd name="connsiteX0" fmla="*/ 129045 w 215906"/>
                  <a:gd name="connsiteY0" fmla="*/ 1914011 h 1939411"/>
                  <a:gd name="connsiteX1" fmla="*/ 159828 w 215906"/>
                  <a:gd name="connsiteY1" fmla="*/ 136011 h 1939411"/>
                  <a:gd name="connsiteX2" fmla="*/ 14747 w 215906"/>
                  <a:gd name="connsiteY2" fmla="*/ 1939411 h 1939411"/>
                  <a:gd name="connsiteX3" fmla="*/ 129045 w 215906"/>
                  <a:gd name="connsiteY3" fmla="*/ 1914011 h 19394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15906" h="1939411">
                    <a:moveTo>
                      <a:pt x="129045" y="1914011"/>
                    </a:moveTo>
                    <a:cubicBezTo>
                      <a:pt x="174538" y="948262"/>
                      <a:pt x="215907" y="0"/>
                      <a:pt x="159828" y="136011"/>
                    </a:cubicBezTo>
                    <a:cubicBezTo>
                      <a:pt x="-1" y="124344"/>
                      <a:pt x="106262" y="806428"/>
                      <a:pt x="14747" y="1939411"/>
                    </a:cubicBezTo>
                    <a:lnTo>
                      <a:pt x="129045" y="1914011"/>
                    </a:lnTo>
                    <a:close/>
                  </a:path>
                </a:pathLst>
              </a:custGeom>
              <a:gradFill>
                <a:gsLst>
                  <a:gs pos="100000">
                    <a:srgbClr val="92D050"/>
                  </a:gs>
                  <a:gs pos="0">
                    <a:schemeClr val="accent3">
                      <a:lumMod val="50000"/>
                    </a:schemeClr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19050" h="190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14" name="Полилиния 213"/>
              <p:cNvSpPr/>
              <p:nvPr/>
            </p:nvSpPr>
            <p:spPr>
              <a:xfrm>
                <a:off x="6586553" y="4405224"/>
                <a:ext cx="721518" cy="1262161"/>
              </a:xfrm>
              <a:custGeom>
                <a:avLst/>
                <a:gdLst>
                  <a:gd name="connsiteX0" fmla="*/ 142876 w 285752"/>
                  <a:gd name="connsiteY0" fmla="*/ 214314 h 857256"/>
                  <a:gd name="connsiteX1" fmla="*/ 142876 w 285752"/>
                  <a:gd name="connsiteY1" fmla="*/ 857256 h 857256"/>
                  <a:gd name="connsiteX2" fmla="*/ 142876 w 285752"/>
                  <a:gd name="connsiteY2" fmla="*/ 214314 h 857256"/>
                  <a:gd name="connsiteX0" fmla="*/ 291705 w 583410"/>
                  <a:gd name="connsiteY0" fmla="*/ 500066 h 785842"/>
                  <a:gd name="connsiteX1" fmla="*/ 291705 w 583410"/>
                  <a:gd name="connsiteY1" fmla="*/ 785842 h 785842"/>
                  <a:gd name="connsiteX2" fmla="*/ 291705 w 583410"/>
                  <a:gd name="connsiteY2" fmla="*/ 500066 h 78584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642894 h 642942"/>
                  <a:gd name="connsiteX1" fmla="*/ 291705 w 583410"/>
                  <a:gd name="connsiteY1" fmla="*/ 642942 h 642942"/>
                  <a:gd name="connsiteX2" fmla="*/ 291705 w 583410"/>
                  <a:gd name="connsiteY2" fmla="*/ 642894 h 642942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262161"/>
                  <a:gd name="connsiteX1" fmla="*/ 291705 w 583410"/>
                  <a:gd name="connsiteY1" fmla="*/ 1262161 h 1262161"/>
                  <a:gd name="connsiteX2" fmla="*/ 291705 w 583410"/>
                  <a:gd name="connsiteY2" fmla="*/ 1119213 h 1262161"/>
                  <a:gd name="connsiteX0" fmla="*/ 291705 w 650066"/>
                  <a:gd name="connsiteY0" fmla="*/ 1119213 h 1262161"/>
                  <a:gd name="connsiteX1" fmla="*/ 291705 w 650066"/>
                  <a:gd name="connsiteY1" fmla="*/ 1262161 h 1262161"/>
                  <a:gd name="connsiteX2" fmla="*/ 291705 w 650066"/>
                  <a:gd name="connsiteY2" fmla="*/ 1119213 h 1262161"/>
                  <a:gd name="connsiteX0" fmla="*/ 363157 w 721518"/>
                  <a:gd name="connsiteY0" fmla="*/ 1119213 h 1262161"/>
                  <a:gd name="connsiteX1" fmla="*/ 363157 w 721518"/>
                  <a:gd name="connsiteY1" fmla="*/ 1262161 h 1262161"/>
                  <a:gd name="connsiteX2" fmla="*/ 363157 w 721518"/>
                  <a:gd name="connsiteY2" fmla="*/ 1119213 h 12621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1518" h="1262161">
                    <a:moveTo>
                      <a:pt x="363157" y="1119213"/>
                    </a:moveTo>
                    <a:cubicBezTo>
                      <a:pt x="341693" y="0"/>
                      <a:pt x="721518" y="766845"/>
                      <a:pt x="363157" y="1262161"/>
                    </a:cubicBezTo>
                    <a:cubicBezTo>
                      <a:pt x="0" y="781133"/>
                      <a:pt x="370250" y="19042"/>
                      <a:pt x="363157" y="1119213"/>
                    </a:cubicBezTo>
                    <a:close/>
                  </a:path>
                </a:pathLst>
              </a:custGeom>
              <a:gradFill>
                <a:gsLst>
                  <a:gs pos="100000">
                    <a:schemeClr val="bg1"/>
                  </a:gs>
                  <a:gs pos="0">
                    <a:srgbClr val="FF0000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69850" h="63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15" name="Полилиния 214"/>
              <p:cNvSpPr/>
              <p:nvPr/>
            </p:nvSpPr>
            <p:spPr>
              <a:xfrm>
                <a:off x="6663958" y="4400554"/>
                <a:ext cx="721518" cy="1262161"/>
              </a:xfrm>
              <a:custGeom>
                <a:avLst/>
                <a:gdLst>
                  <a:gd name="connsiteX0" fmla="*/ 142876 w 285752"/>
                  <a:gd name="connsiteY0" fmla="*/ 214314 h 857256"/>
                  <a:gd name="connsiteX1" fmla="*/ 142876 w 285752"/>
                  <a:gd name="connsiteY1" fmla="*/ 857256 h 857256"/>
                  <a:gd name="connsiteX2" fmla="*/ 142876 w 285752"/>
                  <a:gd name="connsiteY2" fmla="*/ 214314 h 857256"/>
                  <a:gd name="connsiteX0" fmla="*/ 291705 w 583410"/>
                  <a:gd name="connsiteY0" fmla="*/ 500066 h 785842"/>
                  <a:gd name="connsiteX1" fmla="*/ 291705 w 583410"/>
                  <a:gd name="connsiteY1" fmla="*/ 785842 h 785842"/>
                  <a:gd name="connsiteX2" fmla="*/ 291705 w 583410"/>
                  <a:gd name="connsiteY2" fmla="*/ 500066 h 78584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642894 h 642942"/>
                  <a:gd name="connsiteX1" fmla="*/ 291705 w 583410"/>
                  <a:gd name="connsiteY1" fmla="*/ 642942 h 642942"/>
                  <a:gd name="connsiteX2" fmla="*/ 291705 w 583410"/>
                  <a:gd name="connsiteY2" fmla="*/ 642894 h 642942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262161"/>
                  <a:gd name="connsiteX1" fmla="*/ 291705 w 583410"/>
                  <a:gd name="connsiteY1" fmla="*/ 1262161 h 1262161"/>
                  <a:gd name="connsiteX2" fmla="*/ 291705 w 583410"/>
                  <a:gd name="connsiteY2" fmla="*/ 1119213 h 1262161"/>
                  <a:gd name="connsiteX0" fmla="*/ 291705 w 650066"/>
                  <a:gd name="connsiteY0" fmla="*/ 1119213 h 1262161"/>
                  <a:gd name="connsiteX1" fmla="*/ 291705 w 650066"/>
                  <a:gd name="connsiteY1" fmla="*/ 1262161 h 1262161"/>
                  <a:gd name="connsiteX2" fmla="*/ 291705 w 650066"/>
                  <a:gd name="connsiteY2" fmla="*/ 1119213 h 1262161"/>
                  <a:gd name="connsiteX0" fmla="*/ 363157 w 721518"/>
                  <a:gd name="connsiteY0" fmla="*/ 1119213 h 1262161"/>
                  <a:gd name="connsiteX1" fmla="*/ 363157 w 721518"/>
                  <a:gd name="connsiteY1" fmla="*/ 1262161 h 1262161"/>
                  <a:gd name="connsiteX2" fmla="*/ 363157 w 721518"/>
                  <a:gd name="connsiteY2" fmla="*/ 1119213 h 12621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1518" h="1262161">
                    <a:moveTo>
                      <a:pt x="363157" y="1119213"/>
                    </a:moveTo>
                    <a:cubicBezTo>
                      <a:pt x="341693" y="0"/>
                      <a:pt x="721518" y="766845"/>
                      <a:pt x="363157" y="1262161"/>
                    </a:cubicBezTo>
                    <a:cubicBezTo>
                      <a:pt x="0" y="781133"/>
                      <a:pt x="370250" y="19042"/>
                      <a:pt x="363157" y="1119213"/>
                    </a:cubicBezTo>
                    <a:close/>
                  </a:path>
                </a:pathLst>
              </a:custGeom>
              <a:gradFill>
                <a:gsLst>
                  <a:gs pos="100000">
                    <a:schemeClr val="bg1"/>
                  </a:gs>
                  <a:gs pos="0">
                    <a:srgbClr val="FF0000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69850" h="63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grpSp>
        <p:nvGrpSpPr>
          <p:cNvPr id="100" name="Группа 219"/>
          <p:cNvGrpSpPr/>
          <p:nvPr/>
        </p:nvGrpSpPr>
        <p:grpSpPr>
          <a:xfrm rot="20477843">
            <a:off x="4922140" y="5908939"/>
            <a:ext cx="928662" cy="1000108"/>
            <a:chOff x="5898071" y="4400554"/>
            <a:chExt cx="2324143" cy="2470145"/>
          </a:xfrm>
        </p:grpSpPr>
        <p:sp>
          <p:nvSpPr>
            <p:cNvPr id="221" name="Полилиния 220"/>
            <p:cNvSpPr/>
            <p:nvPr/>
          </p:nvSpPr>
          <p:spPr>
            <a:xfrm>
              <a:off x="5898071" y="4931288"/>
              <a:ext cx="1221322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2" name="Полилиния 221"/>
            <p:cNvSpPr/>
            <p:nvPr/>
          </p:nvSpPr>
          <p:spPr>
            <a:xfrm>
              <a:off x="6357950" y="4918589"/>
              <a:ext cx="792694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3" name="Полилиния 222"/>
            <p:cNvSpPr/>
            <p:nvPr/>
          </p:nvSpPr>
          <p:spPr>
            <a:xfrm>
              <a:off x="6072198" y="4918589"/>
              <a:ext cx="1149884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4" name="Полилиния 223"/>
            <p:cNvSpPr/>
            <p:nvPr/>
          </p:nvSpPr>
          <p:spPr>
            <a:xfrm flipH="1">
              <a:off x="7000892" y="4918589"/>
              <a:ext cx="1221322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5" name="Полилиния 224"/>
            <p:cNvSpPr/>
            <p:nvPr/>
          </p:nvSpPr>
          <p:spPr>
            <a:xfrm flipH="1">
              <a:off x="7000892" y="4918589"/>
              <a:ext cx="785818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6" name="Полилиния 225"/>
            <p:cNvSpPr/>
            <p:nvPr/>
          </p:nvSpPr>
          <p:spPr>
            <a:xfrm flipH="1">
              <a:off x="6929454" y="4918589"/>
              <a:ext cx="500066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101" name="Группа 137"/>
            <p:cNvGrpSpPr/>
            <p:nvPr/>
          </p:nvGrpSpPr>
          <p:grpSpPr>
            <a:xfrm rot="21430290">
              <a:off x="6560974" y="4400554"/>
              <a:ext cx="798923" cy="2457470"/>
              <a:chOff x="6586553" y="4400554"/>
              <a:chExt cx="798923" cy="2457470"/>
            </a:xfrm>
          </p:grpSpPr>
          <p:sp>
            <p:nvSpPr>
              <p:cNvPr id="232" name="Полилиния 231"/>
              <p:cNvSpPr/>
              <p:nvPr/>
            </p:nvSpPr>
            <p:spPr>
              <a:xfrm flipH="1">
                <a:off x="6929454" y="5143512"/>
                <a:ext cx="142905" cy="1714512"/>
              </a:xfrm>
              <a:custGeom>
                <a:avLst/>
                <a:gdLst>
                  <a:gd name="connsiteX0" fmla="*/ 1016000 w 1016000"/>
                  <a:gd name="connsiteY0" fmla="*/ 1778000 h 1803400"/>
                  <a:gd name="connsiteX1" fmla="*/ 0 w 1016000"/>
                  <a:gd name="connsiteY1" fmla="*/ 0 h 1803400"/>
                  <a:gd name="connsiteX2" fmla="*/ 901700 w 1016000"/>
                  <a:gd name="connsiteY2" fmla="*/ 1803400 h 1803400"/>
                  <a:gd name="connsiteX3" fmla="*/ 1016000 w 1016000"/>
                  <a:gd name="connsiteY3" fmla="*/ 1778000 h 1803400"/>
                  <a:gd name="connsiteX0" fmla="*/ 1016000 w 1016000"/>
                  <a:gd name="connsiteY0" fmla="*/ 1914011 h 1939411"/>
                  <a:gd name="connsiteX1" fmla="*/ 0 w 1016000"/>
                  <a:gd name="connsiteY1" fmla="*/ 136011 h 1939411"/>
                  <a:gd name="connsiteX2" fmla="*/ 901700 w 1016000"/>
                  <a:gd name="connsiteY2" fmla="*/ 1939411 h 1939411"/>
                  <a:gd name="connsiteX3" fmla="*/ 1016000 w 1016000"/>
                  <a:gd name="connsiteY3" fmla="*/ 1914011 h 1939411"/>
                  <a:gd name="connsiteX0" fmla="*/ 1269483 w 1269483"/>
                  <a:gd name="connsiteY0" fmla="*/ 2019845 h 2045245"/>
                  <a:gd name="connsiteX1" fmla="*/ 253483 w 1269483"/>
                  <a:gd name="connsiteY1" fmla="*/ 241845 h 2045245"/>
                  <a:gd name="connsiteX2" fmla="*/ 1155183 w 1269483"/>
                  <a:gd name="connsiteY2" fmla="*/ 2045245 h 2045245"/>
                  <a:gd name="connsiteX3" fmla="*/ 1269483 w 1269483"/>
                  <a:gd name="connsiteY3" fmla="*/ 2019845 h 2045245"/>
                  <a:gd name="connsiteX0" fmla="*/ 1175829 w 1175829"/>
                  <a:gd name="connsiteY0" fmla="*/ 1914011 h 1939411"/>
                  <a:gd name="connsiteX1" fmla="*/ 159829 w 1175829"/>
                  <a:gd name="connsiteY1" fmla="*/ 136011 h 1939411"/>
                  <a:gd name="connsiteX2" fmla="*/ 1061529 w 1175829"/>
                  <a:gd name="connsiteY2" fmla="*/ 1939411 h 1939411"/>
                  <a:gd name="connsiteX3" fmla="*/ 1175829 w 1175829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652481 w 697974"/>
                  <a:gd name="connsiteY0" fmla="*/ 1914011 h 1939411"/>
                  <a:gd name="connsiteX1" fmla="*/ 159828 w 697974"/>
                  <a:gd name="connsiteY1" fmla="*/ 136011 h 1939411"/>
                  <a:gd name="connsiteX2" fmla="*/ 538181 w 697974"/>
                  <a:gd name="connsiteY2" fmla="*/ 1939411 h 1939411"/>
                  <a:gd name="connsiteX3" fmla="*/ 652481 w 697974"/>
                  <a:gd name="connsiteY3" fmla="*/ 1914011 h 1939411"/>
                  <a:gd name="connsiteX0" fmla="*/ 652481 w 697974"/>
                  <a:gd name="connsiteY0" fmla="*/ 1914011 h 1939411"/>
                  <a:gd name="connsiteX1" fmla="*/ 159828 w 697974"/>
                  <a:gd name="connsiteY1" fmla="*/ 136011 h 1939411"/>
                  <a:gd name="connsiteX2" fmla="*/ 363701 w 697974"/>
                  <a:gd name="connsiteY2" fmla="*/ 1939411 h 1939411"/>
                  <a:gd name="connsiteX3" fmla="*/ 652481 w 697974"/>
                  <a:gd name="connsiteY3" fmla="*/ 1914011 h 1939411"/>
                  <a:gd name="connsiteX0" fmla="*/ 477999 w 523492"/>
                  <a:gd name="connsiteY0" fmla="*/ 1914011 h 1939411"/>
                  <a:gd name="connsiteX1" fmla="*/ 159828 w 523492"/>
                  <a:gd name="connsiteY1" fmla="*/ 136011 h 1939411"/>
                  <a:gd name="connsiteX2" fmla="*/ 363701 w 523492"/>
                  <a:gd name="connsiteY2" fmla="*/ 1939411 h 1939411"/>
                  <a:gd name="connsiteX3" fmla="*/ 477999 w 523492"/>
                  <a:gd name="connsiteY3" fmla="*/ 1914011 h 1939411"/>
                  <a:gd name="connsiteX0" fmla="*/ 129045 w 215906"/>
                  <a:gd name="connsiteY0" fmla="*/ 1914011 h 1939411"/>
                  <a:gd name="connsiteX1" fmla="*/ 159828 w 215906"/>
                  <a:gd name="connsiteY1" fmla="*/ 136011 h 1939411"/>
                  <a:gd name="connsiteX2" fmla="*/ 14747 w 215906"/>
                  <a:gd name="connsiteY2" fmla="*/ 1939411 h 1939411"/>
                  <a:gd name="connsiteX3" fmla="*/ 129045 w 215906"/>
                  <a:gd name="connsiteY3" fmla="*/ 1914011 h 19394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15906" h="1939411">
                    <a:moveTo>
                      <a:pt x="129045" y="1914011"/>
                    </a:moveTo>
                    <a:cubicBezTo>
                      <a:pt x="174538" y="948262"/>
                      <a:pt x="215907" y="0"/>
                      <a:pt x="159828" y="136011"/>
                    </a:cubicBezTo>
                    <a:cubicBezTo>
                      <a:pt x="-1" y="124344"/>
                      <a:pt x="106262" y="806428"/>
                      <a:pt x="14747" y="1939411"/>
                    </a:cubicBezTo>
                    <a:lnTo>
                      <a:pt x="129045" y="1914011"/>
                    </a:lnTo>
                    <a:close/>
                  </a:path>
                </a:pathLst>
              </a:custGeom>
              <a:gradFill>
                <a:gsLst>
                  <a:gs pos="100000">
                    <a:srgbClr val="92D050"/>
                  </a:gs>
                  <a:gs pos="0">
                    <a:schemeClr val="accent3">
                      <a:lumMod val="50000"/>
                    </a:schemeClr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19050" h="190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33" name="Полилиния 232"/>
              <p:cNvSpPr/>
              <p:nvPr/>
            </p:nvSpPr>
            <p:spPr>
              <a:xfrm>
                <a:off x="6586553" y="4405224"/>
                <a:ext cx="721518" cy="1262161"/>
              </a:xfrm>
              <a:custGeom>
                <a:avLst/>
                <a:gdLst>
                  <a:gd name="connsiteX0" fmla="*/ 142876 w 285752"/>
                  <a:gd name="connsiteY0" fmla="*/ 214314 h 857256"/>
                  <a:gd name="connsiteX1" fmla="*/ 142876 w 285752"/>
                  <a:gd name="connsiteY1" fmla="*/ 857256 h 857256"/>
                  <a:gd name="connsiteX2" fmla="*/ 142876 w 285752"/>
                  <a:gd name="connsiteY2" fmla="*/ 214314 h 857256"/>
                  <a:gd name="connsiteX0" fmla="*/ 291705 w 583410"/>
                  <a:gd name="connsiteY0" fmla="*/ 500066 h 785842"/>
                  <a:gd name="connsiteX1" fmla="*/ 291705 w 583410"/>
                  <a:gd name="connsiteY1" fmla="*/ 785842 h 785842"/>
                  <a:gd name="connsiteX2" fmla="*/ 291705 w 583410"/>
                  <a:gd name="connsiteY2" fmla="*/ 500066 h 78584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642894 h 642942"/>
                  <a:gd name="connsiteX1" fmla="*/ 291705 w 583410"/>
                  <a:gd name="connsiteY1" fmla="*/ 642942 h 642942"/>
                  <a:gd name="connsiteX2" fmla="*/ 291705 w 583410"/>
                  <a:gd name="connsiteY2" fmla="*/ 642894 h 642942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262161"/>
                  <a:gd name="connsiteX1" fmla="*/ 291705 w 583410"/>
                  <a:gd name="connsiteY1" fmla="*/ 1262161 h 1262161"/>
                  <a:gd name="connsiteX2" fmla="*/ 291705 w 583410"/>
                  <a:gd name="connsiteY2" fmla="*/ 1119213 h 1262161"/>
                  <a:gd name="connsiteX0" fmla="*/ 291705 w 650066"/>
                  <a:gd name="connsiteY0" fmla="*/ 1119213 h 1262161"/>
                  <a:gd name="connsiteX1" fmla="*/ 291705 w 650066"/>
                  <a:gd name="connsiteY1" fmla="*/ 1262161 h 1262161"/>
                  <a:gd name="connsiteX2" fmla="*/ 291705 w 650066"/>
                  <a:gd name="connsiteY2" fmla="*/ 1119213 h 1262161"/>
                  <a:gd name="connsiteX0" fmla="*/ 363157 w 721518"/>
                  <a:gd name="connsiteY0" fmla="*/ 1119213 h 1262161"/>
                  <a:gd name="connsiteX1" fmla="*/ 363157 w 721518"/>
                  <a:gd name="connsiteY1" fmla="*/ 1262161 h 1262161"/>
                  <a:gd name="connsiteX2" fmla="*/ 363157 w 721518"/>
                  <a:gd name="connsiteY2" fmla="*/ 1119213 h 12621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1518" h="1262161">
                    <a:moveTo>
                      <a:pt x="363157" y="1119213"/>
                    </a:moveTo>
                    <a:cubicBezTo>
                      <a:pt x="341693" y="0"/>
                      <a:pt x="721518" y="766845"/>
                      <a:pt x="363157" y="1262161"/>
                    </a:cubicBezTo>
                    <a:cubicBezTo>
                      <a:pt x="0" y="781133"/>
                      <a:pt x="370250" y="19042"/>
                      <a:pt x="363157" y="1119213"/>
                    </a:cubicBezTo>
                    <a:close/>
                  </a:path>
                </a:pathLst>
              </a:custGeom>
              <a:gradFill>
                <a:gsLst>
                  <a:gs pos="100000">
                    <a:schemeClr val="bg1"/>
                  </a:gs>
                  <a:gs pos="0">
                    <a:srgbClr val="FF0000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69850" h="63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34" name="Полилиния 233"/>
              <p:cNvSpPr/>
              <p:nvPr/>
            </p:nvSpPr>
            <p:spPr>
              <a:xfrm>
                <a:off x="6663958" y="4400554"/>
                <a:ext cx="721518" cy="1262161"/>
              </a:xfrm>
              <a:custGeom>
                <a:avLst/>
                <a:gdLst>
                  <a:gd name="connsiteX0" fmla="*/ 142876 w 285752"/>
                  <a:gd name="connsiteY0" fmla="*/ 214314 h 857256"/>
                  <a:gd name="connsiteX1" fmla="*/ 142876 w 285752"/>
                  <a:gd name="connsiteY1" fmla="*/ 857256 h 857256"/>
                  <a:gd name="connsiteX2" fmla="*/ 142876 w 285752"/>
                  <a:gd name="connsiteY2" fmla="*/ 214314 h 857256"/>
                  <a:gd name="connsiteX0" fmla="*/ 291705 w 583410"/>
                  <a:gd name="connsiteY0" fmla="*/ 500066 h 785842"/>
                  <a:gd name="connsiteX1" fmla="*/ 291705 w 583410"/>
                  <a:gd name="connsiteY1" fmla="*/ 785842 h 785842"/>
                  <a:gd name="connsiteX2" fmla="*/ 291705 w 583410"/>
                  <a:gd name="connsiteY2" fmla="*/ 500066 h 78584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642894 h 642942"/>
                  <a:gd name="connsiteX1" fmla="*/ 291705 w 583410"/>
                  <a:gd name="connsiteY1" fmla="*/ 642942 h 642942"/>
                  <a:gd name="connsiteX2" fmla="*/ 291705 w 583410"/>
                  <a:gd name="connsiteY2" fmla="*/ 642894 h 642942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262161"/>
                  <a:gd name="connsiteX1" fmla="*/ 291705 w 583410"/>
                  <a:gd name="connsiteY1" fmla="*/ 1262161 h 1262161"/>
                  <a:gd name="connsiteX2" fmla="*/ 291705 w 583410"/>
                  <a:gd name="connsiteY2" fmla="*/ 1119213 h 1262161"/>
                  <a:gd name="connsiteX0" fmla="*/ 291705 w 650066"/>
                  <a:gd name="connsiteY0" fmla="*/ 1119213 h 1262161"/>
                  <a:gd name="connsiteX1" fmla="*/ 291705 w 650066"/>
                  <a:gd name="connsiteY1" fmla="*/ 1262161 h 1262161"/>
                  <a:gd name="connsiteX2" fmla="*/ 291705 w 650066"/>
                  <a:gd name="connsiteY2" fmla="*/ 1119213 h 1262161"/>
                  <a:gd name="connsiteX0" fmla="*/ 363157 w 721518"/>
                  <a:gd name="connsiteY0" fmla="*/ 1119213 h 1262161"/>
                  <a:gd name="connsiteX1" fmla="*/ 363157 w 721518"/>
                  <a:gd name="connsiteY1" fmla="*/ 1262161 h 1262161"/>
                  <a:gd name="connsiteX2" fmla="*/ 363157 w 721518"/>
                  <a:gd name="connsiteY2" fmla="*/ 1119213 h 12621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1518" h="1262161">
                    <a:moveTo>
                      <a:pt x="363157" y="1119213"/>
                    </a:moveTo>
                    <a:cubicBezTo>
                      <a:pt x="341693" y="0"/>
                      <a:pt x="721518" y="766845"/>
                      <a:pt x="363157" y="1262161"/>
                    </a:cubicBezTo>
                    <a:cubicBezTo>
                      <a:pt x="0" y="781133"/>
                      <a:pt x="370250" y="19042"/>
                      <a:pt x="363157" y="1119213"/>
                    </a:cubicBezTo>
                    <a:close/>
                  </a:path>
                </a:pathLst>
              </a:custGeom>
              <a:gradFill>
                <a:gsLst>
                  <a:gs pos="100000">
                    <a:schemeClr val="bg1"/>
                  </a:gs>
                  <a:gs pos="0">
                    <a:srgbClr val="FF0000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69850" h="63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102" name="Группа 138"/>
            <p:cNvGrpSpPr/>
            <p:nvPr/>
          </p:nvGrpSpPr>
          <p:grpSpPr>
            <a:xfrm rot="639347">
              <a:off x="6792579" y="4410377"/>
              <a:ext cx="798923" cy="2457470"/>
              <a:chOff x="6586553" y="4400554"/>
              <a:chExt cx="798923" cy="2457470"/>
            </a:xfrm>
          </p:grpSpPr>
          <p:sp>
            <p:nvSpPr>
              <p:cNvPr id="229" name="Полилиния 228"/>
              <p:cNvSpPr/>
              <p:nvPr/>
            </p:nvSpPr>
            <p:spPr>
              <a:xfrm flipH="1">
                <a:off x="6929454" y="5143512"/>
                <a:ext cx="142905" cy="1714512"/>
              </a:xfrm>
              <a:custGeom>
                <a:avLst/>
                <a:gdLst>
                  <a:gd name="connsiteX0" fmla="*/ 1016000 w 1016000"/>
                  <a:gd name="connsiteY0" fmla="*/ 1778000 h 1803400"/>
                  <a:gd name="connsiteX1" fmla="*/ 0 w 1016000"/>
                  <a:gd name="connsiteY1" fmla="*/ 0 h 1803400"/>
                  <a:gd name="connsiteX2" fmla="*/ 901700 w 1016000"/>
                  <a:gd name="connsiteY2" fmla="*/ 1803400 h 1803400"/>
                  <a:gd name="connsiteX3" fmla="*/ 1016000 w 1016000"/>
                  <a:gd name="connsiteY3" fmla="*/ 1778000 h 1803400"/>
                  <a:gd name="connsiteX0" fmla="*/ 1016000 w 1016000"/>
                  <a:gd name="connsiteY0" fmla="*/ 1914011 h 1939411"/>
                  <a:gd name="connsiteX1" fmla="*/ 0 w 1016000"/>
                  <a:gd name="connsiteY1" fmla="*/ 136011 h 1939411"/>
                  <a:gd name="connsiteX2" fmla="*/ 901700 w 1016000"/>
                  <a:gd name="connsiteY2" fmla="*/ 1939411 h 1939411"/>
                  <a:gd name="connsiteX3" fmla="*/ 1016000 w 1016000"/>
                  <a:gd name="connsiteY3" fmla="*/ 1914011 h 1939411"/>
                  <a:gd name="connsiteX0" fmla="*/ 1269483 w 1269483"/>
                  <a:gd name="connsiteY0" fmla="*/ 2019845 h 2045245"/>
                  <a:gd name="connsiteX1" fmla="*/ 253483 w 1269483"/>
                  <a:gd name="connsiteY1" fmla="*/ 241845 h 2045245"/>
                  <a:gd name="connsiteX2" fmla="*/ 1155183 w 1269483"/>
                  <a:gd name="connsiteY2" fmla="*/ 2045245 h 2045245"/>
                  <a:gd name="connsiteX3" fmla="*/ 1269483 w 1269483"/>
                  <a:gd name="connsiteY3" fmla="*/ 2019845 h 2045245"/>
                  <a:gd name="connsiteX0" fmla="*/ 1175829 w 1175829"/>
                  <a:gd name="connsiteY0" fmla="*/ 1914011 h 1939411"/>
                  <a:gd name="connsiteX1" fmla="*/ 159829 w 1175829"/>
                  <a:gd name="connsiteY1" fmla="*/ 136011 h 1939411"/>
                  <a:gd name="connsiteX2" fmla="*/ 1061529 w 1175829"/>
                  <a:gd name="connsiteY2" fmla="*/ 1939411 h 1939411"/>
                  <a:gd name="connsiteX3" fmla="*/ 1175829 w 1175829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652481 w 697974"/>
                  <a:gd name="connsiteY0" fmla="*/ 1914011 h 1939411"/>
                  <a:gd name="connsiteX1" fmla="*/ 159828 w 697974"/>
                  <a:gd name="connsiteY1" fmla="*/ 136011 h 1939411"/>
                  <a:gd name="connsiteX2" fmla="*/ 538181 w 697974"/>
                  <a:gd name="connsiteY2" fmla="*/ 1939411 h 1939411"/>
                  <a:gd name="connsiteX3" fmla="*/ 652481 w 697974"/>
                  <a:gd name="connsiteY3" fmla="*/ 1914011 h 1939411"/>
                  <a:gd name="connsiteX0" fmla="*/ 652481 w 697974"/>
                  <a:gd name="connsiteY0" fmla="*/ 1914011 h 1939411"/>
                  <a:gd name="connsiteX1" fmla="*/ 159828 w 697974"/>
                  <a:gd name="connsiteY1" fmla="*/ 136011 h 1939411"/>
                  <a:gd name="connsiteX2" fmla="*/ 363701 w 697974"/>
                  <a:gd name="connsiteY2" fmla="*/ 1939411 h 1939411"/>
                  <a:gd name="connsiteX3" fmla="*/ 652481 w 697974"/>
                  <a:gd name="connsiteY3" fmla="*/ 1914011 h 1939411"/>
                  <a:gd name="connsiteX0" fmla="*/ 477999 w 523492"/>
                  <a:gd name="connsiteY0" fmla="*/ 1914011 h 1939411"/>
                  <a:gd name="connsiteX1" fmla="*/ 159828 w 523492"/>
                  <a:gd name="connsiteY1" fmla="*/ 136011 h 1939411"/>
                  <a:gd name="connsiteX2" fmla="*/ 363701 w 523492"/>
                  <a:gd name="connsiteY2" fmla="*/ 1939411 h 1939411"/>
                  <a:gd name="connsiteX3" fmla="*/ 477999 w 523492"/>
                  <a:gd name="connsiteY3" fmla="*/ 1914011 h 1939411"/>
                  <a:gd name="connsiteX0" fmla="*/ 129045 w 215906"/>
                  <a:gd name="connsiteY0" fmla="*/ 1914011 h 1939411"/>
                  <a:gd name="connsiteX1" fmla="*/ 159828 w 215906"/>
                  <a:gd name="connsiteY1" fmla="*/ 136011 h 1939411"/>
                  <a:gd name="connsiteX2" fmla="*/ 14747 w 215906"/>
                  <a:gd name="connsiteY2" fmla="*/ 1939411 h 1939411"/>
                  <a:gd name="connsiteX3" fmla="*/ 129045 w 215906"/>
                  <a:gd name="connsiteY3" fmla="*/ 1914011 h 19394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15906" h="1939411">
                    <a:moveTo>
                      <a:pt x="129045" y="1914011"/>
                    </a:moveTo>
                    <a:cubicBezTo>
                      <a:pt x="174538" y="948262"/>
                      <a:pt x="215907" y="0"/>
                      <a:pt x="159828" y="136011"/>
                    </a:cubicBezTo>
                    <a:cubicBezTo>
                      <a:pt x="-1" y="124344"/>
                      <a:pt x="106262" y="806428"/>
                      <a:pt x="14747" y="1939411"/>
                    </a:cubicBezTo>
                    <a:lnTo>
                      <a:pt x="129045" y="1914011"/>
                    </a:lnTo>
                    <a:close/>
                  </a:path>
                </a:pathLst>
              </a:custGeom>
              <a:gradFill>
                <a:gsLst>
                  <a:gs pos="100000">
                    <a:srgbClr val="92D050"/>
                  </a:gs>
                  <a:gs pos="0">
                    <a:schemeClr val="accent3">
                      <a:lumMod val="50000"/>
                    </a:schemeClr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19050" h="190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30" name="Полилиния 229"/>
              <p:cNvSpPr/>
              <p:nvPr/>
            </p:nvSpPr>
            <p:spPr>
              <a:xfrm>
                <a:off x="6586553" y="4405224"/>
                <a:ext cx="721518" cy="1262161"/>
              </a:xfrm>
              <a:custGeom>
                <a:avLst/>
                <a:gdLst>
                  <a:gd name="connsiteX0" fmla="*/ 142876 w 285752"/>
                  <a:gd name="connsiteY0" fmla="*/ 214314 h 857256"/>
                  <a:gd name="connsiteX1" fmla="*/ 142876 w 285752"/>
                  <a:gd name="connsiteY1" fmla="*/ 857256 h 857256"/>
                  <a:gd name="connsiteX2" fmla="*/ 142876 w 285752"/>
                  <a:gd name="connsiteY2" fmla="*/ 214314 h 857256"/>
                  <a:gd name="connsiteX0" fmla="*/ 291705 w 583410"/>
                  <a:gd name="connsiteY0" fmla="*/ 500066 h 785842"/>
                  <a:gd name="connsiteX1" fmla="*/ 291705 w 583410"/>
                  <a:gd name="connsiteY1" fmla="*/ 785842 h 785842"/>
                  <a:gd name="connsiteX2" fmla="*/ 291705 w 583410"/>
                  <a:gd name="connsiteY2" fmla="*/ 500066 h 78584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642894 h 642942"/>
                  <a:gd name="connsiteX1" fmla="*/ 291705 w 583410"/>
                  <a:gd name="connsiteY1" fmla="*/ 642942 h 642942"/>
                  <a:gd name="connsiteX2" fmla="*/ 291705 w 583410"/>
                  <a:gd name="connsiteY2" fmla="*/ 642894 h 642942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262161"/>
                  <a:gd name="connsiteX1" fmla="*/ 291705 w 583410"/>
                  <a:gd name="connsiteY1" fmla="*/ 1262161 h 1262161"/>
                  <a:gd name="connsiteX2" fmla="*/ 291705 w 583410"/>
                  <a:gd name="connsiteY2" fmla="*/ 1119213 h 1262161"/>
                  <a:gd name="connsiteX0" fmla="*/ 291705 w 650066"/>
                  <a:gd name="connsiteY0" fmla="*/ 1119213 h 1262161"/>
                  <a:gd name="connsiteX1" fmla="*/ 291705 w 650066"/>
                  <a:gd name="connsiteY1" fmla="*/ 1262161 h 1262161"/>
                  <a:gd name="connsiteX2" fmla="*/ 291705 w 650066"/>
                  <a:gd name="connsiteY2" fmla="*/ 1119213 h 1262161"/>
                  <a:gd name="connsiteX0" fmla="*/ 363157 w 721518"/>
                  <a:gd name="connsiteY0" fmla="*/ 1119213 h 1262161"/>
                  <a:gd name="connsiteX1" fmla="*/ 363157 w 721518"/>
                  <a:gd name="connsiteY1" fmla="*/ 1262161 h 1262161"/>
                  <a:gd name="connsiteX2" fmla="*/ 363157 w 721518"/>
                  <a:gd name="connsiteY2" fmla="*/ 1119213 h 12621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1518" h="1262161">
                    <a:moveTo>
                      <a:pt x="363157" y="1119213"/>
                    </a:moveTo>
                    <a:cubicBezTo>
                      <a:pt x="341693" y="0"/>
                      <a:pt x="721518" y="766845"/>
                      <a:pt x="363157" y="1262161"/>
                    </a:cubicBezTo>
                    <a:cubicBezTo>
                      <a:pt x="0" y="781133"/>
                      <a:pt x="370250" y="19042"/>
                      <a:pt x="363157" y="1119213"/>
                    </a:cubicBezTo>
                    <a:close/>
                  </a:path>
                </a:pathLst>
              </a:custGeom>
              <a:gradFill>
                <a:gsLst>
                  <a:gs pos="100000">
                    <a:schemeClr val="bg1"/>
                  </a:gs>
                  <a:gs pos="0">
                    <a:srgbClr val="FF0000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69850" h="63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31" name="Полилиния 230"/>
              <p:cNvSpPr/>
              <p:nvPr/>
            </p:nvSpPr>
            <p:spPr>
              <a:xfrm>
                <a:off x="6663958" y="4400554"/>
                <a:ext cx="721518" cy="1262161"/>
              </a:xfrm>
              <a:custGeom>
                <a:avLst/>
                <a:gdLst>
                  <a:gd name="connsiteX0" fmla="*/ 142876 w 285752"/>
                  <a:gd name="connsiteY0" fmla="*/ 214314 h 857256"/>
                  <a:gd name="connsiteX1" fmla="*/ 142876 w 285752"/>
                  <a:gd name="connsiteY1" fmla="*/ 857256 h 857256"/>
                  <a:gd name="connsiteX2" fmla="*/ 142876 w 285752"/>
                  <a:gd name="connsiteY2" fmla="*/ 214314 h 857256"/>
                  <a:gd name="connsiteX0" fmla="*/ 291705 w 583410"/>
                  <a:gd name="connsiteY0" fmla="*/ 500066 h 785842"/>
                  <a:gd name="connsiteX1" fmla="*/ 291705 w 583410"/>
                  <a:gd name="connsiteY1" fmla="*/ 785842 h 785842"/>
                  <a:gd name="connsiteX2" fmla="*/ 291705 w 583410"/>
                  <a:gd name="connsiteY2" fmla="*/ 500066 h 78584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642894 h 642942"/>
                  <a:gd name="connsiteX1" fmla="*/ 291705 w 583410"/>
                  <a:gd name="connsiteY1" fmla="*/ 642942 h 642942"/>
                  <a:gd name="connsiteX2" fmla="*/ 291705 w 583410"/>
                  <a:gd name="connsiteY2" fmla="*/ 642894 h 642942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262161"/>
                  <a:gd name="connsiteX1" fmla="*/ 291705 w 583410"/>
                  <a:gd name="connsiteY1" fmla="*/ 1262161 h 1262161"/>
                  <a:gd name="connsiteX2" fmla="*/ 291705 w 583410"/>
                  <a:gd name="connsiteY2" fmla="*/ 1119213 h 1262161"/>
                  <a:gd name="connsiteX0" fmla="*/ 291705 w 650066"/>
                  <a:gd name="connsiteY0" fmla="*/ 1119213 h 1262161"/>
                  <a:gd name="connsiteX1" fmla="*/ 291705 w 650066"/>
                  <a:gd name="connsiteY1" fmla="*/ 1262161 h 1262161"/>
                  <a:gd name="connsiteX2" fmla="*/ 291705 w 650066"/>
                  <a:gd name="connsiteY2" fmla="*/ 1119213 h 1262161"/>
                  <a:gd name="connsiteX0" fmla="*/ 363157 w 721518"/>
                  <a:gd name="connsiteY0" fmla="*/ 1119213 h 1262161"/>
                  <a:gd name="connsiteX1" fmla="*/ 363157 w 721518"/>
                  <a:gd name="connsiteY1" fmla="*/ 1262161 h 1262161"/>
                  <a:gd name="connsiteX2" fmla="*/ 363157 w 721518"/>
                  <a:gd name="connsiteY2" fmla="*/ 1119213 h 12621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1518" h="1262161">
                    <a:moveTo>
                      <a:pt x="363157" y="1119213"/>
                    </a:moveTo>
                    <a:cubicBezTo>
                      <a:pt x="341693" y="0"/>
                      <a:pt x="721518" y="766845"/>
                      <a:pt x="363157" y="1262161"/>
                    </a:cubicBezTo>
                    <a:cubicBezTo>
                      <a:pt x="0" y="781133"/>
                      <a:pt x="370250" y="19042"/>
                      <a:pt x="363157" y="1119213"/>
                    </a:cubicBezTo>
                    <a:close/>
                  </a:path>
                </a:pathLst>
              </a:custGeom>
              <a:gradFill>
                <a:gsLst>
                  <a:gs pos="100000">
                    <a:schemeClr val="bg1"/>
                  </a:gs>
                  <a:gs pos="0">
                    <a:srgbClr val="FF0000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69850" h="63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grpSp>
        <p:nvGrpSpPr>
          <p:cNvPr id="103" name="Группа 234"/>
          <p:cNvGrpSpPr/>
          <p:nvPr/>
        </p:nvGrpSpPr>
        <p:grpSpPr>
          <a:xfrm rot="20416555">
            <a:off x="3927703" y="5985261"/>
            <a:ext cx="928662" cy="1000108"/>
            <a:chOff x="5898071" y="4400554"/>
            <a:chExt cx="2324143" cy="2470145"/>
          </a:xfrm>
        </p:grpSpPr>
        <p:sp>
          <p:nvSpPr>
            <p:cNvPr id="236" name="Полилиния 235"/>
            <p:cNvSpPr/>
            <p:nvPr/>
          </p:nvSpPr>
          <p:spPr>
            <a:xfrm>
              <a:off x="5898071" y="4931288"/>
              <a:ext cx="1221322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7" name="Полилиния 236"/>
            <p:cNvSpPr/>
            <p:nvPr/>
          </p:nvSpPr>
          <p:spPr>
            <a:xfrm>
              <a:off x="6357950" y="4918589"/>
              <a:ext cx="792694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8" name="Полилиния 237"/>
            <p:cNvSpPr/>
            <p:nvPr/>
          </p:nvSpPr>
          <p:spPr>
            <a:xfrm>
              <a:off x="6072198" y="4918589"/>
              <a:ext cx="1149884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9" name="Полилиния 238"/>
            <p:cNvSpPr/>
            <p:nvPr/>
          </p:nvSpPr>
          <p:spPr>
            <a:xfrm flipH="1">
              <a:off x="7000892" y="4918589"/>
              <a:ext cx="1221322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0" name="Полилиния 239"/>
            <p:cNvSpPr/>
            <p:nvPr/>
          </p:nvSpPr>
          <p:spPr>
            <a:xfrm flipH="1">
              <a:off x="7000892" y="4918589"/>
              <a:ext cx="785818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1" name="Полилиния 240"/>
            <p:cNvSpPr/>
            <p:nvPr/>
          </p:nvSpPr>
          <p:spPr>
            <a:xfrm flipH="1">
              <a:off x="6929454" y="4918589"/>
              <a:ext cx="500066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104" name="Группа 137"/>
            <p:cNvGrpSpPr/>
            <p:nvPr/>
          </p:nvGrpSpPr>
          <p:grpSpPr>
            <a:xfrm rot="21430290">
              <a:off x="6560974" y="4400554"/>
              <a:ext cx="798923" cy="2457470"/>
              <a:chOff x="6586553" y="4400554"/>
              <a:chExt cx="798923" cy="2457470"/>
            </a:xfrm>
          </p:grpSpPr>
          <p:sp>
            <p:nvSpPr>
              <p:cNvPr id="247" name="Полилиния 246"/>
              <p:cNvSpPr/>
              <p:nvPr/>
            </p:nvSpPr>
            <p:spPr>
              <a:xfrm flipH="1">
                <a:off x="6929454" y="5143512"/>
                <a:ext cx="142905" cy="1714512"/>
              </a:xfrm>
              <a:custGeom>
                <a:avLst/>
                <a:gdLst>
                  <a:gd name="connsiteX0" fmla="*/ 1016000 w 1016000"/>
                  <a:gd name="connsiteY0" fmla="*/ 1778000 h 1803400"/>
                  <a:gd name="connsiteX1" fmla="*/ 0 w 1016000"/>
                  <a:gd name="connsiteY1" fmla="*/ 0 h 1803400"/>
                  <a:gd name="connsiteX2" fmla="*/ 901700 w 1016000"/>
                  <a:gd name="connsiteY2" fmla="*/ 1803400 h 1803400"/>
                  <a:gd name="connsiteX3" fmla="*/ 1016000 w 1016000"/>
                  <a:gd name="connsiteY3" fmla="*/ 1778000 h 1803400"/>
                  <a:gd name="connsiteX0" fmla="*/ 1016000 w 1016000"/>
                  <a:gd name="connsiteY0" fmla="*/ 1914011 h 1939411"/>
                  <a:gd name="connsiteX1" fmla="*/ 0 w 1016000"/>
                  <a:gd name="connsiteY1" fmla="*/ 136011 h 1939411"/>
                  <a:gd name="connsiteX2" fmla="*/ 901700 w 1016000"/>
                  <a:gd name="connsiteY2" fmla="*/ 1939411 h 1939411"/>
                  <a:gd name="connsiteX3" fmla="*/ 1016000 w 1016000"/>
                  <a:gd name="connsiteY3" fmla="*/ 1914011 h 1939411"/>
                  <a:gd name="connsiteX0" fmla="*/ 1269483 w 1269483"/>
                  <a:gd name="connsiteY0" fmla="*/ 2019845 h 2045245"/>
                  <a:gd name="connsiteX1" fmla="*/ 253483 w 1269483"/>
                  <a:gd name="connsiteY1" fmla="*/ 241845 h 2045245"/>
                  <a:gd name="connsiteX2" fmla="*/ 1155183 w 1269483"/>
                  <a:gd name="connsiteY2" fmla="*/ 2045245 h 2045245"/>
                  <a:gd name="connsiteX3" fmla="*/ 1269483 w 1269483"/>
                  <a:gd name="connsiteY3" fmla="*/ 2019845 h 2045245"/>
                  <a:gd name="connsiteX0" fmla="*/ 1175829 w 1175829"/>
                  <a:gd name="connsiteY0" fmla="*/ 1914011 h 1939411"/>
                  <a:gd name="connsiteX1" fmla="*/ 159829 w 1175829"/>
                  <a:gd name="connsiteY1" fmla="*/ 136011 h 1939411"/>
                  <a:gd name="connsiteX2" fmla="*/ 1061529 w 1175829"/>
                  <a:gd name="connsiteY2" fmla="*/ 1939411 h 1939411"/>
                  <a:gd name="connsiteX3" fmla="*/ 1175829 w 1175829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652481 w 697974"/>
                  <a:gd name="connsiteY0" fmla="*/ 1914011 h 1939411"/>
                  <a:gd name="connsiteX1" fmla="*/ 159828 w 697974"/>
                  <a:gd name="connsiteY1" fmla="*/ 136011 h 1939411"/>
                  <a:gd name="connsiteX2" fmla="*/ 538181 w 697974"/>
                  <a:gd name="connsiteY2" fmla="*/ 1939411 h 1939411"/>
                  <a:gd name="connsiteX3" fmla="*/ 652481 w 697974"/>
                  <a:gd name="connsiteY3" fmla="*/ 1914011 h 1939411"/>
                  <a:gd name="connsiteX0" fmla="*/ 652481 w 697974"/>
                  <a:gd name="connsiteY0" fmla="*/ 1914011 h 1939411"/>
                  <a:gd name="connsiteX1" fmla="*/ 159828 w 697974"/>
                  <a:gd name="connsiteY1" fmla="*/ 136011 h 1939411"/>
                  <a:gd name="connsiteX2" fmla="*/ 363701 w 697974"/>
                  <a:gd name="connsiteY2" fmla="*/ 1939411 h 1939411"/>
                  <a:gd name="connsiteX3" fmla="*/ 652481 w 697974"/>
                  <a:gd name="connsiteY3" fmla="*/ 1914011 h 1939411"/>
                  <a:gd name="connsiteX0" fmla="*/ 477999 w 523492"/>
                  <a:gd name="connsiteY0" fmla="*/ 1914011 h 1939411"/>
                  <a:gd name="connsiteX1" fmla="*/ 159828 w 523492"/>
                  <a:gd name="connsiteY1" fmla="*/ 136011 h 1939411"/>
                  <a:gd name="connsiteX2" fmla="*/ 363701 w 523492"/>
                  <a:gd name="connsiteY2" fmla="*/ 1939411 h 1939411"/>
                  <a:gd name="connsiteX3" fmla="*/ 477999 w 523492"/>
                  <a:gd name="connsiteY3" fmla="*/ 1914011 h 1939411"/>
                  <a:gd name="connsiteX0" fmla="*/ 129045 w 215906"/>
                  <a:gd name="connsiteY0" fmla="*/ 1914011 h 1939411"/>
                  <a:gd name="connsiteX1" fmla="*/ 159828 w 215906"/>
                  <a:gd name="connsiteY1" fmla="*/ 136011 h 1939411"/>
                  <a:gd name="connsiteX2" fmla="*/ 14747 w 215906"/>
                  <a:gd name="connsiteY2" fmla="*/ 1939411 h 1939411"/>
                  <a:gd name="connsiteX3" fmla="*/ 129045 w 215906"/>
                  <a:gd name="connsiteY3" fmla="*/ 1914011 h 19394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15906" h="1939411">
                    <a:moveTo>
                      <a:pt x="129045" y="1914011"/>
                    </a:moveTo>
                    <a:cubicBezTo>
                      <a:pt x="174538" y="948262"/>
                      <a:pt x="215907" y="0"/>
                      <a:pt x="159828" y="136011"/>
                    </a:cubicBezTo>
                    <a:cubicBezTo>
                      <a:pt x="-1" y="124344"/>
                      <a:pt x="106262" y="806428"/>
                      <a:pt x="14747" y="1939411"/>
                    </a:cubicBezTo>
                    <a:lnTo>
                      <a:pt x="129045" y="1914011"/>
                    </a:lnTo>
                    <a:close/>
                  </a:path>
                </a:pathLst>
              </a:custGeom>
              <a:gradFill>
                <a:gsLst>
                  <a:gs pos="100000">
                    <a:srgbClr val="92D050"/>
                  </a:gs>
                  <a:gs pos="0">
                    <a:schemeClr val="accent3">
                      <a:lumMod val="50000"/>
                    </a:schemeClr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19050" h="190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48" name="Полилиния 247"/>
              <p:cNvSpPr/>
              <p:nvPr/>
            </p:nvSpPr>
            <p:spPr>
              <a:xfrm>
                <a:off x="6586553" y="4405224"/>
                <a:ext cx="721518" cy="1262161"/>
              </a:xfrm>
              <a:custGeom>
                <a:avLst/>
                <a:gdLst>
                  <a:gd name="connsiteX0" fmla="*/ 142876 w 285752"/>
                  <a:gd name="connsiteY0" fmla="*/ 214314 h 857256"/>
                  <a:gd name="connsiteX1" fmla="*/ 142876 w 285752"/>
                  <a:gd name="connsiteY1" fmla="*/ 857256 h 857256"/>
                  <a:gd name="connsiteX2" fmla="*/ 142876 w 285752"/>
                  <a:gd name="connsiteY2" fmla="*/ 214314 h 857256"/>
                  <a:gd name="connsiteX0" fmla="*/ 291705 w 583410"/>
                  <a:gd name="connsiteY0" fmla="*/ 500066 h 785842"/>
                  <a:gd name="connsiteX1" fmla="*/ 291705 w 583410"/>
                  <a:gd name="connsiteY1" fmla="*/ 785842 h 785842"/>
                  <a:gd name="connsiteX2" fmla="*/ 291705 w 583410"/>
                  <a:gd name="connsiteY2" fmla="*/ 500066 h 78584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642894 h 642942"/>
                  <a:gd name="connsiteX1" fmla="*/ 291705 w 583410"/>
                  <a:gd name="connsiteY1" fmla="*/ 642942 h 642942"/>
                  <a:gd name="connsiteX2" fmla="*/ 291705 w 583410"/>
                  <a:gd name="connsiteY2" fmla="*/ 642894 h 642942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262161"/>
                  <a:gd name="connsiteX1" fmla="*/ 291705 w 583410"/>
                  <a:gd name="connsiteY1" fmla="*/ 1262161 h 1262161"/>
                  <a:gd name="connsiteX2" fmla="*/ 291705 w 583410"/>
                  <a:gd name="connsiteY2" fmla="*/ 1119213 h 1262161"/>
                  <a:gd name="connsiteX0" fmla="*/ 291705 w 650066"/>
                  <a:gd name="connsiteY0" fmla="*/ 1119213 h 1262161"/>
                  <a:gd name="connsiteX1" fmla="*/ 291705 w 650066"/>
                  <a:gd name="connsiteY1" fmla="*/ 1262161 h 1262161"/>
                  <a:gd name="connsiteX2" fmla="*/ 291705 w 650066"/>
                  <a:gd name="connsiteY2" fmla="*/ 1119213 h 1262161"/>
                  <a:gd name="connsiteX0" fmla="*/ 363157 w 721518"/>
                  <a:gd name="connsiteY0" fmla="*/ 1119213 h 1262161"/>
                  <a:gd name="connsiteX1" fmla="*/ 363157 w 721518"/>
                  <a:gd name="connsiteY1" fmla="*/ 1262161 h 1262161"/>
                  <a:gd name="connsiteX2" fmla="*/ 363157 w 721518"/>
                  <a:gd name="connsiteY2" fmla="*/ 1119213 h 12621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1518" h="1262161">
                    <a:moveTo>
                      <a:pt x="363157" y="1119213"/>
                    </a:moveTo>
                    <a:cubicBezTo>
                      <a:pt x="341693" y="0"/>
                      <a:pt x="721518" y="766845"/>
                      <a:pt x="363157" y="1262161"/>
                    </a:cubicBezTo>
                    <a:cubicBezTo>
                      <a:pt x="0" y="781133"/>
                      <a:pt x="370250" y="19042"/>
                      <a:pt x="363157" y="1119213"/>
                    </a:cubicBezTo>
                    <a:close/>
                  </a:path>
                </a:pathLst>
              </a:custGeom>
              <a:gradFill>
                <a:gsLst>
                  <a:gs pos="100000">
                    <a:schemeClr val="bg1"/>
                  </a:gs>
                  <a:gs pos="0">
                    <a:srgbClr val="FF0000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69850" h="63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49" name="Полилиния 248"/>
              <p:cNvSpPr/>
              <p:nvPr/>
            </p:nvSpPr>
            <p:spPr>
              <a:xfrm>
                <a:off x="6663958" y="4400554"/>
                <a:ext cx="721518" cy="1262161"/>
              </a:xfrm>
              <a:custGeom>
                <a:avLst/>
                <a:gdLst>
                  <a:gd name="connsiteX0" fmla="*/ 142876 w 285752"/>
                  <a:gd name="connsiteY0" fmla="*/ 214314 h 857256"/>
                  <a:gd name="connsiteX1" fmla="*/ 142876 w 285752"/>
                  <a:gd name="connsiteY1" fmla="*/ 857256 h 857256"/>
                  <a:gd name="connsiteX2" fmla="*/ 142876 w 285752"/>
                  <a:gd name="connsiteY2" fmla="*/ 214314 h 857256"/>
                  <a:gd name="connsiteX0" fmla="*/ 291705 w 583410"/>
                  <a:gd name="connsiteY0" fmla="*/ 500066 h 785842"/>
                  <a:gd name="connsiteX1" fmla="*/ 291705 w 583410"/>
                  <a:gd name="connsiteY1" fmla="*/ 785842 h 785842"/>
                  <a:gd name="connsiteX2" fmla="*/ 291705 w 583410"/>
                  <a:gd name="connsiteY2" fmla="*/ 500066 h 78584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642894 h 642942"/>
                  <a:gd name="connsiteX1" fmla="*/ 291705 w 583410"/>
                  <a:gd name="connsiteY1" fmla="*/ 642942 h 642942"/>
                  <a:gd name="connsiteX2" fmla="*/ 291705 w 583410"/>
                  <a:gd name="connsiteY2" fmla="*/ 642894 h 642942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262161"/>
                  <a:gd name="connsiteX1" fmla="*/ 291705 w 583410"/>
                  <a:gd name="connsiteY1" fmla="*/ 1262161 h 1262161"/>
                  <a:gd name="connsiteX2" fmla="*/ 291705 w 583410"/>
                  <a:gd name="connsiteY2" fmla="*/ 1119213 h 1262161"/>
                  <a:gd name="connsiteX0" fmla="*/ 291705 w 650066"/>
                  <a:gd name="connsiteY0" fmla="*/ 1119213 h 1262161"/>
                  <a:gd name="connsiteX1" fmla="*/ 291705 w 650066"/>
                  <a:gd name="connsiteY1" fmla="*/ 1262161 h 1262161"/>
                  <a:gd name="connsiteX2" fmla="*/ 291705 w 650066"/>
                  <a:gd name="connsiteY2" fmla="*/ 1119213 h 1262161"/>
                  <a:gd name="connsiteX0" fmla="*/ 363157 w 721518"/>
                  <a:gd name="connsiteY0" fmla="*/ 1119213 h 1262161"/>
                  <a:gd name="connsiteX1" fmla="*/ 363157 w 721518"/>
                  <a:gd name="connsiteY1" fmla="*/ 1262161 h 1262161"/>
                  <a:gd name="connsiteX2" fmla="*/ 363157 w 721518"/>
                  <a:gd name="connsiteY2" fmla="*/ 1119213 h 12621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1518" h="1262161">
                    <a:moveTo>
                      <a:pt x="363157" y="1119213"/>
                    </a:moveTo>
                    <a:cubicBezTo>
                      <a:pt x="341693" y="0"/>
                      <a:pt x="721518" y="766845"/>
                      <a:pt x="363157" y="1262161"/>
                    </a:cubicBezTo>
                    <a:cubicBezTo>
                      <a:pt x="0" y="781133"/>
                      <a:pt x="370250" y="19042"/>
                      <a:pt x="363157" y="1119213"/>
                    </a:cubicBezTo>
                    <a:close/>
                  </a:path>
                </a:pathLst>
              </a:custGeom>
              <a:gradFill>
                <a:gsLst>
                  <a:gs pos="100000">
                    <a:schemeClr val="bg1"/>
                  </a:gs>
                  <a:gs pos="0">
                    <a:srgbClr val="FF0000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69850" h="63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grpSp>
        <p:nvGrpSpPr>
          <p:cNvPr id="105" name="Группа 188"/>
          <p:cNvGrpSpPr/>
          <p:nvPr/>
        </p:nvGrpSpPr>
        <p:grpSpPr>
          <a:xfrm rot="709197">
            <a:off x="4239936" y="5884284"/>
            <a:ext cx="1292760" cy="1083291"/>
            <a:chOff x="5898071" y="4410280"/>
            <a:chExt cx="2324143" cy="2467972"/>
          </a:xfrm>
        </p:grpSpPr>
        <p:sp>
          <p:nvSpPr>
            <p:cNvPr id="190" name="Полилиния 189"/>
            <p:cNvSpPr/>
            <p:nvPr/>
          </p:nvSpPr>
          <p:spPr>
            <a:xfrm>
              <a:off x="5898071" y="4931288"/>
              <a:ext cx="1221322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1" name="Полилиния 190"/>
            <p:cNvSpPr/>
            <p:nvPr/>
          </p:nvSpPr>
          <p:spPr>
            <a:xfrm>
              <a:off x="6357950" y="4918589"/>
              <a:ext cx="792694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2" name="Полилиния 191"/>
            <p:cNvSpPr/>
            <p:nvPr/>
          </p:nvSpPr>
          <p:spPr>
            <a:xfrm>
              <a:off x="6072198" y="4918589"/>
              <a:ext cx="1149884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3" name="Полилиния 192"/>
            <p:cNvSpPr/>
            <p:nvPr/>
          </p:nvSpPr>
          <p:spPr>
            <a:xfrm flipH="1">
              <a:off x="7000892" y="4918589"/>
              <a:ext cx="1221322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4" name="Полилиния 193"/>
            <p:cNvSpPr/>
            <p:nvPr/>
          </p:nvSpPr>
          <p:spPr>
            <a:xfrm flipH="1">
              <a:off x="7000892" y="4918589"/>
              <a:ext cx="785818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5" name="Полилиния 194"/>
            <p:cNvSpPr/>
            <p:nvPr/>
          </p:nvSpPr>
          <p:spPr>
            <a:xfrm flipH="1">
              <a:off x="6929454" y="4918589"/>
              <a:ext cx="500066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106" name="Группа 138"/>
            <p:cNvGrpSpPr/>
            <p:nvPr/>
          </p:nvGrpSpPr>
          <p:grpSpPr>
            <a:xfrm rot="639347">
              <a:off x="6791608" y="4410280"/>
              <a:ext cx="798923" cy="2467972"/>
              <a:chOff x="6586553" y="4400554"/>
              <a:chExt cx="798923" cy="2467972"/>
            </a:xfrm>
          </p:grpSpPr>
          <p:sp>
            <p:nvSpPr>
              <p:cNvPr id="198" name="Полилиния 197"/>
              <p:cNvSpPr/>
              <p:nvPr/>
            </p:nvSpPr>
            <p:spPr>
              <a:xfrm flipH="1">
                <a:off x="6910157" y="5154015"/>
                <a:ext cx="142905" cy="1714511"/>
              </a:xfrm>
              <a:custGeom>
                <a:avLst/>
                <a:gdLst>
                  <a:gd name="connsiteX0" fmla="*/ 1016000 w 1016000"/>
                  <a:gd name="connsiteY0" fmla="*/ 1778000 h 1803400"/>
                  <a:gd name="connsiteX1" fmla="*/ 0 w 1016000"/>
                  <a:gd name="connsiteY1" fmla="*/ 0 h 1803400"/>
                  <a:gd name="connsiteX2" fmla="*/ 901700 w 1016000"/>
                  <a:gd name="connsiteY2" fmla="*/ 1803400 h 1803400"/>
                  <a:gd name="connsiteX3" fmla="*/ 1016000 w 1016000"/>
                  <a:gd name="connsiteY3" fmla="*/ 1778000 h 1803400"/>
                  <a:gd name="connsiteX0" fmla="*/ 1016000 w 1016000"/>
                  <a:gd name="connsiteY0" fmla="*/ 1914011 h 1939411"/>
                  <a:gd name="connsiteX1" fmla="*/ 0 w 1016000"/>
                  <a:gd name="connsiteY1" fmla="*/ 136011 h 1939411"/>
                  <a:gd name="connsiteX2" fmla="*/ 901700 w 1016000"/>
                  <a:gd name="connsiteY2" fmla="*/ 1939411 h 1939411"/>
                  <a:gd name="connsiteX3" fmla="*/ 1016000 w 1016000"/>
                  <a:gd name="connsiteY3" fmla="*/ 1914011 h 1939411"/>
                  <a:gd name="connsiteX0" fmla="*/ 1269483 w 1269483"/>
                  <a:gd name="connsiteY0" fmla="*/ 2019845 h 2045245"/>
                  <a:gd name="connsiteX1" fmla="*/ 253483 w 1269483"/>
                  <a:gd name="connsiteY1" fmla="*/ 241845 h 2045245"/>
                  <a:gd name="connsiteX2" fmla="*/ 1155183 w 1269483"/>
                  <a:gd name="connsiteY2" fmla="*/ 2045245 h 2045245"/>
                  <a:gd name="connsiteX3" fmla="*/ 1269483 w 1269483"/>
                  <a:gd name="connsiteY3" fmla="*/ 2019845 h 2045245"/>
                  <a:gd name="connsiteX0" fmla="*/ 1175829 w 1175829"/>
                  <a:gd name="connsiteY0" fmla="*/ 1914011 h 1939411"/>
                  <a:gd name="connsiteX1" fmla="*/ 159829 w 1175829"/>
                  <a:gd name="connsiteY1" fmla="*/ 136011 h 1939411"/>
                  <a:gd name="connsiteX2" fmla="*/ 1061529 w 1175829"/>
                  <a:gd name="connsiteY2" fmla="*/ 1939411 h 1939411"/>
                  <a:gd name="connsiteX3" fmla="*/ 1175829 w 1175829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652481 w 697974"/>
                  <a:gd name="connsiteY0" fmla="*/ 1914011 h 1939411"/>
                  <a:gd name="connsiteX1" fmla="*/ 159828 w 697974"/>
                  <a:gd name="connsiteY1" fmla="*/ 136011 h 1939411"/>
                  <a:gd name="connsiteX2" fmla="*/ 538181 w 697974"/>
                  <a:gd name="connsiteY2" fmla="*/ 1939411 h 1939411"/>
                  <a:gd name="connsiteX3" fmla="*/ 652481 w 697974"/>
                  <a:gd name="connsiteY3" fmla="*/ 1914011 h 1939411"/>
                  <a:gd name="connsiteX0" fmla="*/ 652481 w 697974"/>
                  <a:gd name="connsiteY0" fmla="*/ 1914011 h 1939411"/>
                  <a:gd name="connsiteX1" fmla="*/ 159828 w 697974"/>
                  <a:gd name="connsiteY1" fmla="*/ 136011 h 1939411"/>
                  <a:gd name="connsiteX2" fmla="*/ 363701 w 697974"/>
                  <a:gd name="connsiteY2" fmla="*/ 1939411 h 1939411"/>
                  <a:gd name="connsiteX3" fmla="*/ 652481 w 697974"/>
                  <a:gd name="connsiteY3" fmla="*/ 1914011 h 1939411"/>
                  <a:gd name="connsiteX0" fmla="*/ 477999 w 523492"/>
                  <a:gd name="connsiteY0" fmla="*/ 1914011 h 1939411"/>
                  <a:gd name="connsiteX1" fmla="*/ 159828 w 523492"/>
                  <a:gd name="connsiteY1" fmla="*/ 136011 h 1939411"/>
                  <a:gd name="connsiteX2" fmla="*/ 363701 w 523492"/>
                  <a:gd name="connsiteY2" fmla="*/ 1939411 h 1939411"/>
                  <a:gd name="connsiteX3" fmla="*/ 477999 w 523492"/>
                  <a:gd name="connsiteY3" fmla="*/ 1914011 h 1939411"/>
                  <a:gd name="connsiteX0" fmla="*/ 129045 w 215906"/>
                  <a:gd name="connsiteY0" fmla="*/ 1914011 h 1939411"/>
                  <a:gd name="connsiteX1" fmla="*/ 159828 w 215906"/>
                  <a:gd name="connsiteY1" fmla="*/ 136011 h 1939411"/>
                  <a:gd name="connsiteX2" fmla="*/ 14747 w 215906"/>
                  <a:gd name="connsiteY2" fmla="*/ 1939411 h 1939411"/>
                  <a:gd name="connsiteX3" fmla="*/ 129045 w 215906"/>
                  <a:gd name="connsiteY3" fmla="*/ 1914011 h 19394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15906" h="1939411">
                    <a:moveTo>
                      <a:pt x="129045" y="1914011"/>
                    </a:moveTo>
                    <a:cubicBezTo>
                      <a:pt x="174538" y="948262"/>
                      <a:pt x="215907" y="0"/>
                      <a:pt x="159828" y="136011"/>
                    </a:cubicBezTo>
                    <a:cubicBezTo>
                      <a:pt x="-1" y="124344"/>
                      <a:pt x="106262" y="806428"/>
                      <a:pt x="14747" y="1939411"/>
                    </a:cubicBezTo>
                    <a:lnTo>
                      <a:pt x="129045" y="1914011"/>
                    </a:lnTo>
                    <a:close/>
                  </a:path>
                </a:pathLst>
              </a:custGeom>
              <a:gradFill>
                <a:gsLst>
                  <a:gs pos="100000">
                    <a:srgbClr val="92D050"/>
                  </a:gs>
                  <a:gs pos="0">
                    <a:schemeClr val="accent3">
                      <a:lumMod val="50000"/>
                    </a:schemeClr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19050" h="190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99" name="Полилиния 198"/>
              <p:cNvSpPr/>
              <p:nvPr/>
            </p:nvSpPr>
            <p:spPr>
              <a:xfrm>
                <a:off x="6586553" y="4405224"/>
                <a:ext cx="721518" cy="1262161"/>
              </a:xfrm>
              <a:custGeom>
                <a:avLst/>
                <a:gdLst>
                  <a:gd name="connsiteX0" fmla="*/ 142876 w 285752"/>
                  <a:gd name="connsiteY0" fmla="*/ 214314 h 857256"/>
                  <a:gd name="connsiteX1" fmla="*/ 142876 w 285752"/>
                  <a:gd name="connsiteY1" fmla="*/ 857256 h 857256"/>
                  <a:gd name="connsiteX2" fmla="*/ 142876 w 285752"/>
                  <a:gd name="connsiteY2" fmla="*/ 214314 h 857256"/>
                  <a:gd name="connsiteX0" fmla="*/ 291705 w 583410"/>
                  <a:gd name="connsiteY0" fmla="*/ 500066 h 785842"/>
                  <a:gd name="connsiteX1" fmla="*/ 291705 w 583410"/>
                  <a:gd name="connsiteY1" fmla="*/ 785842 h 785842"/>
                  <a:gd name="connsiteX2" fmla="*/ 291705 w 583410"/>
                  <a:gd name="connsiteY2" fmla="*/ 500066 h 78584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642894 h 642942"/>
                  <a:gd name="connsiteX1" fmla="*/ 291705 w 583410"/>
                  <a:gd name="connsiteY1" fmla="*/ 642942 h 642942"/>
                  <a:gd name="connsiteX2" fmla="*/ 291705 w 583410"/>
                  <a:gd name="connsiteY2" fmla="*/ 642894 h 642942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262161"/>
                  <a:gd name="connsiteX1" fmla="*/ 291705 w 583410"/>
                  <a:gd name="connsiteY1" fmla="*/ 1262161 h 1262161"/>
                  <a:gd name="connsiteX2" fmla="*/ 291705 w 583410"/>
                  <a:gd name="connsiteY2" fmla="*/ 1119213 h 1262161"/>
                  <a:gd name="connsiteX0" fmla="*/ 291705 w 650066"/>
                  <a:gd name="connsiteY0" fmla="*/ 1119213 h 1262161"/>
                  <a:gd name="connsiteX1" fmla="*/ 291705 w 650066"/>
                  <a:gd name="connsiteY1" fmla="*/ 1262161 h 1262161"/>
                  <a:gd name="connsiteX2" fmla="*/ 291705 w 650066"/>
                  <a:gd name="connsiteY2" fmla="*/ 1119213 h 1262161"/>
                  <a:gd name="connsiteX0" fmla="*/ 363157 w 721518"/>
                  <a:gd name="connsiteY0" fmla="*/ 1119213 h 1262161"/>
                  <a:gd name="connsiteX1" fmla="*/ 363157 w 721518"/>
                  <a:gd name="connsiteY1" fmla="*/ 1262161 h 1262161"/>
                  <a:gd name="connsiteX2" fmla="*/ 363157 w 721518"/>
                  <a:gd name="connsiteY2" fmla="*/ 1119213 h 12621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1518" h="1262161">
                    <a:moveTo>
                      <a:pt x="363157" y="1119213"/>
                    </a:moveTo>
                    <a:cubicBezTo>
                      <a:pt x="341693" y="0"/>
                      <a:pt x="721518" y="766845"/>
                      <a:pt x="363157" y="1262161"/>
                    </a:cubicBezTo>
                    <a:cubicBezTo>
                      <a:pt x="0" y="781133"/>
                      <a:pt x="370250" y="19042"/>
                      <a:pt x="363157" y="1119213"/>
                    </a:cubicBezTo>
                    <a:close/>
                  </a:path>
                </a:pathLst>
              </a:custGeom>
              <a:gradFill>
                <a:gsLst>
                  <a:gs pos="100000">
                    <a:schemeClr val="bg1"/>
                  </a:gs>
                  <a:gs pos="0">
                    <a:srgbClr val="FF0000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69850" h="63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00" name="Полилиния 199"/>
              <p:cNvSpPr/>
              <p:nvPr/>
            </p:nvSpPr>
            <p:spPr>
              <a:xfrm>
                <a:off x="6663958" y="4400554"/>
                <a:ext cx="721518" cy="1262161"/>
              </a:xfrm>
              <a:custGeom>
                <a:avLst/>
                <a:gdLst>
                  <a:gd name="connsiteX0" fmla="*/ 142876 w 285752"/>
                  <a:gd name="connsiteY0" fmla="*/ 214314 h 857256"/>
                  <a:gd name="connsiteX1" fmla="*/ 142876 w 285752"/>
                  <a:gd name="connsiteY1" fmla="*/ 857256 h 857256"/>
                  <a:gd name="connsiteX2" fmla="*/ 142876 w 285752"/>
                  <a:gd name="connsiteY2" fmla="*/ 214314 h 857256"/>
                  <a:gd name="connsiteX0" fmla="*/ 291705 w 583410"/>
                  <a:gd name="connsiteY0" fmla="*/ 500066 h 785842"/>
                  <a:gd name="connsiteX1" fmla="*/ 291705 w 583410"/>
                  <a:gd name="connsiteY1" fmla="*/ 785842 h 785842"/>
                  <a:gd name="connsiteX2" fmla="*/ 291705 w 583410"/>
                  <a:gd name="connsiteY2" fmla="*/ 500066 h 78584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642894 h 642942"/>
                  <a:gd name="connsiteX1" fmla="*/ 291705 w 583410"/>
                  <a:gd name="connsiteY1" fmla="*/ 642942 h 642942"/>
                  <a:gd name="connsiteX2" fmla="*/ 291705 w 583410"/>
                  <a:gd name="connsiteY2" fmla="*/ 642894 h 642942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262161"/>
                  <a:gd name="connsiteX1" fmla="*/ 291705 w 583410"/>
                  <a:gd name="connsiteY1" fmla="*/ 1262161 h 1262161"/>
                  <a:gd name="connsiteX2" fmla="*/ 291705 w 583410"/>
                  <a:gd name="connsiteY2" fmla="*/ 1119213 h 1262161"/>
                  <a:gd name="connsiteX0" fmla="*/ 291705 w 650066"/>
                  <a:gd name="connsiteY0" fmla="*/ 1119213 h 1262161"/>
                  <a:gd name="connsiteX1" fmla="*/ 291705 w 650066"/>
                  <a:gd name="connsiteY1" fmla="*/ 1262161 h 1262161"/>
                  <a:gd name="connsiteX2" fmla="*/ 291705 w 650066"/>
                  <a:gd name="connsiteY2" fmla="*/ 1119213 h 1262161"/>
                  <a:gd name="connsiteX0" fmla="*/ 363157 w 721518"/>
                  <a:gd name="connsiteY0" fmla="*/ 1119213 h 1262161"/>
                  <a:gd name="connsiteX1" fmla="*/ 363157 w 721518"/>
                  <a:gd name="connsiteY1" fmla="*/ 1262161 h 1262161"/>
                  <a:gd name="connsiteX2" fmla="*/ 363157 w 721518"/>
                  <a:gd name="connsiteY2" fmla="*/ 1119213 h 12621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1518" h="1262161">
                    <a:moveTo>
                      <a:pt x="363157" y="1119213"/>
                    </a:moveTo>
                    <a:cubicBezTo>
                      <a:pt x="341693" y="0"/>
                      <a:pt x="721518" y="766845"/>
                      <a:pt x="363157" y="1262161"/>
                    </a:cubicBezTo>
                    <a:cubicBezTo>
                      <a:pt x="0" y="781133"/>
                      <a:pt x="370250" y="19042"/>
                      <a:pt x="363157" y="1119213"/>
                    </a:cubicBezTo>
                    <a:close/>
                  </a:path>
                </a:pathLst>
              </a:custGeom>
              <a:gradFill>
                <a:gsLst>
                  <a:gs pos="100000">
                    <a:schemeClr val="bg1"/>
                  </a:gs>
                  <a:gs pos="0">
                    <a:srgbClr val="FF0000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69850" h="63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grpSp>
        <p:nvGrpSpPr>
          <p:cNvPr id="110" name="Группа 249"/>
          <p:cNvGrpSpPr/>
          <p:nvPr/>
        </p:nvGrpSpPr>
        <p:grpSpPr>
          <a:xfrm rot="20571690">
            <a:off x="3127103" y="5901080"/>
            <a:ext cx="928662" cy="1000108"/>
            <a:chOff x="5898071" y="4400554"/>
            <a:chExt cx="2324143" cy="2470145"/>
          </a:xfrm>
        </p:grpSpPr>
        <p:sp>
          <p:nvSpPr>
            <p:cNvPr id="251" name="Полилиния 250"/>
            <p:cNvSpPr/>
            <p:nvPr/>
          </p:nvSpPr>
          <p:spPr>
            <a:xfrm>
              <a:off x="5898071" y="4931288"/>
              <a:ext cx="1221322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2" name="Полилиния 251"/>
            <p:cNvSpPr/>
            <p:nvPr/>
          </p:nvSpPr>
          <p:spPr>
            <a:xfrm>
              <a:off x="6357950" y="4918589"/>
              <a:ext cx="792694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3" name="Полилиния 252"/>
            <p:cNvSpPr/>
            <p:nvPr/>
          </p:nvSpPr>
          <p:spPr>
            <a:xfrm>
              <a:off x="6072198" y="4918589"/>
              <a:ext cx="1149884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4" name="Полилиния 253"/>
            <p:cNvSpPr/>
            <p:nvPr/>
          </p:nvSpPr>
          <p:spPr>
            <a:xfrm flipH="1">
              <a:off x="7000892" y="4918589"/>
              <a:ext cx="1221322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5" name="Полилиния 254"/>
            <p:cNvSpPr/>
            <p:nvPr/>
          </p:nvSpPr>
          <p:spPr>
            <a:xfrm flipH="1">
              <a:off x="7000892" y="4918589"/>
              <a:ext cx="785818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6" name="Полилиния 255"/>
            <p:cNvSpPr/>
            <p:nvPr/>
          </p:nvSpPr>
          <p:spPr>
            <a:xfrm flipH="1">
              <a:off x="6929454" y="4918589"/>
              <a:ext cx="500066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111" name="Группа 137"/>
            <p:cNvGrpSpPr/>
            <p:nvPr/>
          </p:nvGrpSpPr>
          <p:grpSpPr>
            <a:xfrm rot="21430290">
              <a:off x="6560974" y="4400554"/>
              <a:ext cx="798923" cy="2457470"/>
              <a:chOff x="6586553" y="4400554"/>
              <a:chExt cx="798923" cy="2457470"/>
            </a:xfrm>
          </p:grpSpPr>
          <p:sp>
            <p:nvSpPr>
              <p:cNvPr id="262" name="Полилиния 261"/>
              <p:cNvSpPr/>
              <p:nvPr/>
            </p:nvSpPr>
            <p:spPr>
              <a:xfrm flipH="1">
                <a:off x="6929454" y="5143512"/>
                <a:ext cx="142905" cy="1714512"/>
              </a:xfrm>
              <a:custGeom>
                <a:avLst/>
                <a:gdLst>
                  <a:gd name="connsiteX0" fmla="*/ 1016000 w 1016000"/>
                  <a:gd name="connsiteY0" fmla="*/ 1778000 h 1803400"/>
                  <a:gd name="connsiteX1" fmla="*/ 0 w 1016000"/>
                  <a:gd name="connsiteY1" fmla="*/ 0 h 1803400"/>
                  <a:gd name="connsiteX2" fmla="*/ 901700 w 1016000"/>
                  <a:gd name="connsiteY2" fmla="*/ 1803400 h 1803400"/>
                  <a:gd name="connsiteX3" fmla="*/ 1016000 w 1016000"/>
                  <a:gd name="connsiteY3" fmla="*/ 1778000 h 1803400"/>
                  <a:gd name="connsiteX0" fmla="*/ 1016000 w 1016000"/>
                  <a:gd name="connsiteY0" fmla="*/ 1914011 h 1939411"/>
                  <a:gd name="connsiteX1" fmla="*/ 0 w 1016000"/>
                  <a:gd name="connsiteY1" fmla="*/ 136011 h 1939411"/>
                  <a:gd name="connsiteX2" fmla="*/ 901700 w 1016000"/>
                  <a:gd name="connsiteY2" fmla="*/ 1939411 h 1939411"/>
                  <a:gd name="connsiteX3" fmla="*/ 1016000 w 1016000"/>
                  <a:gd name="connsiteY3" fmla="*/ 1914011 h 1939411"/>
                  <a:gd name="connsiteX0" fmla="*/ 1269483 w 1269483"/>
                  <a:gd name="connsiteY0" fmla="*/ 2019845 h 2045245"/>
                  <a:gd name="connsiteX1" fmla="*/ 253483 w 1269483"/>
                  <a:gd name="connsiteY1" fmla="*/ 241845 h 2045245"/>
                  <a:gd name="connsiteX2" fmla="*/ 1155183 w 1269483"/>
                  <a:gd name="connsiteY2" fmla="*/ 2045245 h 2045245"/>
                  <a:gd name="connsiteX3" fmla="*/ 1269483 w 1269483"/>
                  <a:gd name="connsiteY3" fmla="*/ 2019845 h 2045245"/>
                  <a:gd name="connsiteX0" fmla="*/ 1175829 w 1175829"/>
                  <a:gd name="connsiteY0" fmla="*/ 1914011 h 1939411"/>
                  <a:gd name="connsiteX1" fmla="*/ 159829 w 1175829"/>
                  <a:gd name="connsiteY1" fmla="*/ 136011 h 1939411"/>
                  <a:gd name="connsiteX2" fmla="*/ 1061529 w 1175829"/>
                  <a:gd name="connsiteY2" fmla="*/ 1939411 h 1939411"/>
                  <a:gd name="connsiteX3" fmla="*/ 1175829 w 1175829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652481 w 697974"/>
                  <a:gd name="connsiteY0" fmla="*/ 1914011 h 1939411"/>
                  <a:gd name="connsiteX1" fmla="*/ 159828 w 697974"/>
                  <a:gd name="connsiteY1" fmla="*/ 136011 h 1939411"/>
                  <a:gd name="connsiteX2" fmla="*/ 538181 w 697974"/>
                  <a:gd name="connsiteY2" fmla="*/ 1939411 h 1939411"/>
                  <a:gd name="connsiteX3" fmla="*/ 652481 w 697974"/>
                  <a:gd name="connsiteY3" fmla="*/ 1914011 h 1939411"/>
                  <a:gd name="connsiteX0" fmla="*/ 652481 w 697974"/>
                  <a:gd name="connsiteY0" fmla="*/ 1914011 h 1939411"/>
                  <a:gd name="connsiteX1" fmla="*/ 159828 w 697974"/>
                  <a:gd name="connsiteY1" fmla="*/ 136011 h 1939411"/>
                  <a:gd name="connsiteX2" fmla="*/ 363701 w 697974"/>
                  <a:gd name="connsiteY2" fmla="*/ 1939411 h 1939411"/>
                  <a:gd name="connsiteX3" fmla="*/ 652481 w 697974"/>
                  <a:gd name="connsiteY3" fmla="*/ 1914011 h 1939411"/>
                  <a:gd name="connsiteX0" fmla="*/ 477999 w 523492"/>
                  <a:gd name="connsiteY0" fmla="*/ 1914011 h 1939411"/>
                  <a:gd name="connsiteX1" fmla="*/ 159828 w 523492"/>
                  <a:gd name="connsiteY1" fmla="*/ 136011 h 1939411"/>
                  <a:gd name="connsiteX2" fmla="*/ 363701 w 523492"/>
                  <a:gd name="connsiteY2" fmla="*/ 1939411 h 1939411"/>
                  <a:gd name="connsiteX3" fmla="*/ 477999 w 523492"/>
                  <a:gd name="connsiteY3" fmla="*/ 1914011 h 1939411"/>
                  <a:gd name="connsiteX0" fmla="*/ 129045 w 215906"/>
                  <a:gd name="connsiteY0" fmla="*/ 1914011 h 1939411"/>
                  <a:gd name="connsiteX1" fmla="*/ 159828 w 215906"/>
                  <a:gd name="connsiteY1" fmla="*/ 136011 h 1939411"/>
                  <a:gd name="connsiteX2" fmla="*/ 14747 w 215906"/>
                  <a:gd name="connsiteY2" fmla="*/ 1939411 h 1939411"/>
                  <a:gd name="connsiteX3" fmla="*/ 129045 w 215906"/>
                  <a:gd name="connsiteY3" fmla="*/ 1914011 h 19394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15906" h="1939411">
                    <a:moveTo>
                      <a:pt x="129045" y="1914011"/>
                    </a:moveTo>
                    <a:cubicBezTo>
                      <a:pt x="174538" y="948262"/>
                      <a:pt x="215907" y="0"/>
                      <a:pt x="159828" y="136011"/>
                    </a:cubicBezTo>
                    <a:cubicBezTo>
                      <a:pt x="-1" y="124344"/>
                      <a:pt x="106262" y="806428"/>
                      <a:pt x="14747" y="1939411"/>
                    </a:cubicBezTo>
                    <a:lnTo>
                      <a:pt x="129045" y="1914011"/>
                    </a:lnTo>
                    <a:close/>
                  </a:path>
                </a:pathLst>
              </a:custGeom>
              <a:gradFill>
                <a:gsLst>
                  <a:gs pos="100000">
                    <a:srgbClr val="92D050"/>
                  </a:gs>
                  <a:gs pos="0">
                    <a:schemeClr val="accent3">
                      <a:lumMod val="50000"/>
                    </a:schemeClr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19050" h="190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63" name="Полилиния 262"/>
              <p:cNvSpPr/>
              <p:nvPr/>
            </p:nvSpPr>
            <p:spPr>
              <a:xfrm>
                <a:off x="6586553" y="4405224"/>
                <a:ext cx="721518" cy="1262161"/>
              </a:xfrm>
              <a:custGeom>
                <a:avLst/>
                <a:gdLst>
                  <a:gd name="connsiteX0" fmla="*/ 142876 w 285752"/>
                  <a:gd name="connsiteY0" fmla="*/ 214314 h 857256"/>
                  <a:gd name="connsiteX1" fmla="*/ 142876 w 285752"/>
                  <a:gd name="connsiteY1" fmla="*/ 857256 h 857256"/>
                  <a:gd name="connsiteX2" fmla="*/ 142876 w 285752"/>
                  <a:gd name="connsiteY2" fmla="*/ 214314 h 857256"/>
                  <a:gd name="connsiteX0" fmla="*/ 291705 w 583410"/>
                  <a:gd name="connsiteY0" fmla="*/ 500066 h 785842"/>
                  <a:gd name="connsiteX1" fmla="*/ 291705 w 583410"/>
                  <a:gd name="connsiteY1" fmla="*/ 785842 h 785842"/>
                  <a:gd name="connsiteX2" fmla="*/ 291705 w 583410"/>
                  <a:gd name="connsiteY2" fmla="*/ 500066 h 78584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642894 h 642942"/>
                  <a:gd name="connsiteX1" fmla="*/ 291705 w 583410"/>
                  <a:gd name="connsiteY1" fmla="*/ 642942 h 642942"/>
                  <a:gd name="connsiteX2" fmla="*/ 291705 w 583410"/>
                  <a:gd name="connsiteY2" fmla="*/ 642894 h 642942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262161"/>
                  <a:gd name="connsiteX1" fmla="*/ 291705 w 583410"/>
                  <a:gd name="connsiteY1" fmla="*/ 1262161 h 1262161"/>
                  <a:gd name="connsiteX2" fmla="*/ 291705 w 583410"/>
                  <a:gd name="connsiteY2" fmla="*/ 1119213 h 1262161"/>
                  <a:gd name="connsiteX0" fmla="*/ 291705 w 650066"/>
                  <a:gd name="connsiteY0" fmla="*/ 1119213 h 1262161"/>
                  <a:gd name="connsiteX1" fmla="*/ 291705 w 650066"/>
                  <a:gd name="connsiteY1" fmla="*/ 1262161 h 1262161"/>
                  <a:gd name="connsiteX2" fmla="*/ 291705 w 650066"/>
                  <a:gd name="connsiteY2" fmla="*/ 1119213 h 1262161"/>
                  <a:gd name="connsiteX0" fmla="*/ 363157 w 721518"/>
                  <a:gd name="connsiteY0" fmla="*/ 1119213 h 1262161"/>
                  <a:gd name="connsiteX1" fmla="*/ 363157 w 721518"/>
                  <a:gd name="connsiteY1" fmla="*/ 1262161 h 1262161"/>
                  <a:gd name="connsiteX2" fmla="*/ 363157 w 721518"/>
                  <a:gd name="connsiteY2" fmla="*/ 1119213 h 12621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1518" h="1262161">
                    <a:moveTo>
                      <a:pt x="363157" y="1119213"/>
                    </a:moveTo>
                    <a:cubicBezTo>
                      <a:pt x="341693" y="0"/>
                      <a:pt x="721518" y="766845"/>
                      <a:pt x="363157" y="1262161"/>
                    </a:cubicBezTo>
                    <a:cubicBezTo>
                      <a:pt x="0" y="781133"/>
                      <a:pt x="370250" y="19042"/>
                      <a:pt x="363157" y="1119213"/>
                    </a:cubicBezTo>
                    <a:close/>
                  </a:path>
                </a:pathLst>
              </a:custGeom>
              <a:gradFill>
                <a:gsLst>
                  <a:gs pos="100000">
                    <a:schemeClr val="bg1"/>
                  </a:gs>
                  <a:gs pos="0">
                    <a:srgbClr val="FF0000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69850" h="63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64" name="Полилиния 263"/>
              <p:cNvSpPr/>
              <p:nvPr/>
            </p:nvSpPr>
            <p:spPr>
              <a:xfrm>
                <a:off x="6663958" y="4400554"/>
                <a:ext cx="721518" cy="1262161"/>
              </a:xfrm>
              <a:custGeom>
                <a:avLst/>
                <a:gdLst>
                  <a:gd name="connsiteX0" fmla="*/ 142876 w 285752"/>
                  <a:gd name="connsiteY0" fmla="*/ 214314 h 857256"/>
                  <a:gd name="connsiteX1" fmla="*/ 142876 w 285752"/>
                  <a:gd name="connsiteY1" fmla="*/ 857256 h 857256"/>
                  <a:gd name="connsiteX2" fmla="*/ 142876 w 285752"/>
                  <a:gd name="connsiteY2" fmla="*/ 214314 h 857256"/>
                  <a:gd name="connsiteX0" fmla="*/ 291705 w 583410"/>
                  <a:gd name="connsiteY0" fmla="*/ 500066 h 785842"/>
                  <a:gd name="connsiteX1" fmla="*/ 291705 w 583410"/>
                  <a:gd name="connsiteY1" fmla="*/ 785842 h 785842"/>
                  <a:gd name="connsiteX2" fmla="*/ 291705 w 583410"/>
                  <a:gd name="connsiteY2" fmla="*/ 500066 h 78584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642894 h 642942"/>
                  <a:gd name="connsiteX1" fmla="*/ 291705 w 583410"/>
                  <a:gd name="connsiteY1" fmla="*/ 642942 h 642942"/>
                  <a:gd name="connsiteX2" fmla="*/ 291705 w 583410"/>
                  <a:gd name="connsiteY2" fmla="*/ 642894 h 642942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262161"/>
                  <a:gd name="connsiteX1" fmla="*/ 291705 w 583410"/>
                  <a:gd name="connsiteY1" fmla="*/ 1262161 h 1262161"/>
                  <a:gd name="connsiteX2" fmla="*/ 291705 w 583410"/>
                  <a:gd name="connsiteY2" fmla="*/ 1119213 h 1262161"/>
                  <a:gd name="connsiteX0" fmla="*/ 291705 w 650066"/>
                  <a:gd name="connsiteY0" fmla="*/ 1119213 h 1262161"/>
                  <a:gd name="connsiteX1" fmla="*/ 291705 w 650066"/>
                  <a:gd name="connsiteY1" fmla="*/ 1262161 h 1262161"/>
                  <a:gd name="connsiteX2" fmla="*/ 291705 w 650066"/>
                  <a:gd name="connsiteY2" fmla="*/ 1119213 h 1262161"/>
                  <a:gd name="connsiteX0" fmla="*/ 363157 w 721518"/>
                  <a:gd name="connsiteY0" fmla="*/ 1119213 h 1262161"/>
                  <a:gd name="connsiteX1" fmla="*/ 363157 w 721518"/>
                  <a:gd name="connsiteY1" fmla="*/ 1262161 h 1262161"/>
                  <a:gd name="connsiteX2" fmla="*/ 363157 w 721518"/>
                  <a:gd name="connsiteY2" fmla="*/ 1119213 h 12621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1518" h="1262161">
                    <a:moveTo>
                      <a:pt x="363157" y="1119213"/>
                    </a:moveTo>
                    <a:cubicBezTo>
                      <a:pt x="341693" y="0"/>
                      <a:pt x="721518" y="766845"/>
                      <a:pt x="363157" y="1262161"/>
                    </a:cubicBezTo>
                    <a:cubicBezTo>
                      <a:pt x="0" y="781133"/>
                      <a:pt x="370250" y="19042"/>
                      <a:pt x="363157" y="1119213"/>
                    </a:cubicBezTo>
                    <a:close/>
                  </a:path>
                </a:pathLst>
              </a:custGeom>
              <a:gradFill>
                <a:gsLst>
                  <a:gs pos="100000">
                    <a:schemeClr val="bg1"/>
                  </a:gs>
                  <a:gs pos="0">
                    <a:srgbClr val="FF0000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69850" h="63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grpSp>
        <p:nvGrpSpPr>
          <p:cNvPr id="112" name="Группа 284"/>
          <p:cNvGrpSpPr/>
          <p:nvPr/>
        </p:nvGrpSpPr>
        <p:grpSpPr>
          <a:xfrm>
            <a:off x="0" y="6197605"/>
            <a:ext cx="642942" cy="660395"/>
            <a:chOff x="214282" y="5643578"/>
            <a:chExt cx="1285884" cy="1017585"/>
          </a:xfrm>
        </p:grpSpPr>
        <p:sp>
          <p:nvSpPr>
            <p:cNvPr id="280" name="Полилиния 279"/>
            <p:cNvSpPr/>
            <p:nvPr/>
          </p:nvSpPr>
          <p:spPr>
            <a:xfrm>
              <a:off x="785786" y="5715016"/>
              <a:ext cx="714380" cy="946147"/>
            </a:xfrm>
            <a:custGeom>
              <a:avLst/>
              <a:gdLst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60461 h 1160461"/>
                <a:gd name="connsiteX1" fmla="*/ 228600 w 1000125"/>
                <a:gd name="connsiteY1" fmla="*/ 574673 h 1160461"/>
                <a:gd name="connsiteX2" fmla="*/ 404812 w 1000125"/>
                <a:gd name="connsiteY2" fmla="*/ 574673 h 1160461"/>
                <a:gd name="connsiteX3" fmla="*/ 385762 w 1000125"/>
                <a:gd name="connsiteY3" fmla="*/ 384173 h 1160461"/>
                <a:gd name="connsiteX4" fmla="*/ 666750 w 1000125"/>
                <a:gd name="connsiteY4" fmla="*/ 350836 h 1160461"/>
                <a:gd name="connsiteX5" fmla="*/ 642937 w 1000125"/>
                <a:gd name="connsiteY5" fmla="*/ 150811 h 1160461"/>
                <a:gd name="connsiteX6" fmla="*/ 914400 w 1000125"/>
                <a:gd name="connsiteY6" fmla="*/ 12698 h 1160461"/>
                <a:gd name="connsiteX7" fmla="*/ 1000125 w 1000125"/>
                <a:gd name="connsiteY7" fmla="*/ 379411 h 1160461"/>
                <a:gd name="connsiteX8" fmla="*/ 828675 w 1000125"/>
                <a:gd name="connsiteY8" fmla="*/ 403223 h 1160461"/>
                <a:gd name="connsiteX9" fmla="*/ 852487 w 1000125"/>
                <a:gd name="connsiteY9" fmla="*/ 631823 h 1160461"/>
                <a:gd name="connsiteX10" fmla="*/ 638175 w 1000125"/>
                <a:gd name="connsiteY10" fmla="*/ 669923 h 1160461"/>
                <a:gd name="connsiteX11" fmla="*/ 638175 w 1000125"/>
                <a:gd name="connsiteY11" fmla="*/ 850898 h 1160461"/>
                <a:gd name="connsiteX12" fmla="*/ 0 w 1000125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76332" h="1160461">
                  <a:moveTo>
                    <a:pt x="0" y="1160461"/>
                  </a:moveTo>
                  <a:lnTo>
                    <a:pt x="228600" y="574673"/>
                  </a:lnTo>
                  <a:cubicBezTo>
                    <a:pt x="282586" y="474659"/>
                    <a:pt x="346075" y="574673"/>
                    <a:pt x="404812" y="574673"/>
                  </a:cubicBezTo>
                  <a:cubicBezTo>
                    <a:pt x="398462" y="511173"/>
                    <a:pt x="315923" y="481010"/>
                    <a:pt x="385762" y="384173"/>
                  </a:cubicBezTo>
                  <a:cubicBezTo>
                    <a:pt x="498486" y="268286"/>
                    <a:pt x="573087" y="361948"/>
                    <a:pt x="666750" y="350836"/>
                  </a:cubicBezTo>
                  <a:cubicBezTo>
                    <a:pt x="658812" y="284161"/>
                    <a:pt x="541347" y="212725"/>
                    <a:pt x="642937" y="150811"/>
                  </a:cubicBezTo>
                  <a:cubicBezTo>
                    <a:pt x="766771" y="0"/>
                    <a:pt x="823912" y="58736"/>
                    <a:pt x="914400" y="12698"/>
                  </a:cubicBezTo>
                  <a:cubicBezTo>
                    <a:pt x="942975" y="134936"/>
                    <a:pt x="1076332" y="180974"/>
                    <a:pt x="1000125" y="379411"/>
                  </a:cubicBezTo>
                  <a:cubicBezTo>
                    <a:pt x="919170" y="458786"/>
                    <a:pt x="885825" y="395286"/>
                    <a:pt x="828675" y="403223"/>
                  </a:cubicBezTo>
                  <a:cubicBezTo>
                    <a:pt x="836612" y="479423"/>
                    <a:pt x="982671" y="507997"/>
                    <a:pt x="852487" y="631823"/>
                  </a:cubicBezTo>
                  <a:cubicBezTo>
                    <a:pt x="766771" y="787396"/>
                    <a:pt x="709612" y="657223"/>
                    <a:pt x="638175" y="669923"/>
                  </a:cubicBezTo>
                  <a:cubicBezTo>
                    <a:pt x="638175" y="730248"/>
                    <a:pt x="719147" y="790570"/>
                    <a:pt x="638175" y="850898"/>
                  </a:cubicBezTo>
                  <a:lnTo>
                    <a:pt x="0" y="116046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>
                <a:rot lat="20566233" lon="4218831" rev="19705992"/>
              </a:camera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2" name="Полилиния 281"/>
            <p:cNvSpPr/>
            <p:nvPr/>
          </p:nvSpPr>
          <p:spPr>
            <a:xfrm flipH="1">
              <a:off x="214282" y="5715016"/>
              <a:ext cx="714380" cy="946147"/>
            </a:xfrm>
            <a:custGeom>
              <a:avLst/>
              <a:gdLst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60461 h 1160461"/>
                <a:gd name="connsiteX1" fmla="*/ 228600 w 1000125"/>
                <a:gd name="connsiteY1" fmla="*/ 574673 h 1160461"/>
                <a:gd name="connsiteX2" fmla="*/ 404812 w 1000125"/>
                <a:gd name="connsiteY2" fmla="*/ 574673 h 1160461"/>
                <a:gd name="connsiteX3" fmla="*/ 385762 w 1000125"/>
                <a:gd name="connsiteY3" fmla="*/ 384173 h 1160461"/>
                <a:gd name="connsiteX4" fmla="*/ 666750 w 1000125"/>
                <a:gd name="connsiteY4" fmla="*/ 350836 h 1160461"/>
                <a:gd name="connsiteX5" fmla="*/ 642937 w 1000125"/>
                <a:gd name="connsiteY5" fmla="*/ 150811 h 1160461"/>
                <a:gd name="connsiteX6" fmla="*/ 914400 w 1000125"/>
                <a:gd name="connsiteY6" fmla="*/ 12698 h 1160461"/>
                <a:gd name="connsiteX7" fmla="*/ 1000125 w 1000125"/>
                <a:gd name="connsiteY7" fmla="*/ 379411 h 1160461"/>
                <a:gd name="connsiteX8" fmla="*/ 828675 w 1000125"/>
                <a:gd name="connsiteY8" fmla="*/ 403223 h 1160461"/>
                <a:gd name="connsiteX9" fmla="*/ 852487 w 1000125"/>
                <a:gd name="connsiteY9" fmla="*/ 631823 h 1160461"/>
                <a:gd name="connsiteX10" fmla="*/ 638175 w 1000125"/>
                <a:gd name="connsiteY10" fmla="*/ 669923 h 1160461"/>
                <a:gd name="connsiteX11" fmla="*/ 638175 w 1000125"/>
                <a:gd name="connsiteY11" fmla="*/ 850898 h 1160461"/>
                <a:gd name="connsiteX12" fmla="*/ 0 w 1000125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76332" h="1160461">
                  <a:moveTo>
                    <a:pt x="0" y="1160461"/>
                  </a:moveTo>
                  <a:lnTo>
                    <a:pt x="228600" y="574673"/>
                  </a:lnTo>
                  <a:cubicBezTo>
                    <a:pt x="282586" y="474659"/>
                    <a:pt x="346075" y="574673"/>
                    <a:pt x="404812" y="574673"/>
                  </a:cubicBezTo>
                  <a:cubicBezTo>
                    <a:pt x="398462" y="511173"/>
                    <a:pt x="315923" y="481010"/>
                    <a:pt x="385762" y="384173"/>
                  </a:cubicBezTo>
                  <a:cubicBezTo>
                    <a:pt x="498486" y="268286"/>
                    <a:pt x="573087" y="361948"/>
                    <a:pt x="666750" y="350836"/>
                  </a:cubicBezTo>
                  <a:cubicBezTo>
                    <a:pt x="658812" y="284161"/>
                    <a:pt x="541347" y="212725"/>
                    <a:pt x="642937" y="150811"/>
                  </a:cubicBezTo>
                  <a:cubicBezTo>
                    <a:pt x="766771" y="0"/>
                    <a:pt x="823912" y="58736"/>
                    <a:pt x="914400" y="12698"/>
                  </a:cubicBezTo>
                  <a:cubicBezTo>
                    <a:pt x="942975" y="134936"/>
                    <a:pt x="1076332" y="180974"/>
                    <a:pt x="1000125" y="379411"/>
                  </a:cubicBezTo>
                  <a:cubicBezTo>
                    <a:pt x="919170" y="458786"/>
                    <a:pt x="885825" y="395286"/>
                    <a:pt x="828675" y="403223"/>
                  </a:cubicBezTo>
                  <a:cubicBezTo>
                    <a:pt x="836612" y="479423"/>
                    <a:pt x="982671" y="507997"/>
                    <a:pt x="852487" y="631823"/>
                  </a:cubicBezTo>
                  <a:cubicBezTo>
                    <a:pt x="766771" y="787396"/>
                    <a:pt x="709612" y="657223"/>
                    <a:pt x="638175" y="669923"/>
                  </a:cubicBezTo>
                  <a:cubicBezTo>
                    <a:pt x="638175" y="730248"/>
                    <a:pt x="719147" y="790570"/>
                    <a:pt x="638175" y="850898"/>
                  </a:cubicBezTo>
                  <a:lnTo>
                    <a:pt x="0" y="116046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>
                <a:rot lat="18000000" lon="0" rev="20099999"/>
              </a:camera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3" name="Полилиния 282"/>
            <p:cNvSpPr/>
            <p:nvPr/>
          </p:nvSpPr>
          <p:spPr>
            <a:xfrm rot="1839986">
              <a:off x="523281" y="5784561"/>
              <a:ext cx="488006" cy="785225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4" name="24-конечная звезда 283"/>
            <p:cNvSpPr/>
            <p:nvPr/>
          </p:nvSpPr>
          <p:spPr>
            <a:xfrm>
              <a:off x="571472" y="5643578"/>
              <a:ext cx="357190" cy="285752"/>
            </a:xfrm>
            <a:prstGeom prst="star24">
              <a:avLst>
                <a:gd name="adj" fmla="val 43333"/>
              </a:avLst>
            </a:prstGeom>
            <a:solidFill>
              <a:srgbClr val="FFFF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h="38100"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3" name="Группа 290"/>
          <p:cNvGrpSpPr/>
          <p:nvPr/>
        </p:nvGrpSpPr>
        <p:grpSpPr>
          <a:xfrm>
            <a:off x="642910" y="6357958"/>
            <a:ext cx="571504" cy="588957"/>
            <a:chOff x="214282" y="5643578"/>
            <a:chExt cx="1285884" cy="1017585"/>
          </a:xfrm>
        </p:grpSpPr>
        <p:sp>
          <p:nvSpPr>
            <p:cNvPr id="292" name="Полилиния 291"/>
            <p:cNvSpPr/>
            <p:nvPr/>
          </p:nvSpPr>
          <p:spPr>
            <a:xfrm>
              <a:off x="785786" y="5715016"/>
              <a:ext cx="714380" cy="946147"/>
            </a:xfrm>
            <a:custGeom>
              <a:avLst/>
              <a:gdLst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60461 h 1160461"/>
                <a:gd name="connsiteX1" fmla="*/ 228600 w 1000125"/>
                <a:gd name="connsiteY1" fmla="*/ 574673 h 1160461"/>
                <a:gd name="connsiteX2" fmla="*/ 404812 w 1000125"/>
                <a:gd name="connsiteY2" fmla="*/ 574673 h 1160461"/>
                <a:gd name="connsiteX3" fmla="*/ 385762 w 1000125"/>
                <a:gd name="connsiteY3" fmla="*/ 384173 h 1160461"/>
                <a:gd name="connsiteX4" fmla="*/ 666750 w 1000125"/>
                <a:gd name="connsiteY4" fmla="*/ 350836 h 1160461"/>
                <a:gd name="connsiteX5" fmla="*/ 642937 w 1000125"/>
                <a:gd name="connsiteY5" fmla="*/ 150811 h 1160461"/>
                <a:gd name="connsiteX6" fmla="*/ 914400 w 1000125"/>
                <a:gd name="connsiteY6" fmla="*/ 12698 h 1160461"/>
                <a:gd name="connsiteX7" fmla="*/ 1000125 w 1000125"/>
                <a:gd name="connsiteY7" fmla="*/ 379411 h 1160461"/>
                <a:gd name="connsiteX8" fmla="*/ 828675 w 1000125"/>
                <a:gd name="connsiteY8" fmla="*/ 403223 h 1160461"/>
                <a:gd name="connsiteX9" fmla="*/ 852487 w 1000125"/>
                <a:gd name="connsiteY9" fmla="*/ 631823 h 1160461"/>
                <a:gd name="connsiteX10" fmla="*/ 638175 w 1000125"/>
                <a:gd name="connsiteY10" fmla="*/ 669923 h 1160461"/>
                <a:gd name="connsiteX11" fmla="*/ 638175 w 1000125"/>
                <a:gd name="connsiteY11" fmla="*/ 850898 h 1160461"/>
                <a:gd name="connsiteX12" fmla="*/ 0 w 1000125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76332" h="1160461">
                  <a:moveTo>
                    <a:pt x="0" y="1160461"/>
                  </a:moveTo>
                  <a:lnTo>
                    <a:pt x="228600" y="574673"/>
                  </a:lnTo>
                  <a:cubicBezTo>
                    <a:pt x="282586" y="474659"/>
                    <a:pt x="346075" y="574673"/>
                    <a:pt x="404812" y="574673"/>
                  </a:cubicBezTo>
                  <a:cubicBezTo>
                    <a:pt x="398462" y="511173"/>
                    <a:pt x="315923" y="481010"/>
                    <a:pt x="385762" y="384173"/>
                  </a:cubicBezTo>
                  <a:cubicBezTo>
                    <a:pt x="498486" y="268286"/>
                    <a:pt x="573087" y="361948"/>
                    <a:pt x="666750" y="350836"/>
                  </a:cubicBezTo>
                  <a:cubicBezTo>
                    <a:pt x="658812" y="284161"/>
                    <a:pt x="541347" y="212725"/>
                    <a:pt x="642937" y="150811"/>
                  </a:cubicBezTo>
                  <a:cubicBezTo>
                    <a:pt x="766771" y="0"/>
                    <a:pt x="823912" y="58736"/>
                    <a:pt x="914400" y="12698"/>
                  </a:cubicBezTo>
                  <a:cubicBezTo>
                    <a:pt x="942975" y="134936"/>
                    <a:pt x="1076332" y="180974"/>
                    <a:pt x="1000125" y="379411"/>
                  </a:cubicBezTo>
                  <a:cubicBezTo>
                    <a:pt x="919170" y="458786"/>
                    <a:pt x="885825" y="395286"/>
                    <a:pt x="828675" y="403223"/>
                  </a:cubicBezTo>
                  <a:cubicBezTo>
                    <a:pt x="836612" y="479423"/>
                    <a:pt x="982671" y="507997"/>
                    <a:pt x="852487" y="631823"/>
                  </a:cubicBezTo>
                  <a:cubicBezTo>
                    <a:pt x="766771" y="787396"/>
                    <a:pt x="709612" y="657223"/>
                    <a:pt x="638175" y="669923"/>
                  </a:cubicBezTo>
                  <a:cubicBezTo>
                    <a:pt x="638175" y="730248"/>
                    <a:pt x="719147" y="790570"/>
                    <a:pt x="638175" y="850898"/>
                  </a:cubicBezTo>
                  <a:lnTo>
                    <a:pt x="0" y="116046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>
                <a:rot lat="20566233" lon="4218831" rev="19705992"/>
              </a:camera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3" name="Полилиния 292"/>
            <p:cNvSpPr/>
            <p:nvPr/>
          </p:nvSpPr>
          <p:spPr>
            <a:xfrm flipH="1">
              <a:off x="214282" y="5715016"/>
              <a:ext cx="714380" cy="946147"/>
            </a:xfrm>
            <a:custGeom>
              <a:avLst/>
              <a:gdLst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60461 h 1160461"/>
                <a:gd name="connsiteX1" fmla="*/ 228600 w 1000125"/>
                <a:gd name="connsiteY1" fmla="*/ 574673 h 1160461"/>
                <a:gd name="connsiteX2" fmla="*/ 404812 w 1000125"/>
                <a:gd name="connsiteY2" fmla="*/ 574673 h 1160461"/>
                <a:gd name="connsiteX3" fmla="*/ 385762 w 1000125"/>
                <a:gd name="connsiteY3" fmla="*/ 384173 h 1160461"/>
                <a:gd name="connsiteX4" fmla="*/ 666750 w 1000125"/>
                <a:gd name="connsiteY4" fmla="*/ 350836 h 1160461"/>
                <a:gd name="connsiteX5" fmla="*/ 642937 w 1000125"/>
                <a:gd name="connsiteY5" fmla="*/ 150811 h 1160461"/>
                <a:gd name="connsiteX6" fmla="*/ 914400 w 1000125"/>
                <a:gd name="connsiteY6" fmla="*/ 12698 h 1160461"/>
                <a:gd name="connsiteX7" fmla="*/ 1000125 w 1000125"/>
                <a:gd name="connsiteY7" fmla="*/ 379411 h 1160461"/>
                <a:gd name="connsiteX8" fmla="*/ 828675 w 1000125"/>
                <a:gd name="connsiteY8" fmla="*/ 403223 h 1160461"/>
                <a:gd name="connsiteX9" fmla="*/ 852487 w 1000125"/>
                <a:gd name="connsiteY9" fmla="*/ 631823 h 1160461"/>
                <a:gd name="connsiteX10" fmla="*/ 638175 w 1000125"/>
                <a:gd name="connsiteY10" fmla="*/ 669923 h 1160461"/>
                <a:gd name="connsiteX11" fmla="*/ 638175 w 1000125"/>
                <a:gd name="connsiteY11" fmla="*/ 850898 h 1160461"/>
                <a:gd name="connsiteX12" fmla="*/ 0 w 1000125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76332" h="1160461">
                  <a:moveTo>
                    <a:pt x="0" y="1160461"/>
                  </a:moveTo>
                  <a:lnTo>
                    <a:pt x="228600" y="574673"/>
                  </a:lnTo>
                  <a:cubicBezTo>
                    <a:pt x="282586" y="474659"/>
                    <a:pt x="346075" y="574673"/>
                    <a:pt x="404812" y="574673"/>
                  </a:cubicBezTo>
                  <a:cubicBezTo>
                    <a:pt x="398462" y="511173"/>
                    <a:pt x="315923" y="481010"/>
                    <a:pt x="385762" y="384173"/>
                  </a:cubicBezTo>
                  <a:cubicBezTo>
                    <a:pt x="498486" y="268286"/>
                    <a:pt x="573087" y="361948"/>
                    <a:pt x="666750" y="350836"/>
                  </a:cubicBezTo>
                  <a:cubicBezTo>
                    <a:pt x="658812" y="284161"/>
                    <a:pt x="541347" y="212725"/>
                    <a:pt x="642937" y="150811"/>
                  </a:cubicBezTo>
                  <a:cubicBezTo>
                    <a:pt x="766771" y="0"/>
                    <a:pt x="823912" y="58736"/>
                    <a:pt x="914400" y="12698"/>
                  </a:cubicBezTo>
                  <a:cubicBezTo>
                    <a:pt x="942975" y="134936"/>
                    <a:pt x="1076332" y="180974"/>
                    <a:pt x="1000125" y="379411"/>
                  </a:cubicBezTo>
                  <a:cubicBezTo>
                    <a:pt x="919170" y="458786"/>
                    <a:pt x="885825" y="395286"/>
                    <a:pt x="828675" y="403223"/>
                  </a:cubicBezTo>
                  <a:cubicBezTo>
                    <a:pt x="836612" y="479423"/>
                    <a:pt x="982671" y="507997"/>
                    <a:pt x="852487" y="631823"/>
                  </a:cubicBezTo>
                  <a:cubicBezTo>
                    <a:pt x="766771" y="787396"/>
                    <a:pt x="709612" y="657223"/>
                    <a:pt x="638175" y="669923"/>
                  </a:cubicBezTo>
                  <a:cubicBezTo>
                    <a:pt x="638175" y="730248"/>
                    <a:pt x="719147" y="790570"/>
                    <a:pt x="638175" y="850898"/>
                  </a:cubicBezTo>
                  <a:lnTo>
                    <a:pt x="0" y="116046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>
                <a:rot lat="18000000" lon="0" rev="20099999"/>
              </a:camera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4" name="Полилиния 293"/>
            <p:cNvSpPr/>
            <p:nvPr/>
          </p:nvSpPr>
          <p:spPr>
            <a:xfrm rot="1839986">
              <a:off x="523281" y="5784561"/>
              <a:ext cx="488006" cy="785225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5" name="24-конечная звезда 294"/>
            <p:cNvSpPr/>
            <p:nvPr/>
          </p:nvSpPr>
          <p:spPr>
            <a:xfrm>
              <a:off x="571472" y="5643578"/>
              <a:ext cx="357190" cy="285752"/>
            </a:xfrm>
            <a:prstGeom prst="star24">
              <a:avLst>
                <a:gd name="adj" fmla="val 43333"/>
              </a:avLst>
            </a:prstGeom>
            <a:solidFill>
              <a:srgbClr val="FFFF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h="38100"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4" name="Группа 295"/>
          <p:cNvGrpSpPr/>
          <p:nvPr/>
        </p:nvGrpSpPr>
        <p:grpSpPr>
          <a:xfrm>
            <a:off x="5715008" y="6197605"/>
            <a:ext cx="642942" cy="660395"/>
            <a:chOff x="214282" y="5643578"/>
            <a:chExt cx="1285884" cy="1017585"/>
          </a:xfrm>
        </p:grpSpPr>
        <p:sp>
          <p:nvSpPr>
            <p:cNvPr id="297" name="Полилиния 296"/>
            <p:cNvSpPr/>
            <p:nvPr/>
          </p:nvSpPr>
          <p:spPr>
            <a:xfrm>
              <a:off x="785786" y="5715016"/>
              <a:ext cx="714380" cy="946147"/>
            </a:xfrm>
            <a:custGeom>
              <a:avLst/>
              <a:gdLst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60461 h 1160461"/>
                <a:gd name="connsiteX1" fmla="*/ 228600 w 1000125"/>
                <a:gd name="connsiteY1" fmla="*/ 574673 h 1160461"/>
                <a:gd name="connsiteX2" fmla="*/ 404812 w 1000125"/>
                <a:gd name="connsiteY2" fmla="*/ 574673 h 1160461"/>
                <a:gd name="connsiteX3" fmla="*/ 385762 w 1000125"/>
                <a:gd name="connsiteY3" fmla="*/ 384173 h 1160461"/>
                <a:gd name="connsiteX4" fmla="*/ 666750 w 1000125"/>
                <a:gd name="connsiteY4" fmla="*/ 350836 h 1160461"/>
                <a:gd name="connsiteX5" fmla="*/ 642937 w 1000125"/>
                <a:gd name="connsiteY5" fmla="*/ 150811 h 1160461"/>
                <a:gd name="connsiteX6" fmla="*/ 914400 w 1000125"/>
                <a:gd name="connsiteY6" fmla="*/ 12698 h 1160461"/>
                <a:gd name="connsiteX7" fmla="*/ 1000125 w 1000125"/>
                <a:gd name="connsiteY7" fmla="*/ 379411 h 1160461"/>
                <a:gd name="connsiteX8" fmla="*/ 828675 w 1000125"/>
                <a:gd name="connsiteY8" fmla="*/ 403223 h 1160461"/>
                <a:gd name="connsiteX9" fmla="*/ 852487 w 1000125"/>
                <a:gd name="connsiteY9" fmla="*/ 631823 h 1160461"/>
                <a:gd name="connsiteX10" fmla="*/ 638175 w 1000125"/>
                <a:gd name="connsiteY10" fmla="*/ 669923 h 1160461"/>
                <a:gd name="connsiteX11" fmla="*/ 638175 w 1000125"/>
                <a:gd name="connsiteY11" fmla="*/ 850898 h 1160461"/>
                <a:gd name="connsiteX12" fmla="*/ 0 w 1000125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76332" h="1160461">
                  <a:moveTo>
                    <a:pt x="0" y="1160461"/>
                  </a:moveTo>
                  <a:lnTo>
                    <a:pt x="228600" y="574673"/>
                  </a:lnTo>
                  <a:cubicBezTo>
                    <a:pt x="282586" y="474659"/>
                    <a:pt x="346075" y="574673"/>
                    <a:pt x="404812" y="574673"/>
                  </a:cubicBezTo>
                  <a:cubicBezTo>
                    <a:pt x="398462" y="511173"/>
                    <a:pt x="315923" y="481010"/>
                    <a:pt x="385762" y="384173"/>
                  </a:cubicBezTo>
                  <a:cubicBezTo>
                    <a:pt x="498486" y="268286"/>
                    <a:pt x="573087" y="361948"/>
                    <a:pt x="666750" y="350836"/>
                  </a:cubicBezTo>
                  <a:cubicBezTo>
                    <a:pt x="658812" y="284161"/>
                    <a:pt x="541347" y="212725"/>
                    <a:pt x="642937" y="150811"/>
                  </a:cubicBezTo>
                  <a:cubicBezTo>
                    <a:pt x="766771" y="0"/>
                    <a:pt x="823912" y="58736"/>
                    <a:pt x="914400" y="12698"/>
                  </a:cubicBezTo>
                  <a:cubicBezTo>
                    <a:pt x="942975" y="134936"/>
                    <a:pt x="1076332" y="180974"/>
                    <a:pt x="1000125" y="379411"/>
                  </a:cubicBezTo>
                  <a:cubicBezTo>
                    <a:pt x="919170" y="458786"/>
                    <a:pt x="885825" y="395286"/>
                    <a:pt x="828675" y="403223"/>
                  </a:cubicBezTo>
                  <a:cubicBezTo>
                    <a:pt x="836612" y="479423"/>
                    <a:pt x="982671" y="507997"/>
                    <a:pt x="852487" y="631823"/>
                  </a:cubicBezTo>
                  <a:cubicBezTo>
                    <a:pt x="766771" y="787396"/>
                    <a:pt x="709612" y="657223"/>
                    <a:pt x="638175" y="669923"/>
                  </a:cubicBezTo>
                  <a:cubicBezTo>
                    <a:pt x="638175" y="730248"/>
                    <a:pt x="719147" y="790570"/>
                    <a:pt x="638175" y="850898"/>
                  </a:cubicBezTo>
                  <a:lnTo>
                    <a:pt x="0" y="116046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>
                <a:rot lat="20566233" lon="4218831" rev="19705992"/>
              </a:camera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8" name="Полилиния 297"/>
            <p:cNvSpPr/>
            <p:nvPr/>
          </p:nvSpPr>
          <p:spPr>
            <a:xfrm flipH="1">
              <a:off x="214282" y="5715016"/>
              <a:ext cx="714380" cy="946147"/>
            </a:xfrm>
            <a:custGeom>
              <a:avLst/>
              <a:gdLst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60461 h 1160461"/>
                <a:gd name="connsiteX1" fmla="*/ 228600 w 1000125"/>
                <a:gd name="connsiteY1" fmla="*/ 574673 h 1160461"/>
                <a:gd name="connsiteX2" fmla="*/ 404812 w 1000125"/>
                <a:gd name="connsiteY2" fmla="*/ 574673 h 1160461"/>
                <a:gd name="connsiteX3" fmla="*/ 385762 w 1000125"/>
                <a:gd name="connsiteY3" fmla="*/ 384173 h 1160461"/>
                <a:gd name="connsiteX4" fmla="*/ 666750 w 1000125"/>
                <a:gd name="connsiteY4" fmla="*/ 350836 h 1160461"/>
                <a:gd name="connsiteX5" fmla="*/ 642937 w 1000125"/>
                <a:gd name="connsiteY5" fmla="*/ 150811 h 1160461"/>
                <a:gd name="connsiteX6" fmla="*/ 914400 w 1000125"/>
                <a:gd name="connsiteY6" fmla="*/ 12698 h 1160461"/>
                <a:gd name="connsiteX7" fmla="*/ 1000125 w 1000125"/>
                <a:gd name="connsiteY7" fmla="*/ 379411 h 1160461"/>
                <a:gd name="connsiteX8" fmla="*/ 828675 w 1000125"/>
                <a:gd name="connsiteY8" fmla="*/ 403223 h 1160461"/>
                <a:gd name="connsiteX9" fmla="*/ 852487 w 1000125"/>
                <a:gd name="connsiteY9" fmla="*/ 631823 h 1160461"/>
                <a:gd name="connsiteX10" fmla="*/ 638175 w 1000125"/>
                <a:gd name="connsiteY10" fmla="*/ 669923 h 1160461"/>
                <a:gd name="connsiteX11" fmla="*/ 638175 w 1000125"/>
                <a:gd name="connsiteY11" fmla="*/ 850898 h 1160461"/>
                <a:gd name="connsiteX12" fmla="*/ 0 w 1000125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76332" h="1160461">
                  <a:moveTo>
                    <a:pt x="0" y="1160461"/>
                  </a:moveTo>
                  <a:lnTo>
                    <a:pt x="228600" y="574673"/>
                  </a:lnTo>
                  <a:cubicBezTo>
                    <a:pt x="282586" y="474659"/>
                    <a:pt x="346075" y="574673"/>
                    <a:pt x="404812" y="574673"/>
                  </a:cubicBezTo>
                  <a:cubicBezTo>
                    <a:pt x="398462" y="511173"/>
                    <a:pt x="315923" y="481010"/>
                    <a:pt x="385762" y="384173"/>
                  </a:cubicBezTo>
                  <a:cubicBezTo>
                    <a:pt x="498486" y="268286"/>
                    <a:pt x="573087" y="361948"/>
                    <a:pt x="666750" y="350836"/>
                  </a:cubicBezTo>
                  <a:cubicBezTo>
                    <a:pt x="658812" y="284161"/>
                    <a:pt x="541347" y="212725"/>
                    <a:pt x="642937" y="150811"/>
                  </a:cubicBezTo>
                  <a:cubicBezTo>
                    <a:pt x="766771" y="0"/>
                    <a:pt x="823912" y="58736"/>
                    <a:pt x="914400" y="12698"/>
                  </a:cubicBezTo>
                  <a:cubicBezTo>
                    <a:pt x="942975" y="134936"/>
                    <a:pt x="1076332" y="180974"/>
                    <a:pt x="1000125" y="379411"/>
                  </a:cubicBezTo>
                  <a:cubicBezTo>
                    <a:pt x="919170" y="458786"/>
                    <a:pt x="885825" y="395286"/>
                    <a:pt x="828675" y="403223"/>
                  </a:cubicBezTo>
                  <a:cubicBezTo>
                    <a:pt x="836612" y="479423"/>
                    <a:pt x="982671" y="507997"/>
                    <a:pt x="852487" y="631823"/>
                  </a:cubicBezTo>
                  <a:cubicBezTo>
                    <a:pt x="766771" y="787396"/>
                    <a:pt x="709612" y="657223"/>
                    <a:pt x="638175" y="669923"/>
                  </a:cubicBezTo>
                  <a:cubicBezTo>
                    <a:pt x="638175" y="730248"/>
                    <a:pt x="719147" y="790570"/>
                    <a:pt x="638175" y="850898"/>
                  </a:cubicBezTo>
                  <a:lnTo>
                    <a:pt x="0" y="116046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>
                <a:rot lat="18000000" lon="0" rev="20099999"/>
              </a:camera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9" name="Полилиния 298"/>
            <p:cNvSpPr/>
            <p:nvPr/>
          </p:nvSpPr>
          <p:spPr>
            <a:xfrm rot="1839986">
              <a:off x="523281" y="5784561"/>
              <a:ext cx="488006" cy="785225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0" name="24-конечная звезда 299"/>
            <p:cNvSpPr/>
            <p:nvPr/>
          </p:nvSpPr>
          <p:spPr>
            <a:xfrm>
              <a:off x="571472" y="5643578"/>
              <a:ext cx="357190" cy="285752"/>
            </a:xfrm>
            <a:prstGeom prst="star24">
              <a:avLst>
                <a:gd name="adj" fmla="val 43333"/>
              </a:avLst>
            </a:prstGeom>
            <a:solidFill>
              <a:srgbClr val="FFFF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h="38100"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0" name="Группа 305"/>
          <p:cNvGrpSpPr/>
          <p:nvPr/>
        </p:nvGrpSpPr>
        <p:grpSpPr>
          <a:xfrm>
            <a:off x="1214414" y="6197605"/>
            <a:ext cx="642942" cy="660395"/>
            <a:chOff x="214282" y="5643578"/>
            <a:chExt cx="1285884" cy="1017585"/>
          </a:xfrm>
        </p:grpSpPr>
        <p:sp>
          <p:nvSpPr>
            <p:cNvPr id="307" name="Полилиния 306"/>
            <p:cNvSpPr/>
            <p:nvPr/>
          </p:nvSpPr>
          <p:spPr>
            <a:xfrm>
              <a:off x="785786" y="5715016"/>
              <a:ext cx="714380" cy="946147"/>
            </a:xfrm>
            <a:custGeom>
              <a:avLst/>
              <a:gdLst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60461 h 1160461"/>
                <a:gd name="connsiteX1" fmla="*/ 228600 w 1000125"/>
                <a:gd name="connsiteY1" fmla="*/ 574673 h 1160461"/>
                <a:gd name="connsiteX2" fmla="*/ 404812 w 1000125"/>
                <a:gd name="connsiteY2" fmla="*/ 574673 h 1160461"/>
                <a:gd name="connsiteX3" fmla="*/ 385762 w 1000125"/>
                <a:gd name="connsiteY3" fmla="*/ 384173 h 1160461"/>
                <a:gd name="connsiteX4" fmla="*/ 666750 w 1000125"/>
                <a:gd name="connsiteY4" fmla="*/ 350836 h 1160461"/>
                <a:gd name="connsiteX5" fmla="*/ 642937 w 1000125"/>
                <a:gd name="connsiteY5" fmla="*/ 150811 h 1160461"/>
                <a:gd name="connsiteX6" fmla="*/ 914400 w 1000125"/>
                <a:gd name="connsiteY6" fmla="*/ 12698 h 1160461"/>
                <a:gd name="connsiteX7" fmla="*/ 1000125 w 1000125"/>
                <a:gd name="connsiteY7" fmla="*/ 379411 h 1160461"/>
                <a:gd name="connsiteX8" fmla="*/ 828675 w 1000125"/>
                <a:gd name="connsiteY8" fmla="*/ 403223 h 1160461"/>
                <a:gd name="connsiteX9" fmla="*/ 852487 w 1000125"/>
                <a:gd name="connsiteY9" fmla="*/ 631823 h 1160461"/>
                <a:gd name="connsiteX10" fmla="*/ 638175 w 1000125"/>
                <a:gd name="connsiteY10" fmla="*/ 669923 h 1160461"/>
                <a:gd name="connsiteX11" fmla="*/ 638175 w 1000125"/>
                <a:gd name="connsiteY11" fmla="*/ 850898 h 1160461"/>
                <a:gd name="connsiteX12" fmla="*/ 0 w 1000125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76332" h="1160461">
                  <a:moveTo>
                    <a:pt x="0" y="1160461"/>
                  </a:moveTo>
                  <a:lnTo>
                    <a:pt x="228600" y="574673"/>
                  </a:lnTo>
                  <a:cubicBezTo>
                    <a:pt x="282586" y="474659"/>
                    <a:pt x="346075" y="574673"/>
                    <a:pt x="404812" y="574673"/>
                  </a:cubicBezTo>
                  <a:cubicBezTo>
                    <a:pt x="398462" y="511173"/>
                    <a:pt x="315923" y="481010"/>
                    <a:pt x="385762" y="384173"/>
                  </a:cubicBezTo>
                  <a:cubicBezTo>
                    <a:pt x="498486" y="268286"/>
                    <a:pt x="573087" y="361948"/>
                    <a:pt x="666750" y="350836"/>
                  </a:cubicBezTo>
                  <a:cubicBezTo>
                    <a:pt x="658812" y="284161"/>
                    <a:pt x="541347" y="212725"/>
                    <a:pt x="642937" y="150811"/>
                  </a:cubicBezTo>
                  <a:cubicBezTo>
                    <a:pt x="766771" y="0"/>
                    <a:pt x="823912" y="58736"/>
                    <a:pt x="914400" y="12698"/>
                  </a:cubicBezTo>
                  <a:cubicBezTo>
                    <a:pt x="942975" y="134936"/>
                    <a:pt x="1076332" y="180974"/>
                    <a:pt x="1000125" y="379411"/>
                  </a:cubicBezTo>
                  <a:cubicBezTo>
                    <a:pt x="919170" y="458786"/>
                    <a:pt x="885825" y="395286"/>
                    <a:pt x="828675" y="403223"/>
                  </a:cubicBezTo>
                  <a:cubicBezTo>
                    <a:pt x="836612" y="479423"/>
                    <a:pt x="982671" y="507997"/>
                    <a:pt x="852487" y="631823"/>
                  </a:cubicBezTo>
                  <a:cubicBezTo>
                    <a:pt x="766771" y="787396"/>
                    <a:pt x="709612" y="657223"/>
                    <a:pt x="638175" y="669923"/>
                  </a:cubicBezTo>
                  <a:cubicBezTo>
                    <a:pt x="638175" y="730248"/>
                    <a:pt x="719147" y="790570"/>
                    <a:pt x="638175" y="850898"/>
                  </a:cubicBezTo>
                  <a:lnTo>
                    <a:pt x="0" y="116046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>
                <a:rot lat="20566233" lon="4218831" rev="19705992"/>
              </a:camera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8" name="Полилиния 307"/>
            <p:cNvSpPr/>
            <p:nvPr/>
          </p:nvSpPr>
          <p:spPr>
            <a:xfrm flipH="1">
              <a:off x="214282" y="5715016"/>
              <a:ext cx="714380" cy="946147"/>
            </a:xfrm>
            <a:custGeom>
              <a:avLst/>
              <a:gdLst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60461 h 1160461"/>
                <a:gd name="connsiteX1" fmla="*/ 228600 w 1000125"/>
                <a:gd name="connsiteY1" fmla="*/ 574673 h 1160461"/>
                <a:gd name="connsiteX2" fmla="*/ 404812 w 1000125"/>
                <a:gd name="connsiteY2" fmla="*/ 574673 h 1160461"/>
                <a:gd name="connsiteX3" fmla="*/ 385762 w 1000125"/>
                <a:gd name="connsiteY3" fmla="*/ 384173 h 1160461"/>
                <a:gd name="connsiteX4" fmla="*/ 666750 w 1000125"/>
                <a:gd name="connsiteY4" fmla="*/ 350836 h 1160461"/>
                <a:gd name="connsiteX5" fmla="*/ 642937 w 1000125"/>
                <a:gd name="connsiteY5" fmla="*/ 150811 h 1160461"/>
                <a:gd name="connsiteX6" fmla="*/ 914400 w 1000125"/>
                <a:gd name="connsiteY6" fmla="*/ 12698 h 1160461"/>
                <a:gd name="connsiteX7" fmla="*/ 1000125 w 1000125"/>
                <a:gd name="connsiteY7" fmla="*/ 379411 h 1160461"/>
                <a:gd name="connsiteX8" fmla="*/ 828675 w 1000125"/>
                <a:gd name="connsiteY8" fmla="*/ 403223 h 1160461"/>
                <a:gd name="connsiteX9" fmla="*/ 852487 w 1000125"/>
                <a:gd name="connsiteY9" fmla="*/ 631823 h 1160461"/>
                <a:gd name="connsiteX10" fmla="*/ 638175 w 1000125"/>
                <a:gd name="connsiteY10" fmla="*/ 669923 h 1160461"/>
                <a:gd name="connsiteX11" fmla="*/ 638175 w 1000125"/>
                <a:gd name="connsiteY11" fmla="*/ 850898 h 1160461"/>
                <a:gd name="connsiteX12" fmla="*/ 0 w 1000125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76332" h="1160461">
                  <a:moveTo>
                    <a:pt x="0" y="1160461"/>
                  </a:moveTo>
                  <a:lnTo>
                    <a:pt x="228600" y="574673"/>
                  </a:lnTo>
                  <a:cubicBezTo>
                    <a:pt x="282586" y="474659"/>
                    <a:pt x="346075" y="574673"/>
                    <a:pt x="404812" y="574673"/>
                  </a:cubicBezTo>
                  <a:cubicBezTo>
                    <a:pt x="398462" y="511173"/>
                    <a:pt x="315923" y="481010"/>
                    <a:pt x="385762" y="384173"/>
                  </a:cubicBezTo>
                  <a:cubicBezTo>
                    <a:pt x="498486" y="268286"/>
                    <a:pt x="573087" y="361948"/>
                    <a:pt x="666750" y="350836"/>
                  </a:cubicBezTo>
                  <a:cubicBezTo>
                    <a:pt x="658812" y="284161"/>
                    <a:pt x="541347" y="212725"/>
                    <a:pt x="642937" y="150811"/>
                  </a:cubicBezTo>
                  <a:cubicBezTo>
                    <a:pt x="766771" y="0"/>
                    <a:pt x="823912" y="58736"/>
                    <a:pt x="914400" y="12698"/>
                  </a:cubicBezTo>
                  <a:cubicBezTo>
                    <a:pt x="942975" y="134936"/>
                    <a:pt x="1076332" y="180974"/>
                    <a:pt x="1000125" y="379411"/>
                  </a:cubicBezTo>
                  <a:cubicBezTo>
                    <a:pt x="919170" y="458786"/>
                    <a:pt x="885825" y="395286"/>
                    <a:pt x="828675" y="403223"/>
                  </a:cubicBezTo>
                  <a:cubicBezTo>
                    <a:pt x="836612" y="479423"/>
                    <a:pt x="982671" y="507997"/>
                    <a:pt x="852487" y="631823"/>
                  </a:cubicBezTo>
                  <a:cubicBezTo>
                    <a:pt x="766771" y="787396"/>
                    <a:pt x="709612" y="657223"/>
                    <a:pt x="638175" y="669923"/>
                  </a:cubicBezTo>
                  <a:cubicBezTo>
                    <a:pt x="638175" y="730248"/>
                    <a:pt x="719147" y="790570"/>
                    <a:pt x="638175" y="850898"/>
                  </a:cubicBezTo>
                  <a:lnTo>
                    <a:pt x="0" y="116046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>
                <a:rot lat="18000000" lon="0" rev="20099999"/>
              </a:camera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9" name="Полилиния 308"/>
            <p:cNvSpPr/>
            <p:nvPr/>
          </p:nvSpPr>
          <p:spPr>
            <a:xfrm rot="1839986">
              <a:off x="523281" y="5784561"/>
              <a:ext cx="488006" cy="785225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0" name="24-конечная звезда 309"/>
            <p:cNvSpPr/>
            <p:nvPr/>
          </p:nvSpPr>
          <p:spPr>
            <a:xfrm>
              <a:off x="571472" y="5643578"/>
              <a:ext cx="357190" cy="285752"/>
            </a:xfrm>
            <a:prstGeom prst="star24">
              <a:avLst>
                <a:gd name="adj" fmla="val 43333"/>
              </a:avLst>
            </a:prstGeom>
            <a:solidFill>
              <a:srgbClr val="FFFF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h="38100"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4" name="Группа 310"/>
          <p:cNvGrpSpPr/>
          <p:nvPr/>
        </p:nvGrpSpPr>
        <p:grpSpPr>
          <a:xfrm>
            <a:off x="2500298" y="6197605"/>
            <a:ext cx="642942" cy="660395"/>
            <a:chOff x="214282" y="5643578"/>
            <a:chExt cx="1285884" cy="1017585"/>
          </a:xfrm>
        </p:grpSpPr>
        <p:sp>
          <p:nvSpPr>
            <p:cNvPr id="312" name="Полилиния 311"/>
            <p:cNvSpPr/>
            <p:nvPr/>
          </p:nvSpPr>
          <p:spPr>
            <a:xfrm>
              <a:off x="785786" y="5715016"/>
              <a:ext cx="714380" cy="946147"/>
            </a:xfrm>
            <a:custGeom>
              <a:avLst/>
              <a:gdLst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60461 h 1160461"/>
                <a:gd name="connsiteX1" fmla="*/ 228600 w 1000125"/>
                <a:gd name="connsiteY1" fmla="*/ 574673 h 1160461"/>
                <a:gd name="connsiteX2" fmla="*/ 404812 w 1000125"/>
                <a:gd name="connsiteY2" fmla="*/ 574673 h 1160461"/>
                <a:gd name="connsiteX3" fmla="*/ 385762 w 1000125"/>
                <a:gd name="connsiteY3" fmla="*/ 384173 h 1160461"/>
                <a:gd name="connsiteX4" fmla="*/ 666750 w 1000125"/>
                <a:gd name="connsiteY4" fmla="*/ 350836 h 1160461"/>
                <a:gd name="connsiteX5" fmla="*/ 642937 w 1000125"/>
                <a:gd name="connsiteY5" fmla="*/ 150811 h 1160461"/>
                <a:gd name="connsiteX6" fmla="*/ 914400 w 1000125"/>
                <a:gd name="connsiteY6" fmla="*/ 12698 h 1160461"/>
                <a:gd name="connsiteX7" fmla="*/ 1000125 w 1000125"/>
                <a:gd name="connsiteY7" fmla="*/ 379411 h 1160461"/>
                <a:gd name="connsiteX8" fmla="*/ 828675 w 1000125"/>
                <a:gd name="connsiteY8" fmla="*/ 403223 h 1160461"/>
                <a:gd name="connsiteX9" fmla="*/ 852487 w 1000125"/>
                <a:gd name="connsiteY9" fmla="*/ 631823 h 1160461"/>
                <a:gd name="connsiteX10" fmla="*/ 638175 w 1000125"/>
                <a:gd name="connsiteY10" fmla="*/ 669923 h 1160461"/>
                <a:gd name="connsiteX11" fmla="*/ 638175 w 1000125"/>
                <a:gd name="connsiteY11" fmla="*/ 850898 h 1160461"/>
                <a:gd name="connsiteX12" fmla="*/ 0 w 1000125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76332" h="1160461">
                  <a:moveTo>
                    <a:pt x="0" y="1160461"/>
                  </a:moveTo>
                  <a:lnTo>
                    <a:pt x="228600" y="574673"/>
                  </a:lnTo>
                  <a:cubicBezTo>
                    <a:pt x="282586" y="474659"/>
                    <a:pt x="346075" y="574673"/>
                    <a:pt x="404812" y="574673"/>
                  </a:cubicBezTo>
                  <a:cubicBezTo>
                    <a:pt x="398462" y="511173"/>
                    <a:pt x="315923" y="481010"/>
                    <a:pt x="385762" y="384173"/>
                  </a:cubicBezTo>
                  <a:cubicBezTo>
                    <a:pt x="498486" y="268286"/>
                    <a:pt x="573087" y="361948"/>
                    <a:pt x="666750" y="350836"/>
                  </a:cubicBezTo>
                  <a:cubicBezTo>
                    <a:pt x="658812" y="284161"/>
                    <a:pt x="541347" y="212725"/>
                    <a:pt x="642937" y="150811"/>
                  </a:cubicBezTo>
                  <a:cubicBezTo>
                    <a:pt x="766771" y="0"/>
                    <a:pt x="823912" y="58736"/>
                    <a:pt x="914400" y="12698"/>
                  </a:cubicBezTo>
                  <a:cubicBezTo>
                    <a:pt x="942975" y="134936"/>
                    <a:pt x="1076332" y="180974"/>
                    <a:pt x="1000125" y="379411"/>
                  </a:cubicBezTo>
                  <a:cubicBezTo>
                    <a:pt x="919170" y="458786"/>
                    <a:pt x="885825" y="395286"/>
                    <a:pt x="828675" y="403223"/>
                  </a:cubicBezTo>
                  <a:cubicBezTo>
                    <a:pt x="836612" y="479423"/>
                    <a:pt x="982671" y="507997"/>
                    <a:pt x="852487" y="631823"/>
                  </a:cubicBezTo>
                  <a:cubicBezTo>
                    <a:pt x="766771" y="787396"/>
                    <a:pt x="709612" y="657223"/>
                    <a:pt x="638175" y="669923"/>
                  </a:cubicBezTo>
                  <a:cubicBezTo>
                    <a:pt x="638175" y="730248"/>
                    <a:pt x="719147" y="790570"/>
                    <a:pt x="638175" y="850898"/>
                  </a:cubicBezTo>
                  <a:lnTo>
                    <a:pt x="0" y="116046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>
                <a:rot lat="20566233" lon="4218831" rev="19705992"/>
              </a:camera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3" name="Полилиния 312"/>
            <p:cNvSpPr/>
            <p:nvPr/>
          </p:nvSpPr>
          <p:spPr>
            <a:xfrm flipH="1">
              <a:off x="214282" y="5715016"/>
              <a:ext cx="714380" cy="946147"/>
            </a:xfrm>
            <a:custGeom>
              <a:avLst/>
              <a:gdLst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60461 h 1160461"/>
                <a:gd name="connsiteX1" fmla="*/ 228600 w 1000125"/>
                <a:gd name="connsiteY1" fmla="*/ 574673 h 1160461"/>
                <a:gd name="connsiteX2" fmla="*/ 404812 w 1000125"/>
                <a:gd name="connsiteY2" fmla="*/ 574673 h 1160461"/>
                <a:gd name="connsiteX3" fmla="*/ 385762 w 1000125"/>
                <a:gd name="connsiteY3" fmla="*/ 384173 h 1160461"/>
                <a:gd name="connsiteX4" fmla="*/ 666750 w 1000125"/>
                <a:gd name="connsiteY4" fmla="*/ 350836 h 1160461"/>
                <a:gd name="connsiteX5" fmla="*/ 642937 w 1000125"/>
                <a:gd name="connsiteY5" fmla="*/ 150811 h 1160461"/>
                <a:gd name="connsiteX6" fmla="*/ 914400 w 1000125"/>
                <a:gd name="connsiteY6" fmla="*/ 12698 h 1160461"/>
                <a:gd name="connsiteX7" fmla="*/ 1000125 w 1000125"/>
                <a:gd name="connsiteY7" fmla="*/ 379411 h 1160461"/>
                <a:gd name="connsiteX8" fmla="*/ 828675 w 1000125"/>
                <a:gd name="connsiteY8" fmla="*/ 403223 h 1160461"/>
                <a:gd name="connsiteX9" fmla="*/ 852487 w 1000125"/>
                <a:gd name="connsiteY9" fmla="*/ 631823 h 1160461"/>
                <a:gd name="connsiteX10" fmla="*/ 638175 w 1000125"/>
                <a:gd name="connsiteY10" fmla="*/ 669923 h 1160461"/>
                <a:gd name="connsiteX11" fmla="*/ 638175 w 1000125"/>
                <a:gd name="connsiteY11" fmla="*/ 850898 h 1160461"/>
                <a:gd name="connsiteX12" fmla="*/ 0 w 1000125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76332" h="1160461">
                  <a:moveTo>
                    <a:pt x="0" y="1160461"/>
                  </a:moveTo>
                  <a:lnTo>
                    <a:pt x="228600" y="574673"/>
                  </a:lnTo>
                  <a:cubicBezTo>
                    <a:pt x="282586" y="474659"/>
                    <a:pt x="346075" y="574673"/>
                    <a:pt x="404812" y="574673"/>
                  </a:cubicBezTo>
                  <a:cubicBezTo>
                    <a:pt x="398462" y="511173"/>
                    <a:pt x="315923" y="481010"/>
                    <a:pt x="385762" y="384173"/>
                  </a:cubicBezTo>
                  <a:cubicBezTo>
                    <a:pt x="498486" y="268286"/>
                    <a:pt x="573087" y="361948"/>
                    <a:pt x="666750" y="350836"/>
                  </a:cubicBezTo>
                  <a:cubicBezTo>
                    <a:pt x="658812" y="284161"/>
                    <a:pt x="541347" y="212725"/>
                    <a:pt x="642937" y="150811"/>
                  </a:cubicBezTo>
                  <a:cubicBezTo>
                    <a:pt x="766771" y="0"/>
                    <a:pt x="823912" y="58736"/>
                    <a:pt x="914400" y="12698"/>
                  </a:cubicBezTo>
                  <a:cubicBezTo>
                    <a:pt x="942975" y="134936"/>
                    <a:pt x="1076332" y="180974"/>
                    <a:pt x="1000125" y="379411"/>
                  </a:cubicBezTo>
                  <a:cubicBezTo>
                    <a:pt x="919170" y="458786"/>
                    <a:pt x="885825" y="395286"/>
                    <a:pt x="828675" y="403223"/>
                  </a:cubicBezTo>
                  <a:cubicBezTo>
                    <a:pt x="836612" y="479423"/>
                    <a:pt x="982671" y="507997"/>
                    <a:pt x="852487" y="631823"/>
                  </a:cubicBezTo>
                  <a:cubicBezTo>
                    <a:pt x="766771" y="787396"/>
                    <a:pt x="709612" y="657223"/>
                    <a:pt x="638175" y="669923"/>
                  </a:cubicBezTo>
                  <a:cubicBezTo>
                    <a:pt x="638175" y="730248"/>
                    <a:pt x="719147" y="790570"/>
                    <a:pt x="638175" y="850898"/>
                  </a:cubicBezTo>
                  <a:lnTo>
                    <a:pt x="0" y="116046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>
                <a:rot lat="18000000" lon="0" rev="20099999"/>
              </a:camera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4" name="Полилиния 313"/>
            <p:cNvSpPr/>
            <p:nvPr/>
          </p:nvSpPr>
          <p:spPr>
            <a:xfrm rot="1839986">
              <a:off x="523281" y="5784561"/>
              <a:ext cx="488006" cy="785225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5" name="24-конечная звезда 314"/>
            <p:cNvSpPr/>
            <p:nvPr/>
          </p:nvSpPr>
          <p:spPr>
            <a:xfrm>
              <a:off x="571472" y="5643578"/>
              <a:ext cx="357190" cy="285752"/>
            </a:xfrm>
            <a:prstGeom prst="star24">
              <a:avLst>
                <a:gd name="adj" fmla="val 43333"/>
              </a:avLst>
            </a:prstGeom>
            <a:solidFill>
              <a:srgbClr val="FFFF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h="38100"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16" name="Овал 315"/>
          <p:cNvSpPr/>
          <p:nvPr/>
        </p:nvSpPr>
        <p:spPr>
          <a:xfrm>
            <a:off x="285720" y="5615002"/>
            <a:ext cx="71438" cy="71438"/>
          </a:xfrm>
          <a:prstGeom prst="ellipse">
            <a:avLst/>
          </a:prstGeom>
          <a:solidFill>
            <a:srgbClr val="FFFF00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7" name="Овал 316"/>
          <p:cNvSpPr/>
          <p:nvPr/>
        </p:nvSpPr>
        <p:spPr>
          <a:xfrm>
            <a:off x="642910" y="5757878"/>
            <a:ext cx="71438" cy="71438"/>
          </a:xfrm>
          <a:prstGeom prst="ellipse">
            <a:avLst/>
          </a:prstGeom>
          <a:solidFill>
            <a:srgbClr val="FFFF00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8" name="Овал 317"/>
          <p:cNvSpPr/>
          <p:nvPr/>
        </p:nvSpPr>
        <p:spPr>
          <a:xfrm>
            <a:off x="1428728" y="5615002"/>
            <a:ext cx="71438" cy="71438"/>
          </a:xfrm>
          <a:prstGeom prst="ellipse">
            <a:avLst/>
          </a:prstGeom>
          <a:solidFill>
            <a:srgbClr val="FFFF00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9" name="Овал 318"/>
          <p:cNvSpPr/>
          <p:nvPr/>
        </p:nvSpPr>
        <p:spPr>
          <a:xfrm>
            <a:off x="1142976" y="5829316"/>
            <a:ext cx="71438" cy="71438"/>
          </a:xfrm>
          <a:prstGeom prst="ellipse">
            <a:avLst/>
          </a:prstGeom>
          <a:solidFill>
            <a:srgbClr val="FFFF00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0" name="Овал 319"/>
          <p:cNvSpPr/>
          <p:nvPr/>
        </p:nvSpPr>
        <p:spPr>
          <a:xfrm>
            <a:off x="1571604" y="6043630"/>
            <a:ext cx="71438" cy="71438"/>
          </a:xfrm>
          <a:prstGeom prst="ellipse">
            <a:avLst/>
          </a:prstGeom>
          <a:solidFill>
            <a:srgbClr val="FFFF00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1" name="Овал 320"/>
          <p:cNvSpPr/>
          <p:nvPr/>
        </p:nvSpPr>
        <p:spPr>
          <a:xfrm>
            <a:off x="2143108" y="5829316"/>
            <a:ext cx="71438" cy="71438"/>
          </a:xfrm>
          <a:prstGeom prst="ellipse">
            <a:avLst/>
          </a:prstGeom>
          <a:solidFill>
            <a:srgbClr val="FFFF00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2" name="Овал 321"/>
          <p:cNvSpPr/>
          <p:nvPr/>
        </p:nvSpPr>
        <p:spPr>
          <a:xfrm>
            <a:off x="2643174" y="5686440"/>
            <a:ext cx="71438" cy="71438"/>
          </a:xfrm>
          <a:prstGeom prst="ellipse">
            <a:avLst/>
          </a:prstGeom>
          <a:solidFill>
            <a:srgbClr val="FFFF00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3" name="Овал 322"/>
          <p:cNvSpPr/>
          <p:nvPr/>
        </p:nvSpPr>
        <p:spPr>
          <a:xfrm>
            <a:off x="3428992" y="5757878"/>
            <a:ext cx="71438" cy="71438"/>
          </a:xfrm>
          <a:prstGeom prst="ellipse">
            <a:avLst/>
          </a:prstGeom>
          <a:solidFill>
            <a:srgbClr val="FFFF00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4" name="Овал 323"/>
          <p:cNvSpPr/>
          <p:nvPr/>
        </p:nvSpPr>
        <p:spPr>
          <a:xfrm>
            <a:off x="4429124" y="5686440"/>
            <a:ext cx="71438" cy="71438"/>
          </a:xfrm>
          <a:prstGeom prst="ellipse">
            <a:avLst/>
          </a:prstGeom>
          <a:solidFill>
            <a:srgbClr val="FFFF00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5" name="Овал 324"/>
          <p:cNvSpPr/>
          <p:nvPr/>
        </p:nvSpPr>
        <p:spPr>
          <a:xfrm>
            <a:off x="4000496" y="5829316"/>
            <a:ext cx="71438" cy="71438"/>
          </a:xfrm>
          <a:prstGeom prst="ellipse">
            <a:avLst/>
          </a:prstGeom>
          <a:solidFill>
            <a:srgbClr val="FFFF00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6" name="Овал 325"/>
          <p:cNvSpPr/>
          <p:nvPr/>
        </p:nvSpPr>
        <p:spPr>
          <a:xfrm>
            <a:off x="5214942" y="5757878"/>
            <a:ext cx="71438" cy="71438"/>
          </a:xfrm>
          <a:prstGeom prst="ellipse">
            <a:avLst/>
          </a:prstGeom>
          <a:solidFill>
            <a:srgbClr val="FFFF00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7" name="Овал 326"/>
          <p:cNvSpPr/>
          <p:nvPr/>
        </p:nvSpPr>
        <p:spPr>
          <a:xfrm>
            <a:off x="5857884" y="5615002"/>
            <a:ext cx="71438" cy="71438"/>
          </a:xfrm>
          <a:prstGeom prst="ellipse">
            <a:avLst/>
          </a:prstGeom>
          <a:solidFill>
            <a:srgbClr val="FFFF00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8" name="Овал 327"/>
          <p:cNvSpPr/>
          <p:nvPr/>
        </p:nvSpPr>
        <p:spPr>
          <a:xfrm>
            <a:off x="6643702" y="5829316"/>
            <a:ext cx="71438" cy="71438"/>
          </a:xfrm>
          <a:prstGeom prst="ellipse">
            <a:avLst/>
          </a:prstGeom>
          <a:solidFill>
            <a:srgbClr val="FFFF00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9" name="Овал 328"/>
          <p:cNvSpPr/>
          <p:nvPr/>
        </p:nvSpPr>
        <p:spPr>
          <a:xfrm>
            <a:off x="7429520" y="5972192"/>
            <a:ext cx="71438" cy="71438"/>
          </a:xfrm>
          <a:prstGeom prst="ellipse">
            <a:avLst/>
          </a:prstGeom>
          <a:solidFill>
            <a:srgbClr val="FFFF00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0" name="Овал 329"/>
          <p:cNvSpPr/>
          <p:nvPr/>
        </p:nvSpPr>
        <p:spPr>
          <a:xfrm>
            <a:off x="8929718" y="5686440"/>
            <a:ext cx="71438" cy="71438"/>
          </a:xfrm>
          <a:prstGeom prst="ellipse">
            <a:avLst/>
          </a:prstGeom>
          <a:solidFill>
            <a:srgbClr val="FFFF00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1" name="Овал 330"/>
          <p:cNvSpPr/>
          <p:nvPr/>
        </p:nvSpPr>
        <p:spPr>
          <a:xfrm>
            <a:off x="8572528" y="5829316"/>
            <a:ext cx="71438" cy="71438"/>
          </a:xfrm>
          <a:prstGeom prst="ellipse">
            <a:avLst/>
          </a:prstGeom>
          <a:solidFill>
            <a:srgbClr val="FFCCFF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2" name="Овал 331"/>
          <p:cNvSpPr/>
          <p:nvPr/>
        </p:nvSpPr>
        <p:spPr>
          <a:xfrm>
            <a:off x="8001024" y="5900754"/>
            <a:ext cx="71438" cy="71438"/>
          </a:xfrm>
          <a:prstGeom prst="ellipse">
            <a:avLst/>
          </a:prstGeom>
          <a:solidFill>
            <a:srgbClr val="FFCCFF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3" name="Овал 332"/>
          <p:cNvSpPr/>
          <p:nvPr/>
        </p:nvSpPr>
        <p:spPr>
          <a:xfrm>
            <a:off x="7072330" y="5829316"/>
            <a:ext cx="71438" cy="71438"/>
          </a:xfrm>
          <a:prstGeom prst="ellipse">
            <a:avLst/>
          </a:prstGeom>
          <a:solidFill>
            <a:srgbClr val="FFCCFF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4" name="Овал 333"/>
          <p:cNvSpPr/>
          <p:nvPr/>
        </p:nvSpPr>
        <p:spPr>
          <a:xfrm>
            <a:off x="6429388" y="5615002"/>
            <a:ext cx="71438" cy="71438"/>
          </a:xfrm>
          <a:prstGeom prst="ellipse">
            <a:avLst/>
          </a:prstGeom>
          <a:solidFill>
            <a:srgbClr val="FFCCFF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5" name="Овал 334"/>
          <p:cNvSpPr/>
          <p:nvPr/>
        </p:nvSpPr>
        <p:spPr>
          <a:xfrm>
            <a:off x="6072198" y="5829316"/>
            <a:ext cx="71438" cy="71438"/>
          </a:xfrm>
          <a:prstGeom prst="ellipse">
            <a:avLst/>
          </a:prstGeom>
          <a:solidFill>
            <a:srgbClr val="FFCCFF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6" name="Овал 335"/>
          <p:cNvSpPr/>
          <p:nvPr/>
        </p:nvSpPr>
        <p:spPr>
          <a:xfrm>
            <a:off x="5500694" y="5757878"/>
            <a:ext cx="71438" cy="71438"/>
          </a:xfrm>
          <a:prstGeom prst="ellipse">
            <a:avLst/>
          </a:prstGeom>
          <a:solidFill>
            <a:srgbClr val="FFCCFF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7" name="Овал 336"/>
          <p:cNvSpPr/>
          <p:nvPr/>
        </p:nvSpPr>
        <p:spPr>
          <a:xfrm>
            <a:off x="4786314" y="5615002"/>
            <a:ext cx="71438" cy="71438"/>
          </a:xfrm>
          <a:prstGeom prst="ellipse">
            <a:avLst/>
          </a:prstGeom>
          <a:solidFill>
            <a:srgbClr val="FFCCFF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8" name="Овал 337"/>
          <p:cNvSpPr/>
          <p:nvPr/>
        </p:nvSpPr>
        <p:spPr>
          <a:xfrm>
            <a:off x="3857620" y="5686440"/>
            <a:ext cx="71438" cy="71438"/>
          </a:xfrm>
          <a:prstGeom prst="ellipse">
            <a:avLst/>
          </a:prstGeom>
          <a:solidFill>
            <a:srgbClr val="FFCCFF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9" name="Овал 338"/>
          <p:cNvSpPr/>
          <p:nvPr/>
        </p:nvSpPr>
        <p:spPr>
          <a:xfrm>
            <a:off x="2928926" y="5829316"/>
            <a:ext cx="71438" cy="71438"/>
          </a:xfrm>
          <a:prstGeom prst="ellipse">
            <a:avLst/>
          </a:prstGeom>
          <a:solidFill>
            <a:srgbClr val="FFCCFF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0" name="Овал 339"/>
          <p:cNvSpPr/>
          <p:nvPr/>
        </p:nvSpPr>
        <p:spPr>
          <a:xfrm>
            <a:off x="1785918" y="5686440"/>
            <a:ext cx="71438" cy="71438"/>
          </a:xfrm>
          <a:prstGeom prst="ellipse">
            <a:avLst/>
          </a:prstGeom>
          <a:solidFill>
            <a:srgbClr val="FFCCFF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1" name="Овал 340"/>
          <p:cNvSpPr/>
          <p:nvPr/>
        </p:nvSpPr>
        <p:spPr>
          <a:xfrm>
            <a:off x="1000100" y="6115068"/>
            <a:ext cx="71438" cy="71438"/>
          </a:xfrm>
          <a:prstGeom prst="ellipse">
            <a:avLst/>
          </a:prstGeom>
          <a:solidFill>
            <a:srgbClr val="FFCCFF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31" name="Группа 355"/>
          <p:cNvGrpSpPr/>
          <p:nvPr/>
        </p:nvGrpSpPr>
        <p:grpSpPr>
          <a:xfrm rot="3478556">
            <a:off x="156922" y="6491361"/>
            <a:ext cx="250390" cy="340455"/>
            <a:chOff x="2857488" y="4883951"/>
            <a:chExt cx="571504" cy="903297"/>
          </a:xfrm>
        </p:grpSpPr>
        <p:sp>
          <p:nvSpPr>
            <p:cNvPr id="346" name="Овал 345"/>
            <p:cNvSpPr/>
            <p:nvPr/>
          </p:nvSpPr>
          <p:spPr>
            <a:xfrm>
              <a:off x="3000364" y="4929198"/>
              <a:ext cx="285752" cy="1428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2" name="Овал 341"/>
            <p:cNvSpPr/>
            <p:nvPr/>
          </p:nvSpPr>
          <p:spPr>
            <a:xfrm>
              <a:off x="2857488" y="5000636"/>
              <a:ext cx="571504" cy="785818"/>
            </a:xfrm>
            <a:prstGeom prst="ellipse">
              <a:avLst/>
            </a:prstGeom>
            <a:solidFill>
              <a:srgbClr val="A50021"/>
            </a:solidFill>
            <a:ln w="6350"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 prstMaterial="plastic">
              <a:bevelT w="260350" h="127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344" name="Прямая соединительная линия 343"/>
            <p:cNvCxnSpPr>
              <a:stCxn id="342" idx="0"/>
              <a:endCxn id="342" idx="4"/>
            </p:cNvCxnSpPr>
            <p:nvPr/>
          </p:nvCxnSpPr>
          <p:spPr>
            <a:xfrm rot="16200000" flipH="1">
              <a:off x="2750331" y="5393545"/>
              <a:ext cx="785818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7" name="Овал 346"/>
            <p:cNvSpPr/>
            <p:nvPr/>
          </p:nvSpPr>
          <p:spPr>
            <a:xfrm>
              <a:off x="3069421" y="4883951"/>
              <a:ext cx="142876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8" name="Овал 347"/>
            <p:cNvSpPr/>
            <p:nvPr/>
          </p:nvSpPr>
          <p:spPr>
            <a:xfrm>
              <a:off x="3000364" y="5143512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9" name="Овал 348"/>
            <p:cNvSpPr/>
            <p:nvPr/>
          </p:nvSpPr>
          <p:spPr>
            <a:xfrm>
              <a:off x="2928926" y="5286388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0" name="Овал 349"/>
            <p:cNvSpPr/>
            <p:nvPr/>
          </p:nvSpPr>
          <p:spPr>
            <a:xfrm>
              <a:off x="2928926" y="5429264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1" name="Овал 350"/>
            <p:cNvSpPr/>
            <p:nvPr/>
          </p:nvSpPr>
          <p:spPr>
            <a:xfrm>
              <a:off x="3000364" y="5572140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2" name="Овал 351"/>
            <p:cNvSpPr/>
            <p:nvPr/>
          </p:nvSpPr>
          <p:spPr>
            <a:xfrm>
              <a:off x="3214678" y="5143512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3" name="Овал 352"/>
            <p:cNvSpPr/>
            <p:nvPr/>
          </p:nvSpPr>
          <p:spPr>
            <a:xfrm>
              <a:off x="3286116" y="5286388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4" name="Овал 353"/>
            <p:cNvSpPr/>
            <p:nvPr/>
          </p:nvSpPr>
          <p:spPr>
            <a:xfrm>
              <a:off x="3286116" y="5429264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5" name="Овал 354"/>
            <p:cNvSpPr/>
            <p:nvPr/>
          </p:nvSpPr>
          <p:spPr>
            <a:xfrm>
              <a:off x="3214678" y="5572140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4" name="Группа 369"/>
          <p:cNvGrpSpPr/>
          <p:nvPr/>
        </p:nvGrpSpPr>
        <p:grpSpPr>
          <a:xfrm rot="1300059">
            <a:off x="4697443" y="6483348"/>
            <a:ext cx="250390" cy="340455"/>
            <a:chOff x="2857488" y="4883951"/>
            <a:chExt cx="571504" cy="903297"/>
          </a:xfrm>
        </p:grpSpPr>
        <p:sp>
          <p:nvSpPr>
            <p:cNvPr id="371" name="Овал 370"/>
            <p:cNvSpPr/>
            <p:nvPr/>
          </p:nvSpPr>
          <p:spPr>
            <a:xfrm>
              <a:off x="3000364" y="4929198"/>
              <a:ext cx="285752" cy="1428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2" name="Овал 371"/>
            <p:cNvSpPr/>
            <p:nvPr/>
          </p:nvSpPr>
          <p:spPr>
            <a:xfrm>
              <a:off x="2857488" y="5000636"/>
              <a:ext cx="571504" cy="785818"/>
            </a:xfrm>
            <a:prstGeom prst="ellipse">
              <a:avLst/>
            </a:prstGeom>
            <a:solidFill>
              <a:srgbClr val="A50021"/>
            </a:solidFill>
            <a:ln w="6350"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 prstMaterial="plastic">
              <a:bevelT w="260350" h="127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373" name="Прямая соединительная линия 372"/>
            <p:cNvCxnSpPr>
              <a:stCxn id="372" idx="0"/>
              <a:endCxn id="372" idx="4"/>
            </p:cNvCxnSpPr>
            <p:nvPr/>
          </p:nvCxnSpPr>
          <p:spPr>
            <a:xfrm rot="16200000" flipH="1">
              <a:off x="2750331" y="5393545"/>
              <a:ext cx="785818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4" name="Овал 373"/>
            <p:cNvSpPr/>
            <p:nvPr/>
          </p:nvSpPr>
          <p:spPr>
            <a:xfrm>
              <a:off x="3069421" y="4883951"/>
              <a:ext cx="142876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5" name="Овал 374"/>
            <p:cNvSpPr/>
            <p:nvPr/>
          </p:nvSpPr>
          <p:spPr>
            <a:xfrm>
              <a:off x="3000364" y="5143512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6" name="Овал 375"/>
            <p:cNvSpPr/>
            <p:nvPr/>
          </p:nvSpPr>
          <p:spPr>
            <a:xfrm>
              <a:off x="2928926" y="5286388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7" name="Овал 376"/>
            <p:cNvSpPr/>
            <p:nvPr/>
          </p:nvSpPr>
          <p:spPr>
            <a:xfrm>
              <a:off x="2928926" y="5429264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8" name="Овал 377"/>
            <p:cNvSpPr/>
            <p:nvPr/>
          </p:nvSpPr>
          <p:spPr>
            <a:xfrm>
              <a:off x="3000364" y="5572140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9" name="Овал 378"/>
            <p:cNvSpPr/>
            <p:nvPr/>
          </p:nvSpPr>
          <p:spPr>
            <a:xfrm>
              <a:off x="3214678" y="5143512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0" name="Овал 379"/>
            <p:cNvSpPr/>
            <p:nvPr/>
          </p:nvSpPr>
          <p:spPr>
            <a:xfrm>
              <a:off x="3286116" y="5286388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1" name="Овал 380"/>
            <p:cNvSpPr/>
            <p:nvPr/>
          </p:nvSpPr>
          <p:spPr>
            <a:xfrm>
              <a:off x="3286116" y="5429264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2" name="Овал 381"/>
            <p:cNvSpPr/>
            <p:nvPr/>
          </p:nvSpPr>
          <p:spPr>
            <a:xfrm>
              <a:off x="3214678" y="5572140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89" name="Полилиния 388"/>
          <p:cNvSpPr/>
          <p:nvPr/>
        </p:nvSpPr>
        <p:spPr>
          <a:xfrm>
            <a:off x="262759" y="3247697"/>
            <a:ext cx="308713" cy="109866"/>
          </a:xfrm>
          <a:custGeom>
            <a:avLst/>
            <a:gdLst>
              <a:gd name="connsiteX0" fmla="*/ 0 w 420413"/>
              <a:gd name="connsiteY0" fmla="*/ 0 h 287282"/>
              <a:gd name="connsiteX1" fmla="*/ 220717 w 420413"/>
              <a:gd name="connsiteY1" fmla="*/ 283779 h 287282"/>
              <a:gd name="connsiteX2" fmla="*/ 420413 w 420413"/>
              <a:gd name="connsiteY2" fmla="*/ 21020 h 287282"/>
              <a:gd name="connsiteX0" fmla="*/ 0 w 420413"/>
              <a:gd name="connsiteY0" fmla="*/ 0 h 283779"/>
              <a:gd name="connsiteX1" fmla="*/ 220717 w 420413"/>
              <a:gd name="connsiteY1" fmla="*/ 283779 h 283779"/>
              <a:gd name="connsiteX2" fmla="*/ 420413 w 420413"/>
              <a:gd name="connsiteY2" fmla="*/ 21020 h 283779"/>
              <a:gd name="connsiteX0" fmla="*/ 0 w 420413"/>
              <a:gd name="connsiteY0" fmla="*/ 0 h 283779"/>
              <a:gd name="connsiteX1" fmla="*/ 220717 w 420413"/>
              <a:gd name="connsiteY1" fmla="*/ 283779 h 283779"/>
              <a:gd name="connsiteX2" fmla="*/ 420413 w 420413"/>
              <a:gd name="connsiteY2" fmla="*/ 21020 h 283779"/>
              <a:gd name="connsiteX0" fmla="*/ 0 w 420413"/>
              <a:gd name="connsiteY0" fmla="*/ 6132 h 289911"/>
              <a:gd name="connsiteX1" fmla="*/ 220717 w 420413"/>
              <a:gd name="connsiteY1" fmla="*/ 289911 h 289911"/>
              <a:gd name="connsiteX2" fmla="*/ 420413 w 420413"/>
              <a:gd name="connsiteY2" fmla="*/ 27152 h 289911"/>
              <a:gd name="connsiteX0" fmla="*/ 0 w 420413"/>
              <a:gd name="connsiteY0" fmla="*/ 0 h 283779"/>
              <a:gd name="connsiteX1" fmla="*/ 220717 w 420413"/>
              <a:gd name="connsiteY1" fmla="*/ 283779 h 283779"/>
              <a:gd name="connsiteX2" fmla="*/ 420413 w 420413"/>
              <a:gd name="connsiteY2" fmla="*/ 21020 h 283779"/>
              <a:gd name="connsiteX0" fmla="*/ 0 w 420413"/>
              <a:gd name="connsiteY0" fmla="*/ 0 h 283779"/>
              <a:gd name="connsiteX1" fmla="*/ 220717 w 420413"/>
              <a:gd name="connsiteY1" fmla="*/ 283779 h 283779"/>
              <a:gd name="connsiteX2" fmla="*/ 420413 w 420413"/>
              <a:gd name="connsiteY2" fmla="*/ 21020 h 283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20413" h="283779">
                <a:moveTo>
                  <a:pt x="0" y="0"/>
                </a:moveTo>
                <a:cubicBezTo>
                  <a:pt x="149090" y="93335"/>
                  <a:pt x="163486" y="80086"/>
                  <a:pt x="220717" y="283779"/>
                </a:cubicBezTo>
                <a:cubicBezTo>
                  <a:pt x="307893" y="34541"/>
                  <a:pt x="297355" y="100451"/>
                  <a:pt x="420413" y="21020"/>
                </a:cubicBezTo>
              </a:path>
            </a:pathLst>
          </a:cu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0" name="Полилиния 389"/>
          <p:cNvSpPr/>
          <p:nvPr/>
        </p:nvSpPr>
        <p:spPr>
          <a:xfrm>
            <a:off x="928662" y="3286124"/>
            <a:ext cx="308713" cy="109866"/>
          </a:xfrm>
          <a:custGeom>
            <a:avLst/>
            <a:gdLst>
              <a:gd name="connsiteX0" fmla="*/ 0 w 420413"/>
              <a:gd name="connsiteY0" fmla="*/ 0 h 287282"/>
              <a:gd name="connsiteX1" fmla="*/ 220717 w 420413"/>
              <a:gd name="connsiteY1" fmla="*/ 283779 h 287282"/>
              <a:gd name="connsiteX2" fmla="*/ 420413 w 420413"/>
              <a:gd name="connsiteY2" fmla="*/ 21020 h 287282"/>
              <a:gd name="connsiteX0" fmla="*/ 0 w 420413"/>
              <a:gd name="connsiteY0" fmla="*/ 0 h 283779"/>
              <a:gd name="connsiteX1" fmla="*/ 220717 w 420413"/>
              <a:gd name="connsiteY1" fmla="*/ 283779 h 283779"/>
              <a:gd name="connsiteX2" fmla="*/ 420413 w 420413"/>
              <a:gd name="connsiteY2" fmla="*/ 21020 h 283779"/>
              <a:gd name="connsiteX0" fmla="*/ 0 w 420413"/>
              <a:gd name="connsiteY0" fmla="*/ 0 h 283779"/>
              <a:gd name="connsiteX1" fmla="*/ 220717 w 420413"/>
              <a:gd name="connsiteY1" fmla="*/ 283779 h 283779"/>
              <a:gd name="connsiteX2" fmla="*/ 420413 w 420413"/>
              <a:gd name="connsiteY2" fmla="*/ 21020 h 283779"/>
              <a:gd name="connsiteX0" fmla="*/ 0 w 420413"/>
              <a:gd name="connsiteY0" fmla="*/ 6132 h 289911"/>
              <a:gd name="connsiteX1" fmla="*/ 220717 w 420413"/>
              <a:gd name="connsiteY1" fmla="*/ 289911 h 289911"/>
              <a:gd name="connsiteX2" fmla="*/ 420413 w 420413"/>
              <a:gd name="connsiteY2" fmla="*/ 27152 h 289911"/>
              <a:gd name="connsiteX0" fmla="*/ 0 w 420413"/>
              <a:gd name="connsiteY0" fmla="*/ 0 h 283779"/>
              <a:gd name="connsiteX1" fmla="*/ 220717 w 420413"/>
              <a:gd name="connsiteY1" fmla="*/ 283779 h 283779"/>
              <a:gd name="connsiteX2" fmla="*/ 420413 w 420413"/>
              <a:gd name="connsiteY2" fmla="*/ 21020 h 283779"/>
              <a:gd name="connsiteX0" fmla="*/ 0 w 420413"/>
              <a:gd name="connsiteY0" fmla="*/ 0 h 283779"/>
              <a:gd name="connsiteX1" fmla="*/ 220717 w 420413"/>
              <a:gd name="connsiteY1" fmla="*/ 283779 h 283779"/>
              <a:gd name="connsiteX2" fmla="*/ 420413 w 420413"/>
              <a:gd name="connsiteY2" fmla="*/ 21020 h 283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20413" h="283779">
                <a:moveTo>
                  <a:pt x="0" y="0"/>
                </a:moveTo>
                <a:cubicBezTo>
                  <a:pt x="149090" y="93335"/>
                  <a:pt x="163486" y="80086"/>
                  <a:pt x="220717" y="283779"/>
                </a:cubicBezTo>
                <a:cubicBezTo>
                  <a:pt x="307893" y="34541"/>
                  <a:pt x="297355" y="100451"/>
                  <a:pt x="420413" y="21020"/>
                </a:cubicBezTo>
              </a:path>
            </a:pathLst>
          </a:cu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1" name="Полилиния 390"/>
          <p:cNvSpPr/>
          <p:nvPr/>
        </p:nvSpPr>
        <p:spPr>
          <a:xfrm>
            <a:off x="428596" y="3071810"/>
            <a:ext cx="308713" cy="109866"/>
          </a:xfrm>
          <a:custGeom>
            <a:avLst/>
            <a:gdLst>
              <a:gd name="connsiteX0" fmla="*/ 0 w 420413"/>
              <a:gd name="connsiteY0" fmla="*/ 0 h 287282"/>
              <a:gd name="connsiteX1" fmla="*/ 220717 w 420413"/>
              <a:gd name="connsiteY1" fmla="*/ 283779 h 287282"/>
              <a:gd name="connsiteX2" fmla="*/ 420413 w 420413"/>
              <a:gd name="connsiteY2" fmla="*/ 21020 h 287282"/>
              <a:gd name="connsiteX0" fmla="*/ 0 w 420413"/>
              <a:gd name="connsiteY0" fmla="*/ 0 h 283779"/>
              <a:gd name="connsiteX1" fmla="*/ 220717 w 420413"/>
              <a:gd name="connsiteY1" fmla="*/ 283779 h 283779"/>
              <a:gd name="connsiteX2" fmla="*/ 420413 w 420413"/>
              <a:gd name="connsiteY2" fmla="*/ 21020 h 283779"/>
              <a:gd name="connsiteX0" fmla="*/ 0 w 420413"/>
              <a:gd name="connsiteY0" fmla="*/ 0 h 283779"/>
              <a:gd name="connsiteX1" fmla="*/ 220717 w 420413"/>
              <a:gd name="connsiteY1" fmla="*/ 283779 h 283779"/>
              <a:gd name="connsiteX2" fmla="*/ 420413 w 420413"/>
              <a:gd name="connsiteY2" fmla="*/ 21020 h 283779"/>
              <a:gd name="connsiteX0" fmla="*/ 0 w 420413"/>
              <a:gd name="connsiteY0" fmla="*/ 6132 h 289911"/>
              <a:gd name="connsiteX1" fmla="*/ 220717 w 420413"/>
              <a:gd name="connsiteY1" fmla="*/ 289911 h 289911"/>
              <a:gd name="connsiteX2" fmla="*/ 420413 w 420413"/>
              <a:gd name="connsiteY2" fmla="*/ 27152 h 289911"/>
              <a:gd name="connsiteX0" fmla="*/ 0 w 420413"/>
              <a:gd name="connsiteY0" fmla="*/ 0 h 283779"/>
              <a:gd name="connsiteX1" fmla="*/ 220717 w 420413"/>
              <a:gd name="connsiteY1" fmla="*/ 283779 h 283779"/>
              <a:gd name="connsiteX2" fmla="*/ 420413 w 420413"/>
              <a:gd name="connsiteY2" fmla="*/ 21020 h 283779"/>
              <a:gd name="connsiteX0" fmla="*/ 0 w 420413"/>
              <a:gd name="connsiteY0" fmla="*/ 0 h 283779"/>
              <a:gd name="connsiteX1" fmla="*/ 220717 w 420413"/>
              <a:gd name="connsiteY1" fmla="*/ 283779 h 283779"/>
              <a:gd name="connsiteX2" fmla="*/ 420413 w 420413"/>
              <a:gd name="connsiteY2" fmla="*/ 21020 h 283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20413" h="283779">
                <a:moveTo>
                  <a:pt x="0" y="0"/>
                </a:moveTo>
                <a:cubicBezTo>
                  <a:pt x="149090" y="93335"/>
                  <a:pt x="163486" y="80086"/>
                  <a:pt x="220717" y="283779"/>
                </a:cubicBezTo>
                <a:cubicBezTo>
                  <a:pt x="307893" y="34541"/>
                  <a:pt x="297355" y="100451"/>
                  <a:pt x="420413" y="21020"/>
                </a:cubicBezTo>
              </a:path>
            </a:pathLst>
          </a:cu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2" name="Полилиния 391"/>
          <p:cNvSpPr/>
          <p:nvPr/>
        </p:nvSpPr>
        <p:spPr>
          <a:xfrm>
            <a:off x="785786" y="3071810"/>
            <a:ext cx="308713" cy="109866"/>
          </a:xfrm>
          <a:custGeom>
            <a:avLst/>
            <a:gdLst>
              <a:gd name="connsiteX0" fmla="*/ 0 w 420413"/>
              <a:gd name="connsiteY0" fmla="*/ 0 h 287282"/>
              <a:gd name="connsiteX1" fmla="*/ 220717 w 420413"/>
              <a:gd name="connsiteY1" fmla="*/ 283779 h 287282"/>
              <a:gd name="connsiteX2" fmla="*/ 420413 w 420413"/>
              <a:gd name="connsiteY2" fmla="*/ 21020 h 287282"/>
              <a:gd name="connsiteX0" fmla="*/ 0 w 420413"/>
              <a:gd name="connsiteY0" fmla="*/ 0 h 283779"/>
              <a:gd name="connsiteX1" fmla="*/ 220717 w 420413"/>
              <a:gd name="connsiteY1" fmla="*/ 283779 h 283779"/>
              <a:gd name="connsiteX2" fmla="*/ 420413 w 420413"/>
              <a:gd name="connsiteY2" fmla="*/ 21020 h 283779"/>
              <a:gd name="connsiteX0" fmla="*/ 0 w 420413"/>
              <a:gd name="connsiteY0" fmla="*/ 0 h 283779"/>
              <a:gd name="connsiteX1" fmla="*/ 220717 w 420413"/>
              <a:gd name="connsiteY1" fmla="*/ 283779 h 283779"/>
              <a:gd name="connsiteX2" fmla="*/ 420413 w 420413"/>
              <a:gd name="connsiteY2" fmla="*/ 21020 h 283779"/>
              <a:gd name="connsiteX0" fmla="*/ 0 w 420413"/>
              <a:gd name="connsiteY0" fmla="*/ 6132 h 289911"/>
              <a:gd name="connsiteX1" fmla="*/ 220717 w 420413"/>
              <a:gd name="connsiteY1" fmla="*/ 289911 h 289911"/>
              <a:gd name="connsiteX2" fmla="*/ 420413 w 420413"/>
              <a:gd name="connsiteY2" fmla="*/ 27152 h 289911"/>
              <a:gd name="connsiteX0" fmla="*/ 0 w 420413"/>
              <a:gd name="connsiteY0" fmla="*/ 0 h 283779"/>
              <a:gd name="connsiteX1" fmla="*/ 220717 w 420413"/>
              <a:gd name="connsiteY1" fmla="*/ 283779 h 283779"/>
              <a:gd name="connsiteX2" fmla="*/ 420413 w 420413"/>
              <a:gd name="connsiteY2" fmla="*/ 21020 h 283779"/>
              <a:gd name="connsiteX0" fmla="*/ 0 w 420413"/>
              <a:gd name="connsiteY0" fmla="*/ 0 h 283779"/>
              <a:gd name="connsiteX1" fmla="*/ 220717 w 420413"/>
              <a:gd name="connsiteY1" fmla="*/ 283779 h 283779"/>
              <a:gd name="connsiteX2" fmla="*/ 420413 w 420413"/>
              <a:gd name="connsiteY2" fmla="*/ 21020 h 283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20413" h="283779">
                <a:moveTo>
                  <a:pt x="0" y="0"/>
                </a:moveTo>
                <a:cubicBezTo>
                  <a:pt x="149090" y="93335"/>
                  <a:pt x="163486" y="80086"/>
                  <a:pt x="220717" y="283779"/>
                </a:cubicBezTo>
                <a:cubicBezTo>
                  <a:pt x="307893" y="34541"/>
                  <a:pt x="297355" y="100451"/>
                  <a:pt x="420413" y="21020"/>
                </a:cubicBezTo>
              </a:path>
            </a:pathLst>
          </a:cu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3" name="Полилиния 392"/>
          <p:cNvSpPr/>
          <p:nvPr/>
        </p:nvSpPr>
        <p:spPr>
          <a:xfrm>
            <a:off x="642910" y="2857496"/>
            <a:ext cx="308713" cy="109866"/>
          </a:xfrm>
          <a:custGeom>
            <a:avLst/>
            <a:gdLst>
              <a:gd name="connsiteX0" fmla="*/ 0 w 420413"/>
              <a:gd name="connsiteY0" fmla="*/ 0 h 287282"/>
              <a:gd name="connsiteX1" fmla="*/ 220717 w 420413"/>
              <a:gd name="connsiteY1" fmla="*/ 283779 h 287282"/>
              <a:gd name="connsiteX2" fmla="*/ 420413 w 420413"/>
              <a:gd name="connsiteY2" fmla="*/ 21020 h 287282"/>
              <a:gd name="connsiteX0" fmla="*/ 0 w 420413"/>
              <a:gd name="connsiteY0" fmla="*/ 0 h 283779"/>
              <a:gd name="connsiteX1" fmla="*/ 220717 w 420413"/>
              <a:gd name="connsiteY1" fmla="*/ 283779 h 283779"/>
              <a:gd name="connsiteX2" fmla="*/ 420413 w 420413"/>
              <a:gd name="connsiteY2" fmla="*/ 21020 h 283779"/>
              <a:gd name="connsiteX0" fmla="*/ 0 w 420413"/>
              <a:gd name="connsiteY0" fmla="*/ 0 h 283779"/>
              <a:gd name="connsiteX1" fmla="*/ 220717 w 420413"/>
              <a:gd name="connsiteY1" fmla="*/ 283779 h 283779"/>
              <a:gd name="connsiteX2" fmla="*/ 420413 w 420413"/>
              <a:gd name="connsiteY2" fmla="*/ 21020 h 283779"/>
              <a:gd name="connsiteX0" fmla="*/ 0 w 420413"/>
              <a:gd name="connsiteY0" fmla="*/ 6132 h 289911"/>
              <a:gd name="connsiteX1" fmla="*/ 220717 w 420413"/>
              <a:gd name="connsiteY1" fmla="*/ 289911 h 289911"/>
              <a:gd name="connsiteX2" fmla="*/ 420413 w 420413"/>
              <a:gd name="connsiteY2" fmla="*/ 27152 h 289911"/>
              <a:gd name="connsiteX0" fmla="*/ 0 w 420413"/>
              <a:gd name="connsiteY0" fmla="*/ 0 h 283779"/>
              <a:gd name="connsiteX1" fmla="*/ 220717 w 420413"/>
              <a:gd name="connsiteY1" fmla="*/ 283779 h 283779"/>
              <a:gd name="connsiteX2" fmla="*/ 420413 w 420413"/>
              <a:gd name="connsiteY2" fmla="*/ 21020 h 283779"/>
              <a:gd name="connsiteX0" fmla="*/ 0 w 420413"/>
              <a:gd name="connsiteY0" fmla="*/ 0 h 283779"/>
              <a:gd name="connsiteX1" fmla="*/ 220717 w 420413"/>
              <a:gd name="connsiteY1" fmla="*/ 283779 h 283779"/>
              <a:gd name="connsiteX2" fmla="*/ 420413 w 420413"/>
              <a:gd name="connsiteY2" fmla="*/ 21020 h 283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20413" h="283779">
                <a:moveTo>
                  <a:pt x="0" y="0"/>
                </a:moveTo>
                <a:cubicBezTo>
                  <a:pt x="149090" y="93335"/>
                  <a:pt x="163486" y="80086"/>
                  <a:pt x="220717" y="283779"/>
                </a:cubicBezTo>
                <a:cubicBezTo>
                  <a:pt x="307893" y="34541"/>
                  <a:pt x="297355" y="100451"/>
                  <a:pt x="420413" y="21020"/>
                </a:cubicBezTo>
              </a:path>
            </a:pathLst>
          </a:cu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4" name="Овал 393"/>
          <p:cNvSpPr/>
          <p:nvPr/>
        </p:nvSpPr>
        <p:spPr>
          <a:xfrm>
            <a:off x="0" y="214290"/>
            <a:ext cx="1428728" cy="1357322"/>
          </a:xfrm>
          <a:prstGeom prst="ellipse">
            <a:avLst/>
          </a:prstGeom>
          <a:gradFill flip="none" rotWithShape="1">
            <a:gsLst>
              <a:gs pos="100000">
                <a:schemeClr val="bg1"/>
              </a:gs>
              <a:gs pos="2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5" name="Заголовок 394"/>
          <p:cNvSpPr>
            <a:spLocks noGrp="1"/>
          </p:cNvSpPr>
          <p:nvPr>
            <p:ph type="title"/>
          </p:nvPr>
        </p:nvSpPr>
        <p:spPr>
          <a:prstGeom prst="round2SameRect">
            <a:avLst>
              <a:gd name="adj1" fmla="val 16667"/>
              <a:gd name="adj2" fmla="val 38889"/>
            </a:avLst>
          </a:prstGeom>
          <a:gradFill>
            <a:gsLst>
              <a:gs pos="100000">
                <a:srgbClr val="FFCCCC"/>
              </a:gs>
              <a:gs pos="26000">
                <a:schemeClr val="bg1"/>
              </a:gs>
            </a:gsLst>
            <a:path path="circle">
              <a:fillToRect l="50000" t="50000" r="50000" b="50000"/>
            </a:path>
          </a:gradFill>
          <a:scene3d>
            <a:camera prst="orthographicFront"/>
            <a:lightRig rig="threePt" dir="t"/>
          </a:scene3d>
          <a:sp3d>
            <a:bevelT w="171450" h="31750"/>
          </a:sp3d>
        </p:spPr>
        <p:txBody>
          <a:bodyPr>
            <a:noAutofit/>
          </a:bodyPr>
          <a:lstStyle/>
          <a:p>
            <a:r>
              <a:rPr lang="ru-RU" sz="4000" b="1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Шаг 1: подготовка основы для поделки</a:t>
            </a:r>
            <a:endParaRPr lang="ru-RU" sz="4000" b="1" dirty="0">
              <a:ln>
                <a:solidFill>
                  <a:sysClr val="windowText" lastClr="000000"/>
                </a:solidFill>
              </a:ln>
              <a:solidFill>
                <a:srgbClr val="C0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025" name="Текст 1024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560348" cy="884984"/>
          </a:xfrm>
        </p:spPr>
        <p:txBody>
          <a:bodyPr>
            <a:normAutofit fontScale="25000" lnSpcReduction="20000"/>
          </a:bodyPr>
          <a:lstStyle/>
          <a:p>
            <a:endParaRPr lang="ru-RU" dirty="0" smtClean="0"/>
          </a:p>
          <a:p>
            <a:r>
              <a:rPr lang="ru-RU" sz="9600" dirty="0" smtClean="0"/>
              <a:t>Склеиваем </a:t>
            </a:r>
            <a:r>
              <a:rPr lang="ru-RU" sz="9600" dirty="0"/>
              <a:t>диски между собой и обклеиваем цветной бумагой</a:t>
            </a:r>
          </a:p>
          <a:p>
            <a:endParaRPr lang="ru-RU" dirty="0"/>
          </a:p>
        </p:txBody>
      </p:sp>
      <p:pic>
        <p:nvPicPr>
          <p:cNvPr id="3074" name="Picture 2" descr="C:\Users\user\Desktop\Мастер-класс Жанна\P1010079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3184" y="2264625"/>
            <a:ext cx="4040188" cy="30211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5" name="Объект 234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ru-RU" b="1" dirty="0" smtClean="0">
              <a:solidFill>
                <a:srgbClr val="002060"/>
              </a:solidFill>
              <a:latin typeface="Century Schoolbook" pitchFamily="18" charset="0"/>
            </a:endParaRPr>
          </a:p>
          <a:p>
            <a:pPr marL="0" indent="0">
              <a:buNone/>
            </a:pPr>
            <a:endParaRPr lang="ru-RU" b="1" dirty="0" smtClean="0">
              <a:solidFill>
                <a:srgbClr val="002060"/>
              </a:solidFill>
              <a:latin typeface="Century Schoolbook" pitchFamily="18" charset="0"/>
            </a:endParaRPr>
          </a:p>
          <a:p>
            <a:pPr marL="0" indent="0">
              <a:buNone/>
            </a:pPr>
            <a:endParaRPr lang="ru-RU" b="1" dirty="0">
              <a:solidFill>
                <a:srgbClr val="002060"/>
              </a:solidFill>
              <a:latin typeface="Century Schoolbook" pitchFamily="18" charset="0"/>
            </a:endParaRPr>
          </a:p>
          <a:p>
            <a:pPr marL="0" indent="0">
              <a:buNone/>
            </a:pPr>
            <a:endParaRPr lang="ru-RU" b="1" dirty="0" smtClean="0">
              <a:solidFill>
                <a:srgbClr val="002060"/>
              </a:solidFill>
              <a:latin typeface="Century Schoolbook" pitchFamily="18" charset="0"/>
            </a:endParaRPr>
          </a:p>
          <a:p>
            <a:pPr marL="0" indent="0">
              <a:buNone/>
            </a:pPr>
            <a:endParaRPr lang="ru-RU" b="1" dirty="0">
              <a:solidFill>
                <a:srgbClr val="002060"/>
              </a:solidFill>
              <a:latin typeface="Century Schoolbook" pitchFamily="18" charset="0"/>
            </a:endParaRPr>
          </a:p>
        </p:txBody>
      </p:sp>
      <p:grpSp>
        <p:nvGrpSpPr>
          <p:cNvPr id="291" name="Группа 329"/>
          <p:cNvGrpSpPr/>
          <p:nvPr/>
        </p:nvGrpSpPr>
        <p:grpSpPr>
          <a:xfrm>
            <a:off x="714348" y="6143644"/>
            <a:ext cx="642942" cy="571504"/>
            <a:chOff x="3533771" y="2640017"/>
            <a:chExt cx="1789109" cy="1289049"/>
          </a:xfrm>
          <a:effectLst>
            <a:outerShdw blurRad="76200" dist="63500" dir="2700000" algn="tl" rotWithShape="0">
              <a:prstClr val="black">
                <a:alpha val="64000"/>
              </a:prstClr>
            </a:outerShdw>
          </a:effectLst>
        </p:grpSpPr>
        <p:sp>
          <p:nvSpPr>
            <p:cNvPr id="296" name="Скругленный прямоугольник 295"/>
            <p:cNvSpPr/>
            <p:nvPr/>
          </p:nvSpPr>
          <p:spPr>
            <a:xfrm>
              <a:off x="4357686" y="3357562"/>
              <a:ext cx="142876" cy="357190"/>
            </a:xfrm>
            <a:prstGeom prst="roundRect">
              <a:avLst>
                <a:gd name="adj" fmla="val 50000"/>
              </a:avLst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1" name="Скругленный прямоугольник 300"/>
            <p:cNvSpPr/>
            <p:nvPr/>
          </p:nvSpPr>
          <p:spPr>
            <a:xfrm>
              <a:off x="4357686" y="3143248"/>
              <a:ext cx="142876" cy="285752"/>
            </a:xfrm>
            <a:prstGeom prst="roundRect">
              <a:avLst>
                <a:gd name="adj" fmla="val 30000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6" name="Полилиния 305">
              <a:hlinkClick r:id="" action="ppaction://hlinkshowjump?jump=endshow"/>
            </p:cNvPr>
            <p:cNvSpPr/>
            <p:nvPr/>
          </p:nvSpPr>
          <p:spPr>
            <a:xfrm flipV="1">
              <a:off x="4457695" y="3286124"/>
              <a:ext cx="571504" cy="642942"/>
            </a:xfrm>
            <a:custGeom>
              <a:avLst/>
              <a:gdLst>
                <a:gd name="connsiteX0" fmla="*/ 0 w 762000"/>
                <a:gd name="connsiteY0" fmla="*/ 466725 h 652463"/>
                <a:gd name="connsiteX1" fmla="*/ 762000 w 762000"/>
                <a:gd name="connsiteY1" fmla="*/ 0 h 652463"/>
                <a:gd name="connsiteX2" fmla="*/ 671513 w 762000"/>
                <a:gd name="connsiteY2" fmla="*/ 623888 h 652463"/>
                <a:gd name="connsiteX3" fmla="*/ 0 w 762000"/>
                <a:gd name="connsiteY3" fmla="*/ 652463 h 652463"/>
                <a:gd name="connsiteX4" fmla="*/ 0 w 762000"/>
                <a:gd name="connsiteY4" fmla="*/ 466725 h 652463"/>
                <a:gd name="connsiteX0" fmla="*/ 0 w 762000"/>
                <a:gd name="connsiteY0" fmla="*/ 565147 h 750885"/>
                <a:gd name="connsiteX1" fmla="*/ 762000 w 762000"/>
                <a:gd name="connsiteY1" fmla="*/ 98422 h 750885"/>
                <a:gd name="connsiteX2" fmla="*/ 671513 w 762000"/>
                <a:gd name="connsiteY2" fmla="*/ 722310 h 750885"/>
                <a:gd name="connsiteX3" fmla="*/ 0 w 762000"/>
                <a:gd name="connsiteY3" fmla="*/ 750885 h 750885"/>
                <a:gd name="connsiteX4" fmla="*/ 0 w 762000"/>
                <a:gd name="connsiteY4" fmla="*/ 565147 h 750885"/>
                <a:gd name="connsiteX0" fmla="*/ 0 w 762000"/>
                <a:gd name="connsiteY0" fmla="*/ 565147 h 750885"/>
                <a:gd name="connsiteX1" fmla="*/ 762000 w 762000"/>
                <a:gd name="connsiteY1" fmla="*/ 98422 h 750885"/>
                <a:gd name="connsiteX2" fmla="*/ 671513 w 762000"/>
                <a:gd name="connsiteY2" fmla="*/ 722310 h 750885"/>
                <a:gd name="connsiteX3" fmla="*/ 0 w 762000"/>
                <a:gd name="connsiteY3" fmla="*/ 750885 h 750885"/>
                <a:gd name="connsiteX4" fmla="*/ 0 w 762000"/>
                <a:gd name="connsiteY4" fmla="*/ 565147 h 750885"/>
                <a:gd name="connsiteX0" fmla="*/ 0 w 865184"/>
                <a:gd name="connsiteY0" fmla="*/ 565147 h 750885"/>
                <a:gd name="connsiteX1" fmla="*/ 762000 w 865184"/>
                <a:gd name="connsiteY1" fmla="*/ 98422 h 750885"/>
                <a:gd name="connsiteX2" fmla="*/ 671513 w 865184"/>
                <a:gd name="connsiteY2" fmla="*/ 722310 h 750885"/>
                <a:gd name="connsiteX3" fmla="*/ 0 w 865184"/>
                <a:gd name="connsiteY3" fmla="*/ 750885 h 750885"/>
                <a:gd name="connsiteX4" fmla="*/ 0 w 865184"/>
                <a:gd name="connsiteY4" fmla="*/ 565147 h 750885"/>
                <a:gd name="connsiteX0" fmla="*/ 0 w 865184"/>
                <a:gd name="connsiteY0" fmla="*/ 565147 h 752474"/>
                <a:gd name="connsiteX1" fmla="*/ 762000 w 865184"/>
                <a:gd name="connsiteY1" fmla="*/ 98422 h 752474"/>
                <a:gd name="connsiteX2" fmla="*/ 671513 w 865184"/>
                <a:gd name="connsiteY2" fmla="*/ 722310 h 752474"/>
                <a:gd name="connsiteX3" fmla="*/ 0 w 865184"/>
                <a:gd name="connsiteY3" fmla="*/ 750885 h 752474"/>
                <a:gd name="connsiteX4" fmla="*/ 0 w 865184"/>
                <a:gd name="connsiteY4" fmla="*/ 565147 h 752474"/>
                <a:gd name="connsiteX0" fmla="*/ 0 w 865184"/>
                <a:gd name="connsiteY0" fmla="*/ 565147 h 750885"/>
                <a:gd name="connsiteX1" fmla="*/ 762000 w 865184"/>
                <a:gd name="connsiteY1" fmla="*/ 98422 h 750885"/>
                <a:gd name="connsiteX2" fmla="*/ 671513 w 865184"/>
                <a:gd name="connsiteY2" fmla="*/ 722310 h 750885"/>
                <a:gd name="connsiteX3" fmla="*/ 0 w 865184"/>
                <a:gd name="connsiteY3" fmla="*/ 750885 h 750885"/>
                <a:gd name="connsiteX4" fmla="*/ 0 w 865184"/>
                <a:gd name="connsiteY4" fmla="*/ 565147 h 750885"/>
                <a:gd name="connsiteX0" fmla="*/ 0 w 865184"/>
                <a:gd name="connsiteY0" fmla="*/ 565147 h 888998"/>
                <a:gd name="connsiteX1" fmla="*/ 762000 w 865184"/>
                <a:gd name="connsiteY1" fmla="*/ 98422 h 888998"/>
                <a:gd name="connsiteX2" fmla="*/ 671513 w 865184"/>
                <a:gd name="connsiteY2" fmla="*/ 722310 h 888998"/>
                <a:gd name="connsiteX3" fmla="*/ 0 w 865184"/>
                <a:gd name="connsiteY3" fmla="*/ 750885 h 888998"/>
                <a:gd name="connsiteX4" fmla="*/ 0 w 865184"/>
                <a:gd name="connsiteY4" fmla="*/ 565147 h 888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65184" h="888998">
                  <a:moveTo>
                    <a:pt x="0" y="565147"/>
                  </a:moveTo>
                  <a:cubicBezTo>
                    <a:pt x="363536" y="0"/>
                    <a:pt x="436560" y="163513"/>
                    <a:pt x="762000" y="98422"/>
                  </a:cubicBezTo>
                  <a:cubicBezTo>
                    <a:pt x="865184" y="358776"/>
                    <a:pt x="792154" y="666749"/>
                    <a:pt x="671513" y="722310"/>
                  </a:cubicBezTo>
                  <a:cubicBezTo>
                    <a:pt x="404810" y="888998"/>
                    <a:pt x="223838" y="741360"/>
                    <a:pt x="0" y="750885"/>
                  </a:cubicBezTo>
                  <a:lnTo>
                    <a:pt x="0" y="565147"/>
                  </a:lnTo>
                  <a:close/>
                </a:path>
              </a:pathLst>
            </a:custGeom>
            <a:ln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1" name="Полилиния 310">
              <a:hlinkClick r:id="" action="ppaction://hlinkshowjump?jump=endshow"/>
            </p:cNvPr>
            <p:cNvSpPr/>
            <p:nvPr/>
          </p:nvSpPr>
          <p:spPr>
            <a:xfrm flipH="1" flipV="1">
              <a:off x="3824286" y="3286124"/>
              <a:ext cx="571504" cy="642942"/>
            </a:xfrm>
            <a:custGeom>
              <a:avLst/>
              <a:gdLst>
                <a:gd name="connsiteX0" fmla="*/ 0 w 762000"/>
                <a:gd name="connsiteY0" fmla="*/ 466725 h 652463"/>
                <a:gd name="connsiteX1" fmla="*/ 762000 w 762000"/>
                <a:gd name="connsiteY1" fmla="*/ 0 h 652463"/>
                <a:gd name="connsiteX2" fmla="*/ 671513 w 762000"/>
                <a:gd name="connsiteY2" fmla="*/ 623888 h 652463"/>
                <a:gd name="connsiteX3" fmla="*/ 0 w 762000"/>
                <a:gd name="connsiteY3" fmla="*/ 652463 h 652463"/>
                <a:gd name="connsiteX4" fmla="*/ 0 w 762000"/>
                <a:gd name="connsiteY4" fmla="*/ 466725 h 652463"/>
                <a:gd name="connsiteX0" fmla="*/ 0 w 762000"/>
                <a:gd name="connsiteY0" fmla="*/ 565147 h 750885"/>
                <a:gd name="connsiteX1" fmla="*/ 762000 w 762000"/>
                <a:gd name="connsiteY1" fmla="*/ 98422 h 750885"/>
                <a:gd name="connsiteX2" fmla="*/ 671513 w 762000"/>
                <a:gd name="connsiteY2" fmla="*/ 722310 h 750885"/>
                <a:gd name="connsiteX3" fmla="*/ 0 w 762000"/>
                <a:gd name="connsiteY3" fmla="*/ 750885 h 750885"/>
                <a:gd name="connsiteX4" fmla="*/ 0 w 762000"/>
                <a:gd name="connsiteY4" fmla="*/ 565147 h 750885"/>
                <a:gd name="connsiteX0" fmla="*/ 0 w 762000"/>
                <a:gd name="connsiteY0" fmla="*/ 565147 h 750885"/>
                <a:gd name="connsiteX1" fmla="*/ 762000 w 762000"/>
                <a:gd name="connsiteY1" fmla="*/ 98422 h 750885"/>
                <a:gd name="connsiteX2" fmla="*/ 671513 w 762000"/>
                <a:gd name="connsiteY2" fmla="*/ 722310 h 750885"/>
                <a:gd name="connsiteX3" fmla="*/ 0 w 762000"/>
                <a:gd name="connsiteY3" fmla="*/ 750885 h 750885"/>
                <a:gd name="connsiteX4" fmla="*/ 0 w 762000"/>
                <a:gd name="connsiteY4" fmla="*/ 565147 h 750885"/>
                <a:gd name="connsiteX0" fmla="*/ 0 w 865184"/>
                <a:gd name="connsiteY0" fmla="*/ 565147 h 750885"/>
                <a:gd name="connsiteX1" fmla="*/ 762000 w 865184"/>
                <a:gd name="connsiteY1" fmla="*/ 98422 h 750885"/>
                <a:gd name="connsiteX2" fmla="*/ 671513 w 865184"/>
                <a:gd name="connsiteY2" fmla="*/ 722310 h 750885"/>
                <a:gd name="connsiteX3" fmla="*/ 0 w 865184"/>
                <a:gd name="connsiteY3" fmla="*/ 750885 h 750885"/>
                <a:gd name="connsiteX4" fmla="*/ 0 w 865184"/>
                <a:gd name="connsiteY4" fmla="*/ 565147 h 750885"/>
                <a:gd name="connsiteX0" fmla="*/ 0 w 865184"/>
                <a:gd name="connsiteY0" fmla="*/ 565147 h 752474"/>
                <a:gd name="connsiteX1" fmla="*/ 762000 w 865184"/>
                <a:gd name="connsiteY1" fmla="*/ 98422 h 752474"/>
                <a:gd name="connsiteX2" fmla="*/ 671513 w 865184"/>
                <a:gd name="connsiteY2" fmla="*/ 722310 h 752474"/>
                <a:gd name="connsiteX3" fmla="*/ 0 w 865184"/>
                <a:gd name="connsiteY3" fmla="*/ 750885 h 752474"/>
                <a:gd name="connsiteX4" fmla="*/ 0 w 865184"/>
                <a:gd name="connsiteY4" fmla="*/ 565147 h 752474"/>
                <a:gd name="connsiteX0" fmla="*/ 0 w 865184"/>
                <a:gd name="connsiteY0" fmla="*/ 565147 h 750885"/>
                <a:gd name="connsiteX1" fmla="*/ 762000 w 865184"/>
                <a:gd name="connsiteY1" fmla="*/ 98422 h 750885"/>
                <a:gd name="connsiteX2" fmla="*/ 671513 w 865184"/>
                <a:gd name="connsiteY2" fmla="*/ 722310 h 750885"/>
                <a:gd name="connsiteX3" fmla="*/ 0 w 865184"/>
                <a:gd name="connsiteY3" fmla="*/ 750885 h 750885"/>
                <a:gd name="connsiteX4" fmla="*/ 0 w 865184"/>
                <a:gd name="connsiteY4" fmla="*/ 565147 h 750885"/>
                <a:gd name="connsiteX0" fmla="*/ 0 w 865184"/>
                <a:gd name="connsiteY0" fmla="*/ 565147 h 888998"/>
                <a:gd name="connsiteX1" fmla="*/ 762000 w 865184"/>
                <a:gd name="connsiteY1" fmla="*/ 98422 h 888998"/>
                <a:gd name="connsiteX2" fmla="*/ 671513 w 865184"/>
                <a:gd name="connsiteY2" fmla="*/ 722310 h 888998"/>
                <a:gd name="connsiteX3" fmla="*/ 0 w 865184"/>
                <a:gd name="connsiteY3" fmla="*/ 750885 h 888998"/>
                <a:gd name="connsiteX4" fmla="*/ 0 w 865184"/>
                <a:gd name="connsiteY4" fmla="*/ 565147 h 888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65184" h="888998">
                  <a:moveTo>
                    <a:pt x="0" y="565147"/>
                  </a:moveTo>
                  <a:cubicBezTo>
                    <a:pt x="363536" y="0"/>
                    <a:pt x="436560" y="163513"/>
                    <a:pt x="762000" y="98422"/>
                  </a:cubicBezTo>
                  <a:cubicBezTo>
                    <a:pt x="865184" y="358776"/>
                    <a:pt x="792154" y="666749"/>
                    <a:pt x="671513" y="722310"/>
                  </a:cubicBezTo>
                  <a:cubicBezTo>
                    <a:pt x="404810" y="888998"/>
                    <a:pt x="223838" y="741360"/>
                    <a:pt x="0" y="750885"/>
                  </a:cubicBezTo>
                  <a:lnTo>
                    <a:pt x="0" y="565147"/>
                  </a:lnTo>
                  <a:close/>
                </a:path>
              </a:pathLst>
            </a:custGeom>
            <a:ln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3" name="Скругленный прямоугольник 342"/>
            <p:cNvSpPr/>
            <p:nvPr/>
          </p:nvSpPr>
          <p:spPr>
            <a:xfrm>
              <a:off x="4357686" y="3071810"/>
              <a:ext cx="142876" cy="142876"/>
            </a:xfrm>
            <a:prstGeom prst="roundRect">
              <a:avLst>
                <a:gd name="adj" fmla="val 41111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5" name="Полилиния 344">
              <a:hlinkClick r:id="" action="ppaction://hlinkshowjump?jump=endshow"/>
            </p:cNvPr>
            <p:cNvSpPr/>
            <p:nvPr/>
          </p:nvSpPr>
          <p:spPr>
            <a:xfrm>
              <a:off x="4457696" y="2640017"/>
              <a:ext cx="865184" cy="888998"/>
            </a:xfrm>
            <a:custGeom>
              <a:avLst/>
              <a:gdLst>
                <a:gd name="connsiteX0" fmla="*/ 0 w 762000"/>
                <a:gd name="connsiteY0" fmla="*/ 466725 h 652463"/>
                <a:gd name="connsiteX1" fmla="*/ 762000 w 762000"/>
                <a:gd name="connsiteY1" fmla="*/ 0 h 652463"/>
                <a:gd name="connsiteX2" fmla="*/ 671513 w 762000"/>
                <a:gd name="connsiteY2" fmla="*/ 623888 h 652463"/>
                <a:gd name="connsiteX3" fmla="*/ 0 w 762000"/>
                <a:gd name="connsiteY3" fmla="*/ 652463 h 652463"/>
                <a:gd name="connsiteX4" fmla="*/ 0 w 762000"/>
                <a:gd name="connsiteY4" fmla="*/ 466725 h 652463"/>
                <a:gd name="connsiteX0" fmla="*/ 0 w 762000"/>
                <a:gd name="connsiteY0" fmla="*/ 565147 h 750885"/>
                <a:gd name="connsiteX1" fmla="*/ 762000 w 762000"/>
                <a:gd name="connsiteY1" fmla="*/ 98422 h 750885"/>
                <a:gd name="connsiteX2" fmla="*/ 671513 w 762000"/>
                <a:gd name="connsiteY2" fmla="*/ 722310 h 750885"/>
                <a:gd name="connsiteX3" fmla="*/ 0 w 762000"/>
                <a:gd name="connsiteY3" fmla="*/ 750885 h 750885"/>
                <a:gd name="connsiteX4" fmla="*/ 0 w 762000"/>
                <a:gd name="connsiteY4" fmla="*/ 565147 h 750885"/>
                <a:gd name="connsiteX0" fmla="*/ 0 w 762000"/>
                <a:gd name="connsiteY0" fmla="*/ 565147 h 750885"/>
                <a:gd name="connsiteX1" fmla="*/ 762000 w 762000"/>
                <a:gd name="connsiteY1" fmla="*/ 98422 h 750885"/>
                <a:gd name="connsiteX2" fmla="*/ 671513 w 762000"/>
                <a:gd name="connsiteY2" fmla="*/ 722310 h 750885"/>
                <a:gd name="connsiteX3" fmla="*/ 0 w 762000"/>
                <a:gd name="connsiteY3" fmla="*/ 750885 h 750885"/>
                <a:gd name="connsiteX4" fmla="*/ 0 w 762000"/>
                <a:gd name="connsiteY4" fmla="*/ 565147 h 750885"/>
                <a:gd name="connsiteX0" fmla="*/ 0 w 865184"/>
                <a:gd name="connsiteY0" fmla="*/ 565147 h 750885"/>
                <a:gd name="connsiteX1" fmla="*/ 762000 w 865184"/>
                <a:gd name="connsiteY1" fmla="*/ 98422 h 750885"/>
                <a:gd name="connsiteX2" fmla="*/ 671513 w 865184"/>
                <a:gd name="connsiteY2" fmla="*/ 722310 h 750885"/>
                <a:gd name="connsiteX3" fmla="*/ 0 w 865184"/>
                <a:gd name="connsiteY3" fmla="*/ 750885 h 750885"/>
                <a:gd name="connsiteX4" fmla="*/ 0 w 865184"/>
                <a:gd name="connsiteY4" fmla="*/ 565147 h 750885"/>
                <a:gd name="connsiteX0" fmla="*/ 0 w 865184"/>
                <a:gd name="connsiteY0" fmla="*/ 565147 h 752474"/>
                <a:gd name="connsiteX1" fmla="*/ 762000 w 865184"/>
                <a:gd name="connsiteY1" fmla="*/ 98422 h 752474"/>
                <a:gd name="connsiteX2" fmla="*/ 671513 w 865184"/>
                <a:gd name="connsiteY2" fmla="*/ 722310 h 752474"/>
                <a:gd name="connsiteX3" fmla="*/ 0 w 865184"/>
                <a:gd name="connsiteY3" fmla="*/ 750885 h 752474"/>
                <a:gd name="connsiteX4" fmla="*/ 0 w 865184"/>
                <a:gd name="connsiteY4" fmla="*/ 565147 h 752474"/>
                <a:gd name="connsiteX0" fmla="*/ 0 w 865184"/>
                <a:gd name="connsiteY0" fmla="*/ 565147 h 750885"/>
                <a:gd name="connsiteX1" fmla="*/ 762000 w 865184"/>
                <a:gd name="connsiteY1" fmla="*/ 98422 h 750885"/>
                <a:gd name="connsiteX2" fmla="*/ 671513 w 865184"/>
                <a:gd name="connsiteY2" fmla="*/ 722310 h 750885"/>
                <a:gd name="connsiteX3" fmla="*/ 0 w 865184"/>
                <a:gd name="connsiteY3" fmla="*/ 750885 h 750885"/>
                <a:gd name="connsiteX4" fmla="*/ 0 w 865184"/>
                <a:gd name="connsiteY4" fmla="*/ 565147 h 750885"/>
                <a:gd name="connsiteX0" fmla="*/ 0 w 865184"/>
                <a:gd name="connsiteY0" fmla="*/ 565147 h 888998"/>
                <a:gd name="connsiteX1" fmla="*/ 762000 w 865184"/>
                <a:gd name="connsiteY1" fmla="*/ 98422 h 888998"/>
                <a:gd name="connsiteX2" fmla="*/ 671513 w 865184"/>
                <a:gd name="connsiteY2" fmla="*/ 722310 h 888998"/>
                <a:gd name="connsiteX3" fmla="*/ 0 w 865184"/>
                <a:gd name="connsiteY3" fmla="*/ 750885 h 888998"/>
                <a:gd name="connsiteX4" fmla="*/ 0 w 865184"/>
                <a:gd name="connsiteY4" fmla="*/ 565147 h 888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65184" h="888998">
                  <a:moveTo>
                    <a:pt x="0" y="565147"/>
                  </a:moveTo>
                  <a:cubicBezTo>
                    <a:pt x="363536" y="0"/>
                    <a:pt x="436560" y="163513"/>
                    <a:pt x="762000" y="98422"/>
                  </a:cubicBezTo>
                  <a:cubicBezTo>
                    <a:pt x="865184" y="358776"/>
                    <a:pt x="792154" y="666749"/>
                    <a:pt x="671513" y="722310"/>
                  </a:cubicBezTo>
                  <a:cubicBezTo>
                    <a:pt x="404810" y="888998"/>
                    <a:pt x="223838" y="741360"/>
                    <a:pt x="0" y="750885"/>
                  </a:cubicBezTo>
                  <a:lnTo>
                    <a:pt x="0" y="565147"/>
                  </a:lnTo>
                  <a:close/>
                </a:path>
              </a:pathLst>
            </a:custGeom>
            <a:ln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6" name="Полилиния 355">
              <a:hlinkClick r:id="" action="ppaction://hlinkshowjump?jump=endshow"/>
            </p:cNvPr>
            <p:cNvSpPr/>
            <p:nvPr/>
          </p:nvSpPr>
          <p:spPr>
            <a:xfrm flipH="1">
              <a:off x="3533771" y="2647945"/>
              <a:ext cx="865184" cy="888998"/>
            </a:xfrm>
            <a:custGeom>
              <a:avLst/>
              <a:gdLst>
                <a:gd name="connsiteX0" fmla="*/ 0 w 762000"/>
                <a:gd name="connsiteY0" fmla="*/ 466725 h 652463"/>
                <a:gd name="connsiteX1" fmla="*/ 762000 w 762000"/>
                <a:gd name="connsiteY1" fmla="*/ 0 h 652463"/>
                <a:gd name="connsiteX2" fmla="*/ 671513 w 762000"/>
                <a:gd name="connsiteY2" fmla="*/ 623888 h 652463"/>
                <a:gd name="connsiteX3" fmla="*/ 0 w 762000"/>
                <a:gd name="connsiteY3" fmla="*/ 652463 h 652463"/>
                <a:gd name="connsiteX4" fmla="*/ 0 w 762000"/>
                <a:gd name="connsiteY4" fmla="*/ 466725 h 652463"/>
                <a:gd name="connsiteX0" fmla="*/ 0 w 762000"/>
                <a:gd name="connsiteY0" fmla="*/ 565147 h 750885"/>
                <a:gd name="connsiteX1" fmla="*/ 762000 w 762000"/>
                <a:gd name="connsiteY1" fmla="*/ 98422 h 750885"/>
                <a:gd name="connsiteX2" fmla="*/ 671513 w 762000"/>
                <a:gd name="connsiteY2" fmla="*/ 722310 h 750885"/>
                <a:gd name="connsiteX3" fmla="*/ 0 w 762000"/>
                <a:gd name="connsiteY3" fmla="*/ 750885 h 750885"/>
                <a:gd name="connsiteX4" fmla="*/ 0 w 762000"/>
                <a:gd name="connsiteY4" fmla="*/ 565147 h 750885"/>
                <a:gd name="connsiteX0" fmla="*/ 0 w 762000"/>
                <a:gd name="connsiteY0" fmla="*/ 565147 h 750885"/>
                <a:gd name="connsiteX1" fmla="*/ 762000 w 762000"/>
                <a:gd name="connsiteY1" fmla="*/ 98422 h 750885"/>
                <a:gd name="connsiteX2" fmla="*/ 671513 w 762000"/>
                <a:gd name="connsiteY2" fmla="*/ 722310 h 750885"/>
                <a:gd name="connsiteX3" fmla="*/ 0 w 762000"/>
                <a:gd name="connsiteY3" fmla="*/ 750885 h 750885"/>
                <a:gd name="connsiteX4" fmla="*/ 0 w 762000"/>
                <a:gd name="connsiteY4" fmla="*/ 565147 h 750885"/>
                <a:gd name="connsiteX0" fmla="*/ 0 w 865184"/>
                <a:gd name="connsiteY0" fmla="*/ 565147 h 750885"/>
                <a:gd name="connsiteX1" fmla="*/ 762000 w 865184"/>
                <a:gd name="connsiteY1" fmla="*/ 98422 h 750885"/>
                <a:gd name="connsiteX2" fmla="*/ 671513 w 865184"/>
                <a:gd name="connsiteY2" fmla="*/ 722310 h 750885"/>
                <a:gd name="connsiteX3" fmla="*/ 0 w 865184"/>
                <a:gd name="connsiteY3" fmla="*/ 750885 h 750885"/>
                <a:gd name="connsiteX4" fmla="*/ 0 w 865184"/>
                <a:gd name="connsiteY4" fmla="*/ 565147 h 750885"/>
                <a:gd name="connsiteX0" fmla="*/ 0 w 865184"/>
                <a:gd name="connsiteY0" fmla="*/ 565147 h 752474"/>
                <a:gd name="connsiteX1" fmla="*/ 762000 w 865184"/>
                <a:gd name="connsiteY1" fmla="*/ 98422 h 752474"/>
                <a:gd name="connsiteX2" fmla="*/ 671513 w 865184"/>
                <a:gd name="connsiteY2" fmla="*/ 722310 h 752474"/>
                <a:gd name="connsiteX3" fmla="*/ 0 w 865184"/>
                <a:gd name="connsiteY3" fmla="*/ 750885 h 752474"/>
                <a:gd name="connsiteX4" fmla="*/ 0 w 865184"/>
                <a:gd name="connsiteY4" fmla="*/ 565147 h 752474"/>
                <a:gd name="connsiteX0" fmla="*/ 0 w 865184"/>
                <a:gd name="connsiteY0" fmla="*/ 565147 h 750885"/>
                <a:gd name="connsiteX1" fmla="*/ 762000 w 865184"/>
                <a:gd name="connsiteY1" fmla="*/ 98422 h 750885"/>
                <a:gd name="connsiteX2" fmla="*/ 671513 w 865184"/>
                <a:gd name="connsiteY2" fmla="*/ 722310 h 750885"/>
                <a:gd name="connsiteX3" fmla="*/ 0 w 865184"/>
                <a:gd name="connsiteY3" fmla="*/ 750885 h 750885"/>
                <a:gd name="connsiteX4" fmla="*/ 0 w 865184"/>
                <a:gd name="connsiteY4" fmla="*/ 565147 h 750885"/>
                <a:gd name="connsiteX0" fmla="*/ 0 w 865184"/>
                <a:gd name="connsiteY0" fmla="*/ 565147 h 888998"/>
                <a:gd name="connsiteX1" fmla="*/ 762000 w 865184"/>
                <a:gd name="connsiteY1" fmla="*/ 98422 h 888998"/>
                <a:gd name="connsiteX2" fmla="*/ 671513 w 865184"/>
                <a:gd name="connsiteY2" fmla="*/ 722310 h 888998"/>
                <a:gd name="connsiteX3" fmla="*/ 0 w 865184"/>
                <a:gd name="connsiteY3" fmla="*/ 750885 h 888998"/>
                <a:gd name="connsiteX4" fmla="*/ 0 w 865184"/>
                <a:gd name="connsiteY4" fmla="*/ 565147 h 888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65184" h="888998">
                  <a:moveTo>
                    <a:pt x="0" y="565147"/>
                  </a:moveTo>
                  <a:cubicBezTo>
                    <a:pt x="363536" y="0"/>
                    <a:pt x="436560" y="163513"/>
                    <a:pt x="762000" y="98422"/>
                  </a:cubicBezTo>
                  <a:cubicBezTo>
                    <a:pt x="865184" y="358776"/>
                    <a:pt x="792154" y="666749"/>
                    <a:pt x="671513" y="722310"/>
                  </a:cubicBezTo>
                  <a:cubicBezTo>
                    <a:pt x="404810" y="888998"/>
                    <a:pt x="223838" y="741360"/>
                    <a:pt x="0" y="750885"/>
                  </a:cubicBezTo>
                  <a:lnTo>
                    <a:pt x="0" y="565147"/>
                  </a:lnTo>
                  <a:close/>
                </a:path>
              </a:pathLst>
            </a:custGeom>
            <a:ln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57" name="Группа 329"/>
          <p:cNvGrpSpPr/>
          <p:nvPr/>
        </p:nvGrpSpPr>
        <p:grpSpPr>
          <a:xfrm rot="16200000">
            <a:off x="7329611" y="6108409"/>
            <a:ext cx="635210" cy="578268"/>
            <a:chOff x="3533771" y="2640017"/>
            <a:chExt cx="1789109" cy="1289049"/>
          </a:xfrm>
          <a:effectLst>
            <a:outerShdw blurRad="76200" dist="63500" dir="2700000" algn="tl" rotWithShape="0">
              <a:prstClr val="black">
                <a:alpha val="64000"/>
              </a:prstClr>
            </a:outerShdw>
          </a:effectLst>
        </p:grpSpPr>
        <p:sp>
          <p:nvSpPr>
            <p:cNvPr id="370" name="Скругленный прямоугольник 369"/>
            <p:cNvSpPr/>
            <p:nvPr/>
          </p:nvSpPr>
          <p:spPr>
            <a:xfrm>
              <a:off x="4357686" y="3357562"/>
              <a:ext cx="142876" cy="357190"/>
            </a:xfrm>
            <a:prstGeom prst="roundRect">
              <a:avLst>
                <a:gd name="adj" fmla="val 50000"/>
              </a:avLst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8" name="Скругленный прямоугольник 387"/>
            <p:cNvSpPr/>
            <p:nvPr/>
          </p:nvSpPr>
          <p:spPr>
            <a:xfrm>
              <a:off x="4357686" y="3143248"/>
              <a:ext cx="142876" cy="285752"/>
            </a:xfrm>
            <a:prstGeom prst="roundRect">
              <a:avLst>
                <a:gd name="adj" fmla="val 30000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97" name="Полилиния 396">
              <a:hlinkClick r:id="" action="ppaction://hlinkshowjump?jump=previousslide"/>
            </p:cNvPr>
            <p:cNvSpPr/>
            <p:nvPr/>
          </p:nvSpPr>
          <p:spPr>
            <a:xfrm flipV="1">
              <a:off x="4457695" y="3286124"/>
              <a:ext cx="571504" cy="642942"/>
            </a:xfrm>
            <a:custGeom>
              <a:avLst/>
              <a:gdLst>
                <a:gd name="connsiteX0" fmla="*/ 0 w 762000"/>
                <a:gd name="connsiteY0" fmla="*/ 466725 h 652463"/>
                <a:gd name="connsiteX1" fmla="*/ 762000 w 762000"/>
                <a:gd name="connsiteY1" fmla="*/ 0 h 652463"/>
                <a:gd name="connsiteX2" fmla="*/ 671513 w 762000"/>
                <a:gd name="connsiteY2" fmla="*/ 623888 h 652463"/>
                <a:gd name="connsiteX3" fmla="*/ 0 w 762000"/>
                <a:gd name="connsiteY3" fmla="*/ 652463 h 652463"/>
                <a:gd name="connsiteX4" fmla="*/ 0 w 762000"/>
                <a:gd name="connsiteY4" fmla="*/ 466725 h 652463"/>
                <a:gd name="connsiteX0" fmla="*/ 0 w 762000"/>
                <a:gd name="connsiteY0" fmla="*/ 565147 h 750885"/>
                <a:gd name="connsiteX1" fmla="*/ 762000 w 762000"/>
                <a:gd name="connsiteY1" fmla="*/ 98422 h 750885"/>
                <a:gd name="connsiteX2" fmla="*/ 671513 w 762000"/>
                <a:gd name="connsiteY2" fmla="*/ 722310 h 750885"/>
                <a:gd name="connsiteX3" fmla="*/ 0 w 762000"/>
                <a:gd name="connsiteY3" fmla="*/ 750885 h 750885"/>
                <a:gd name="connsiteX4" fmla="*/ 0 w 762000"/>
                <a:gd name="connsiteY4" fmla="*/ 565147 h 750885"/>
                <a:gd name="connsiteX0" fmla="*/ 0 w 762000"/>
                <a:gd name="connsiteY0" fmla="*/ 565147 h 750885"/>
                <a:gd name="connsiteX1" fmla="*/ 762000 w 762000"/>
                <a:gd name="connsiteY1" fmla="*/ 98422 h 750885"/>
                <a:gd name="connsiteX2" fmla="*/ 671513 w 762000"/>
                <a:gd name="connsiteY2" fmla="*/ 722310 h 750885"/>
                <a:gd name="connsiteX3" fmla="*/ 0 w 762000"/>
                <a:gd name="connsiteY3" fmla="*/ 750885 h 750885"/>
                <a:gd name="connsiteX4" fmla="*/ 0 w 762000"/>
                <a:gd name="connsiteY4" fmla="*/ 565147 h 750885"/>
                <a:gd name="connsiteX0" fmla="*/ 0 w 865184"/>
                <a:gd name="connsiteY0" fmla="*/ 565147 h 750885"/>
                <a:gd name="connsiteX1" fmla="*/ 762000 w 865184"/>
                <a:gd name="connsiteY1" fmla="*/ 98422 h 750885"/>
                <a:gd name="connsiteX2" fmla="*/ 671513 w 865184"/>
                <a:gd name="connsiteY2" fmla="*/ 722310 h 750885"/>
                <a:gd name="connsiteX3" fmla="*/ 0 w 865184"/>
                <a:gd name="connsiteY3" fmla="*/ 750885 h 750885"/>
                <a:gd name="connsiteX4" fmla="*/ 0 w 865184"/>
                <a:gd name="connsiteY4" fmla="*/ 565147 h 750885"/>
                <a:gd name="connsiteX0" fmla="*/ 0 w 865184"/>
                <a:gd name="connsiteY0" fmla="*/ 565147 h 752474"/>
                <a:gd name="connsiteX1" fmla="*/ 762000 w 865184"/>
                <a:gd name="connsiteY1" fmla="*/ 98422 h 752474"/>
                <a:gd name="connsiteX2" fmla="*/ 671513 w 865184"/>
                <a:gd name="connsiteY2" fmla="*/ 722310 h 752474"/>
                <a:gd name="connsiteX3" fmla="*/ 0 w 865184"/>
                <a:gd name="connsiteY3" fmla="*/ 750885 h 752474"/>
                <a:gd name="connsiteX4" fmla="*/ 0 w 865184"/>
                <a:gd name="connsiteY4" fmla="*/ 565147 h 752474"/>
                <a:gd name="connsiteX0" fmla="*/ 0 w 865184"/>
                <a:gd name="connsiteY0" fmla="*/ 565147 h 750885"/>
                <a:gd name="connsiteX1" fmla="*/ 762000 w 865184"/>
                <a:gd name="connsiteY1" fmla="*/ 98422 h 750885"/>
                <a:gd name="connsiteX2" fmla="*/ 671513 w 865184"/>
                <a:gd name="connsiteY2" fmla="*/ 722310 h 750885"/>
                <a:gd name="connsiteX3" fmla="*/ 0 w 865184"/>
                <a:gd name="connsiteY3" fmla="*/ 750885 h 750885"/>
                <a:gd name="connsiteX4" fmla="*/ 0 w 865184"/>
                <a:gd name="connsiteY4" fmla="*/ 565147 h 750885"/>
                <a:gd name="connsiteX0" fmla="*/ 0 w 865184"/>
                <a:gd name="connsiteY0" fmla="*/ 565147 h 888998"/>
                <a:gd name="connsiteX1" fmla="*/ 762000 w 865184"/>
                <a:gd name="connsiteY1" fmla="*/ 98422 h 888998"/>
                <a:gd name="connsiteX2" fmla="*/ 671513 w 865184"/>
                <a:gd name="connsiteY2" fmla="*/ 722310 h 888998"/>
                <a:gd name="connsiteX3" fmla="*/ 0 w 865184"/>
                <a:gd name="connsiteY3" fmla="*/ 750885 h 888998"/>
                <a:gd name="connsiteX4" fmla="*/ 0 w 865184"/>
                <a:gd name="connsiteY4" fmla="*/ 565147 h 888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65184" h="888998">
                  <a:moveTo>
                    <a:pt x="0" y="565147"/>
                  </a:moveTo>
                  <a:cubicBezTo>
                    <a:pt x="363536" y="0"/>
                    <a:pt x="436560" y="163513"/>
                    <a:pt x="762000" y="98422"/>
                  </a:cubicBezTo>
                  <a:cubicBezTo>
                    <a:pt x="865184" y="358776"/>
                    <a:pt x="792154" y="666749"/>
                    <a:pt x="671513" y="722310"/>
                  </a:cubicBezTo>
                  <a:cubicBezTo>
                    <a:pt x="404810" y="888998"/>
                    <a:pt x="223838" y="741360"/>
                    <a:pt x="0" y="750885"/>
                  </a:cubicBezTo>
                  <a:lnTo>
                    <a:pt x="0" y="565147"/>
                  </a:lnTo>
                  <a:close/>
                </a:path>
              </a:pathLst>
            </a:cu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98" name="Полилиния 397">
              <a:hlinkClick r:id="" action="ppaction://hlinkshowjump?jump=previousslide"/>
            </p:cNvPr>
            <p:cNvSpPr/>
            <p:nvPr/>
          </p:nvSpPr>
          <p:spPr>
            <a:xfrm flipH="1" flipV="1">
              <a:off x="3824286" y="3286124"/>
              <a:ext cx="571504" cy="642942"/>
            </a:xfrm>
            <a:custGeom>
              <a:avLst/>
              <a:gdLst>
                <a:gd name="connsiteX0" fmla="*/ 0 w 762000"/>
                <a:gd name="connsiteY0" fmla="*/ 466725 h 652463"/>
                <a:gd name="connsiteX1" fmla="*/ 762000 w 762000"/>
                <a:gd name="connsiteY1" fmla="*/ 0 h 652463"/>
                <a:gd name="connsiteX2" fmla="*/ 671513 w 762000"/>
                <a:gd name="connsiteY2" fmla="*/ 623888 h 652463"/>
                <a:gd name="connsiteX3" fmla="*/ 0 w 762000"/>
                <a:gd name="connsiteY3" fmla="*/ 652463 h 652463"/>
                <a:gd name="connsiteX4" fmla="*/ 0 w 762000"/>
                <a:gd name="connsiteY4" fmla="*/ 466725 h 652463"/>
                <a:gd name="connsiteX0" fmla="*/ 0 w 762000"/>
                <a:gd name="connsiteY0" fmla="*/ 565147 h 750885"/>
                <a:gd name="connsiteX1" fmla="*/ 762000 w 762000"/>
                <a:gd name="connsiteY1" fmla="*/ 98422 h 750885"/>
                <a:gd name="connsiteX2" fmla="*/ 671513 w 762000"/>
                <a:gd name="connsiteY2" fmla="*/ 722310 h 750885"/>
                <a:gd name="connsiteX3" fmla="*/ 0 w 762000"/>
                <a:gd name="connsiteY3" fmla="*/ 750885 h 750885"/>
                <a:gd name="connsiteX4" fmla="*/ 0 w 762000"/>
                <a:gd name="connsiteY4" fmla="*/ 565147 h 750885"/>
                <a:gd name="connsiteX0" fmla="*/ 0 w 762000"/>
                <a:gd name="connsiteY0" fmla="*/ 565147 h 750885"/>
                <a:gd name="connsiteX1" fmla="*/ 762000 w 762000"/>
                <a:gd name="connsiteY1" fmla="*/ 98422 h 750885"/>
                <a:gd name="connsiteX2" fmla="*/ 671513 w 762000"/>
                <a:gd name="connsiteY2" fmla="*/ 722310 h 750885"/>
                <a:gd name="connsiteX3" fmla="*/ 0 w 762000"/>
                <a:gd name="connsiteY3" fmla="*/ 750885 h 750885"/>
                <a:gd name="connsiteX4" fmla="*/ 0 w 762000"/>
                <a:gd name="connsiteY4" fmla="*/ 565147 h 750885"/>
                <a:gd name="connsiteX0" fmla="*/ 0 w 865184"/>
                <a:gd name="connsiteY0" fmla="*/ 565147 h 750885"/>
                <a:gd name="connsiteX1" fmla="*/ 762000 w 865184"/>
                <a:gd name="connsiteY1" fmla="*/ 98422 h 750885"/>
                <a:gd name="connsiteX2" fmla="*/ 671513 w 865184"/>
                <a:gd name="connsiteY2" fmla="*/ 722310 h 750885"/>
                <a:gd name="connsiteX3" fmla="*/ 0 w 865184"/>
                <a:gd name="connsiteY3" fmla="*/ 750885 h 750885"/>
                <a:gd name="connsiteX4" fmla="*/ 0 w 865184"/>
                <a:gd name="connsiteY4" fmla="*/ 565147 h 750885"/>
                <a:gd name="connsiteX0" fmla="*/ 0 w 865184"/>
                <a:gd name="connsiteY0" fmla="*/ 565147 h 752474"/>
                <a:gd name="connsiteX1" fmla="*/ 762000 w 865184"/>
                <a:gd name="connsiteY1" fmla="*/ 98422 h 752474"/>
                <a:gd name="connsiteX2" fmla="*/ 671513 w 865184"/>
                <a:gd name="connsiteY2" fmla="*/ 722310 h 752474"/>
                <a:gd name="connsiteX3" fmla="*/ 0 w 865184"/>
                <a:gd name="connsiteY3" fmla="*/ 750885 h 752474"/>
                <a:gd name="connsiteX4" fmla="*/ 0 w 865184"/>
                <a:gd name="connsiteY4" fmla="*/ 565147 h 752474"/>
                <a:gd name="connsiteX0" fmla="*/ 0 w 865184"/>
                <a:gd name="connsiteY0" fmla="*/ 565147 h 750885"/>
                <a:gd name="connsiteX1" fmla="*/ 762000 w 865184"/>
                <a:gd name="connsiteY1" fmla="*/ 98422 h 750885"/>
                <a:gd name="connsiteX2" fmla="*/ 671513 w 865184"/>
                <a:gd name="connsiteY2" fmla="*/ 722310 h 750885"/>
                <a:gd name="connsiteX3" fmla="*/ 0 w 865184"/>
                <a:gd name="connsiteY3" fmla="*/ 750885 h 750885"/>
                <a:gd name="connsiteX4" fmla="*/ 0 w 865184"/>
                <a:gd name="connsiteY4" fmla="*/ 565147 h 750885"/>
                <a:gd name="connsiteX0" fmla="*/ 0 w 865184"/>
                <a:gd name="connsiteY0" fmla="*/ 565147 h 888998"/>
                <a:gd name="connsiteX1" fmla="*/ 762000 w 865184"/>
                <a:gd name="connsiteY1" fmla="*/ 98422 h 888998"/>
                <a:gd name="connsiteX2" fmla="*/ 671513 w 865184"/>
                <a:gd name="connsiteY2" fmla="*/ 722310 h 888998"/>
                <a:gd name="connsiteX3" fmla="*/ 0 w 865184"/>
                <a:gd name="connsiteY3" fmla="*/ 750885 h 888998"/>
                <a:gd name="connsiteX4" fmla="*/ 0 w 865184"/>
                <a:gd name="connsiteY4" fmla="*/ 565147 h 888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65184" h="888998">
                  <a:moveTo>
                    <a:pt x="0" y="565147"/>
                  </a:moveTo>
                  <a:cubicBezTo>
                    <a:pt x="363536" y="0"/>
                    <a:pt x="436560" y="163513"/>
                    <a:pt x="762000" y="98422"/>
                  </a:cubicBezTo>
                  <a:cubicBezTo>
                    <a:pt x="865184" y="358776"/>
                    <a:pt x="792154" y="666749"/>
                    <a:pt x="671513" y="722310"/>
                  </a:cubicBezTo>
                  <a:cubicBezTo>
                    <a:pt x="404810" y="888998"/>
                    <a:pt x="223838" y="741360"/>
                    <a:pt x="0" y="750885"/>
                  </a:cubicBezTo>
                  <a:lnTo>
                    <a:pt x="0" y="565147"/>
                  </a:lnTo>
                  <a:close/>
                </a:path>
              </a:pathLst>
            </a:cu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99" name="Скругленный прямоугольник 398"/>
            <p:cNvSpPr/>
            <p:nvPr/>
          </p:nvSpPr>
          <p:spPr>
            <a:xfrm>
              <a:off x="4357686" y="3071810"/>
              <a:ext cx="142876" cy="142876"/>
            </a:xfrm>
            <a:prstGeom prst="roundRect">
              <a:avLst>
                <a:gd name="adj" fmla="val 41111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00" name="Полилиния 399">
              <a:hlinkClick r:id="" action="ppaction://hlinkshowjump?jump=previousslide"/>
            </p:cNvPr>
            <p:cNvSpPr/>
            <p:nvPr/>
          </p:nvSpPr>
          <p:spPr>
            <a:xfrm>
              <a:off x="4457696" y="2640017"/>
              <a:ext cx="865184" cy="888998"/>
            </a:xfrm>
            <a:custGeom>
              <a:avLst/>
              <a:gdLst>
                <a:gd name="connsiteX0" fmla="*/ 0 w 762000"/>
                <a:gd name="connsiteY0" fmla="*/ 466725 h 652463"/>
                <a:gd name="connsiteX1" fmla="*/ 762000 w 762000"/>
                <a:gd name="connsiteY1" fmla="*/ 0 h 652463"/>
                <a:gd name="connsiteX2" fmla="*/ 671513 w 762000"/>
                <a:gd name="connsiteY2" fmla="*/ 623888 h 652463"/>
                <a:gd name="connsiteX3" fmla="*/ 0 w 762000"/>
                <a:gd name="connsiteY3" fmla="*/ 652463 h 652463"/>
                <a:gd name="connsiteX4" fmla="*/ 0 w 762000"/>
                <a:gd name="connsiteY4" fmla="*/ 466725 h 652463"/>
                <a:gd name="connsiteX0" fmla="*/ 0 w 762000"/>
                <a:gd name="connsiteY0" fmla="*/ 565147 h 750885"/>
                <a:gd name="connsiteX1" fmla="*/ 762000 w 762000"/>
                <a:gd name="connsiteY1" fmla="*/ 98422 h 750885"/>
                <a:gd name="connsiteX2" fmla="*/ 671513 w 762000"/>
                <a:gd name="connsiteY2" fmla="*/ 722310 h 750885"/>
                <a:gd name="connsiteX3" fmla="*/ 0 w 762000"/>
                <a:gd name="connsiteY3" fmla="*/ 750885 h 750885"/>
                <a:gd name="connsiteX4" fmla="*/ 0 w 762000"/>
                <a:gd name="connsiteY4" fmla="*/ 565147 h 750885"/>
                <a:gd name="connsiteX0" fmla="*/ 0 w 762000"/>
                <a:gd name="connsiteY0" fmla="*/ 565147 h 750885"/>
                <a:gd name="connsiteX1" fmla="*/ 762000 w 762000"/>
                <a:gd name="connsiteY1" fmla="*/ 98422 h 750885"/>
                <a:gd name="connsiteX2" fmla="*/ 671513 w 762000"/>
                <a:gd name="connsiteY2" fmla="*/ 722310 h 750885"/>
                <a:gd name="connsiteX3" fmla="*/ 0 w 762000"/>
                <a:gd name="connsiteY3" fmla="*/ 750885 h 750885"/>
                <a:gd name="connsiteX4" fmla="*/ 0 w 762000"/>
                <a:gd name="connsiteY4" fmla="*/ 565147 h 750885"/>
                <a:gd name="connsiteX0" fmla="*/ 0 w 865184"/>
                <a:gd name="connsiteY0" fmla="*/ 565147 h 750885"/>
                <a:gd name="connsiteX1" fmla="*/ 762000 w 865184"/>
                <a:gd name="connsiteY1" fmla="*/ 98422 h 750885"/>
                <a:gd name="connsiteX2" fmla="*/ 671513 w 865184"/>
                <a:gd name="connsiteY2" fmla="*/ 722310 h 750885"/>
                <a:gd name="connsiteX3" fmla="*/ 0 w 865184"/>
                <a:gd name="connsiteY3" fmla="*/ 750885 h 750885"/>
                <a:gd name="connsiteX4" fmla="*/ 0 w 865184"/>
                <a:gd name="connsiteY4" fmla="*/ 565147 h 750885"/>
                <a:gd name="connsiteX0" fmla="*/ 0 w 865184"/>
                <a:gd name="connsiteY0" fmla="*/ 565147 h 752474"/>
                <a:gd name="connsiteX1" fmla="*/ 762000 w 865184"/>
                <a:gd name="connsiteY1" fmla="*/ 98422 h 752474"/>
                <a:gd name="connsiteX2" fmla="*/ 671513 w 865184"/>
                <a:gd name="connsiteY2" fmla="*/ 722310 h 752474"/>
                <a:gd name="connsiteX3" fmla="*/ 0 w 865184"/>
                <a:gd name="connsiteY3" fmla="*/ 750885 h 752474"/>
                <a:gd name="connsiteX4" fmla="*/ 0 w 865184"/>
                <a:gd name="connsiteY4" fmla="*/ 565147 h 752474"/>
                <a:gd name="connsiteX0" fmla="*/ 0 w 865184"/>
                <a:gd name="connsiteY0" fmla="*/ 565147 h 750885"/>
                <a:gd name="connsiteX1" fmla="*/ 762000 w 865184"/>
                <a:gd name="connsiteY1" fmla="*/ 98422 h 750885"/>
                <a:gd name="connsiteX2" fmla="*/ 671513 w 865184"/>
                <a:gd name="connsiteY2" fmla="*/ 722310 h 750885"/>
                <a:gd name="connsiteX3" fmla="*/ 0 w 865184"/>
                <a:gd name="connsiteY3" fmla="*/ 750885 h 750885"/>
                <a:gd name="connsiteX4" fmla="*/ 0 w 865184"/>
                <a:gd name="connsiteY4" fmla="*/ 565147 h 750885"/>
                <a:gd name="connsiteX0" fmla="*/ 0 w 865184"/>
                <a:gd name="connsiteY0" fmla="*/ 565147 h 888998"/>
                <a:gd name="connsiteX1" fmla="*/ 762000 w 865184"/>
                <a:gd name="connsiteY1" fmla="*/ 98422 h 888998"/>
                <a:gd name="connsiteX2" fmla="*/ 671513 w 865184"/>
                <a:gd name="connsiteY2" fmla="*/ 722310 h 888998"/>
                <a:gd name="connsiteX3" fmla="*/ 0 w 865184"/>
                <a:gd name="connsiteY3" fmla="*/ 750885 h 888998"/>
                <a:gd name="connsiteX4" fmla="*/ 0 w 865184"/>
                <a:gd name="connsiteY4" fmla="*/ 565147 h 888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65184" h="888998">
                  <a:moveTo>
                    <a:pt x="0" y="565147"/>
                  </a:moveTo>
                  <a:cubicBezTo>
                    <a:pt x="363536" y="0"/>
                    <a:pt x="436560" y="163513"/>
                    <a:pt x="762000" y="98422"/>
                  </a:cubicBezTo>
                  <a:cubicBezTo>
                    <a:pt x="865184" y="358776"/>
                    <a:pt x="792154" y="666749"/>
                    <a:pt x="671513" y="722310"/>
                  </a:cubicBezTo>
                  <a:cubicBezTo>
                    <a:pt x="404810" y="888998"/>
                    <a:pt x="223838" y="741360"/>
                    <a:pt x="0" y="750885"/>
                  </a:cubicBezTo>
                  <a:lnTo>
                    <a:pt x="0" y="565147"/>
                  </a:lnTo>
                  <a:close/>
                </a:path>
              </a:pathLst>
            </a:cu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01" name="Полилиния 400">
              <a:hlinkClick r:id="" action="ppaction://hlinkshowjump?jump=previousslide"/>
            </p:cNvPr>
            <p:cNvSpPr/>
            <p:nvPr/>
          </p:nvSpPr>
          <p:spPr>
            <a:xfrm flipH="1">
              <a:off x="3533771" y="2647945"/>
              <a:ext cx="865184" cy="888998"/>
            </a:xfrm>
            <a:custGeom>
              <a:avLst/>
              <a:gdLst>
                <a:gd name="connsiteX0" fmla="*/ 0 w 762000"/>
                <a:gd name="connsiteY0" fmla="*/ 466725 h 652463"/>
                <a:gd name="connsiteX1" fmla="*/ 762000 w 762000"/>
                <a:gd name="connsiteY1" fmla="*/ 0 h 652463"/>
                <a:gd name="connsiteX2" fmla="*/ 671513 w 762000"/>
                <a:gd name="connsiteY2" fmla="*/ 623888 h 652463"/>
                <a:gd name="connsiteX3" fmla="*/ 0 w 762000"/>
                <a:gd name="connsiteY3" fmla="*/ 652463 h 652463"/>
                <a:gd name="connsiteX4" fmla="*/ 0 w 762000"/>
                <a:gd name="connsiteY4" fmla="*/ 466725 h 652463"/>
                <a:gd name="connsiteX0" fmla="*/ 0 w 762000"/>
                <a:gd name="connsiteY0" fmla="*/ 565147 h 750885"/>
                <a:gd name="connsiteX1" fmla="*/ 762000 w 762000"/>
                <a:gd name="connsiteY1" fmla="*/ 98422 h 750885"/>
                <a:gd name="connsiteX2" fmla="*/ 671513 w 762000"/>
                <a:gd name="connsiteY2" fmla="*/ 722310 h 750885"/>
                <a:gd name="connsiteX3" fmla="*/ 0 w 762000"/>
                <a:gd name="connsiteY3" fmla="*/ 750885 h 750885"/>
                <a:gd name="connsiteX4" fmla="*/ 0 w 762000"/>
                <a:gd name="connsiteY4" fmla="*/ 565147 h 750885"/>
                <a:gd name="connsiteX0" fmla="*/ 0 w 762000"/>
                <a:gd name="connsiteY0" fmla="*/ 565147 h 750885"/>
                <a:gd name="connsiteX1" fmla="*/ 762000 w 762000"/>
                <a:gd name="connsiteY1" fmla="*/ 98422 h 750885"/>
                <a:gd name="connsiteX2" fmla="*/ 671513 w 762000"/>
                <a:gd name="connsiteY2" fmla="*/ 722310 h 750885"/>
                <a:gd name="connsiteX3" fmla="*/ 0 w 762000"/>
                <a:gd name="connsiteY3" fmla="*/ 750885 h 750885"/>
                <a:gd name="connsiteX4" fmla="*/ 0 w 762000"/>
                <a:gd name="connsiteY4" fmla="*/ 565147 h 750885"/>
                <a:gd name="connsiteX0" fmla="*/ 0 w 865184"/>
                <a:gd name="connsiteY0" fmla="*/ 565147 h 750885"/>
                <a:gd name="connsiteX1" fmla="*/ 762000 w 865184"/>
                <a:gd name="connsiteY1" fmla="*/ 98422 h 750885"/>
                <a:gd name="connsiteX2" fmla="*/ 671513 w 865184"/>
                <a:gd name="connsiteY2" fmla="*/ 722310 h 750885"/>
                <a:gd name="connsiteX3" fmla="*/ 0 w 865184"/>
                <a:gd name="connsiteY3" fmla="*/ 750885 h 750885"/>
                <a:gd name="connsiteX4" fmla="*/ 0 w 865184"/>
                <a:gd name="connsiteY4" fmla="*/ 565147 h 750885"/>
                <a:gd name="connsiteX0" fmla="*/ 0 w 865184"/>
                <a:gd name="connsiteY0" fmla="*/ 565147 h 752474"/>
                <a:gd name="connsiteX1" fmla="*/ 762000 w 865184"/>
                <a:gd name="connsiteY1" fmla="*/ 98422 h 752474"/>
                <a:gd name="connsiteX2" fmla="*/ 671513 w 865184"/>
                <a:gd name="connsiteY2" fmla="*/ 722310 h 752474"/>
                <a:gd name="connsiteX3" fmla="*/ 0 w 865184"/>
                <a:gd name="connsiteY3" fmla="*/ 750885 h 752474"/>
                <a:gd name="connsiteX4" fmla="*/ 0 w 865184"/>
                <a:gd name="connsiteY4" fmla="*/ 565147 h 752474"/>
                <a:gd name="connsiteX0" fmla="*/ 0 w 865184"/>
                <a:gd name="connsiteY0" fmla="*/ 565147 h 750885"/>
                <a:gd name="connsiteX1" fmla="*/ 762000 w 865184"/>
                <a:gd name="connsiteY1" fmla="*/ 98422 h 750885"/>
                <a:gd name="connsiteX2" fmla="*/ 671513 w 865184"/>
                <a:gd name="connsiteY2" fmla="*/ 722310 h 750885"/>
                <a:gd name="connsiteX3" fmla="*/ 0 w 865184"/>
                <a:gd name="connsiteY3" fmla="*/ 750885 h 750885"/>
                <a:gd name="connsiteX4" fmla="*/ 0 w 865184"/>
                <a:gd name="connsiteY4" fmla="*/ 565147 h 750885"/>
                <a:gd name="connsiteX0" fmla="*/ 0 w 865184"/>
                <a:gd name="connsiteY0" fmla="*/ 565147 h 888998"/>
                <a:gd name="connsiteX1" fmla="*/ 762000 w 865184"/>
                <a:gd name="connsiteY1" fmla="*/ 98422 h 888998"/>
                <a:gd name="connsiteX2" fmla="*/ 671513 w 865184"/>
                <a:gd name="connsiteY2" fmla="*/ 722310 h 888998"/>
                <a:gd name="connsiteX3" fmla="*/ 0 w 865184"/>
                <a:gd name="connsiteY3" fmla="*/ 750885 h 888998"/>
                <a:gd name="connsiteX4" fmla="*/ 0 w 865184"/>
                <a:gd name="connsiteY4" fmla="*/ 565147 h 888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65184" h="888998">
                  <a:moveTo>
                    <a:pt x="0" y="565147"/>
                  </a:moveTo>
                  <a:cubicBezTo>
                    <a:pt x="363536" y="0"/>
                    <a:pt x="436560" y="163513"/>
                    <a:pt x="762000" y="98422"/>
                  </a:cubicBezTo>
                  <a:cubicBezTo>
                    <a:pt x="865184" y="358776"/>
                    <a:pt x="792154" y="666749"/>
                    <a:pt x="671513" y="722310"/>
                  </a:cubicBezTo>
                  <a:cubicBezTo>
                    <a:pt x="404810" y="888998"/>
                    <a:pt x="223838" y="741360"/>
                    <a:pt x="0" y="750885"/>
                  </a:cubicBezTo>
                  <a:lnTo>
                    <a:pt x="0" y="565147"/>
                  </a:lnTo>
                  <a:close/>
                </a:path>
              </a:pathLst>
            </a:cu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02" name="Группа 329"/>
          <p:cNvGrpSpPr/>
          <p:nvPr/>
        </p:nvGrpSpPr>
        <p:grpSpPr>
          <a:xfrm rot="5400000">
            <a:off x="7897733" y="6111791"/>
            <a:ext cx="635210" cy="571504"/>
            <a:chOff x="3533771" y="2640017"/>
            <a:chExt cx="1789109" cy="1289049"/>
          </a:xfrm>
          <a:effectLst>
            <a:outerShdw blurRad="76200" dist="63500" dir="2700000" algn="tl" rotWithShape="0">
              <a:prstClr val="black">
                <a:alpha val="64000"/>
              </a:prstClr>
            </a:outerShdw>
          </a:effectLst>
        </p:grpSpPr>
        <p:sp>
          <p:nvSpPr>
            <p:cNvPr id="403" name="Скругленный прямоугольник 402"/>
            <p:cNvSpPr/>
            <p:nvPr/>
          </p:nvSpPr>
          <p:spPr>
            <a:xfrm>
              <a:off x="4357686" y="3357562"/>
              <a:ext cx="142876" cy="357190"/>
            </a:xfrm>
            <a:prstGeom prst="roundRect">
              <a:avLst>
                <a:gd name="adj" fmla="val 50000"/>
              </a:avLst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04" name="Скругленный прямоугольник 403"/>
            <p:cNvSpPr/>
            <p:nvPr/>
          </p:nvSpPr>
          <p:spPr>
            <a:xfrm>
              <a:off x="4357686" y="3143248"/>
              <a:ext cx="142876" cy="285752"/>
            </a:xfrm>
            <a:prstGeom prst="roundRect">
              <a:avLst>
                <a:gd name="adj" fmla="val 30000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05" name="Полилиния 404">
              <a:hlinkClick r:id="" action="ppaction://hlinkshowjump?jump=nextslide"/>
            </p:cNvPr>
            <p:cNvSpPr/>
            <p:nvPr/>
          </p:nvSpPr>
          <p:spPr>
            <a:xfrm flipV="1">
              <a:off x="4457695" y="3286124"/>
              <a:ext cx="571504" cy="642942"/>
            </a:xfrm>
            <a:custGeom>
              <a:avLst/>
              <a:gdLst>
                <a:gd name="connsiteX0" fmla="*/ 0 w 762000"/>
                <a:gd name="connsiteY0" fmla="*/ 466725 h 652463"/>
                <a:gd name="connsiteX1" fmla="*/ 762000 w 762000"/>
                <a:gd name="connsiteY1" fmla="*/ 0 h 652463"/>
                <a:gd name="connsiteX2" fmla="*/ 671513 w 762000"/>
                <a:gd name="connsiteY2" fmla="*/ 623888 h 652463"/>
                <a:gd name="connsiteX3" fmla="*/ 0 w 762000"/>
                <a:gd name="connsiteY3" fmla="*/ 652463 h 652463"/>
                <a:gd name="connsiteX4" fmla="*/ 0 w 762000"/>
                <a:gd name="connsiteY4" fmla="*/ 466725 h 652463"/>
                <a:gd name="connsiteX0" fmla="*/ 0 w 762000"/>
                <a:gd name="connsiteY0" fmla="*/ 565147 h 750885"/>
                <a:gd name="connsiteX1" fmla="*/ 762000 w 762000"/>
                <a:gd name="connsiteY1" fmla="*/ 98422 h 750885"/>
                <a:gd name="connsiteX2" fmla="*/ 671513 w 762000"/>
                <a:gd name="connsiteY2" fmla="*/ 722310 h 750885"/>
                <a:gd name="connsiteX3" fmla="*/ 0 w 762000"/>
                <a:gd name="connsiteY3" fmla="*/ 750885 h 750885"/>
                <a:gd name="connsiteX4" fmla="*/ 0 w 762000"/>
                <a:gd name="connsiteY4" fmla="*/ 565147 h 750885"/>
                <a:gd name="connsiteX0" fmla="*/ 0 w 762000"/>
                <a:gd name="connsiteY0" fmla="*/ 565147 h 750885"/>
                <a:gd name="connsiteX1" fmla="*/ 762000 w 762000"/>
                <a:gd name="connsiteY1" fmla="*/ 98422 h 750885"/>
                <a:gd name="connsiteX2" fmla="*/ 671513 w 762000"/>
                <a:gd name="connsiteY2" fmla="*/ 722310 h 750885"/>
                <a:gd name="connsiteX3" fmla="*/ 0 w 762000"/>
                <a:gd name="connsiteY3" fmla="*/ 750885 h 750885"/>
                <a:gd name="connsiteX4" fmla="*/ 0 w 762000"/>
                <a:gd name="connsiteY4" fmla="*/ 565147 h 750885"/>
                <a:gd name="connsiteX0" fmla="*/ 0 w 865184"/>
                <a:gd name="connsiteY0" fmla="*/ 565147 h 750885"/>
                <a:gd name="connsiteX1" fmla="*/ 762000 w 865184"/>
                <a:gd name="connsiteY1" fmla="*/ 98422 h 750885"/>
                <a:gd name="connsiteX2" fmla="*/ 671513 w 865184"/>
                <a:gd name="connsiteY2" fmla="*/ 722310 h 750885"/>
                <a:gd name="connsiteX3" fmla="*/ 0 w 865184"/>
                <a:gd name="connsiteY3" fmla="*/ 750885 h 750885"/>
                <a:gd name="connsiteX4" fmla="*/ 0 w 865184"/>
                <a:gd name="connsiteY4" fmla="*/ 565147 h 750885"/>
                <a:gd name="connsiteX0" fmla="*/ 0 w 865184"/>
                <a:gd name="connsiteY0" fmla="*/ 565147 h 752474"/>
                <a:gd name="connsiteX1" fmla="*/ 762000 w 865184"/>
                <a:gd name="connsiteY1" fmla="*/ 98422 h 752474"/>
                <a:gd name="connsiteX2" fmla="*/ 671513 w 865184"/>
                <a:gd name="connsiteY2" fmla="*/ 722310 h 752474"/>
                <a:gd name="connsiteX3" fmla="*/ 0 w 865184"/>
                <a:gd name="connsiteY3" fmla="*/ 750885 h 752474"/>
                <a:gd name="connsiteX4" fmla="*/ 0 w 865184"/>
                <a:gd name="connsiteY4" fmla="*/ 565147 h 752474"/>
                <a:gd name="connsiteX0" fmla="*/ 0 w 865184"/>
                <a:gd name="connsiteY0" fmla="*/ 565147 h 750885"/>
                <a:gd name="connsiteX1" fmla="*/ 762000 w 865184"/>
                <a:gd name="connsiteY1" fmla="*/ 98422 h 750885"/>
                <a:gd name="connsiteX2" fmla="*/ 671513 w 865184"/>
                <a:gd name="connsiteY2" fmla="*/ 722310 h 750885"/>
                <a:gd name="connsiteX3" fmla="*/ 0 w 865184"/>
                <a:gd name="connsiteY3" fmla="*/ 750885 h 750885"/>
                <a:gd name="connsiteX4" fmla="*/ 0 w 865184"/>
                <a:gd name="connsiteY4" fmla="*/ 565147 h 750885"/>
                <a:gd name="connsiteX0" fmla="*/ 0 w 865184"/>
                <a:gd name="connsiteY0" fmla="*/ 565147 h 888998"/>
                <a:gd name="connsiteX1" fmla="*/ 762000 w 865184"/>
                <a:gd name="connsiteY1" fmla="*/ 98422 h 888998"/>
                <a:gd name="connsiteX2" fmla="*/ 671513 w 865184"/>
                <a:gd name="connsiteY2" fmla="*/ 722310 h 888998"/>
                <a:gd name="connsiteX3" fmla="*/ 0 w 865184"/>
                <a:gd name="connsiteY3" fmla="*/ 750885 h 888998"/>
                <a:gd name="connsiteX4" fmla="*/ 0 w 865184"/>
                <a:gd name="connsiteY4" fmla="*/ 565147 h 888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65184" h="888998">
                  <a:moveTo>
                    <a:pt x="0" y="565147"/>
                  </a:moveTo>
                  <a:cubicBezTo>
                    <a:pt x="363536" y="0"/>
                    <a:pt x="436560" y="163513"/>
                    <a:pt x="762000" y="98422"/>
                  </a:cubicBezTo>
                  <a:cubicBezTo>
                    <a:pt x="865184" y="358776"/>
                    <a:pt x="792154" y="666749"/>
                    <a:pt x="671513" y="722310"/>
                  </a:cubicBezTo>
                  <a:cubicBezTo>
                    <a:pt x="404810" y="888998"/>
                    <a:pt x="223838" y="741360"/>
                    <a:pt x="0" y="750885"/>
                  </a:cubicBezTo>
                  <a:lnTo>
                    <a:pt x="0" y="565147"/>
                  </a:lnTo>
                  <a:close/>
                </a:path>
              </a:pathLst>
            </a:cu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06" name="Полилиния 405">
              <a:hlinkClick r:id="" action="ppaction://hlinkshowjump?jump=nextslide"/>
            </p:cNvPr>
            <p:cNvSpPr/>
            <p:nvPr/>
          </p:nvSpPr>
          <p:spPr>
            <a:xfrm flipH="1" flipV="1">
              <a:off x="3824286" y="3286124"/>
              <a:ext cx="571504" cy="642942"/>
            </a:xfrm>
            <a:custGeom>
              <a:avLst/>
              <a:gdLst>
                <a:gd name="connsiteX0" fmla="*/ 0 w 762000"/>
                <a:gd name="connsiteY0" fmla="*/ 466725 h 652463"/>
                <a:gd name="connsiteX1" fmla="*/ 762000 w 762000"/>
                <a:gd name="connsiteY1" fmla="*/ 0 h 652463"/>
                <a:gd name="connsiteX2" fmla="*/ 671513 w 762000"/>
                <a:gd name="connsiteY2" fmla="*/ 623888 h 652463"/>
                <a:gd name="connsiteX3" fmla="*/ 0 w 762000"/>
                <a:gd name="connsiteY3" fmla="*/ 652463 h 652463"/>
                <a:gd name="connsiteX4" fmla="*/ 0 w 762000"/>
                <a:gd name="connsiteY4" fmla="*/ 466725 h 652463"/>
                <a:gd name="connsiteX0" fmla="*/ 0 w 762000"/>
                <a:gd name="connsiteY0" fmla="*/ 565147 h 750885"/>
                <a:gd name="connsiteX1" fmla="*/ 762000 w 762000"/>
                <a:gd name="connsiteY1" fmla="*/ 98422 h 750885"/>
                <a:gd name="connsiteX2" fmla="*/ 671513 w 762000"/>
                <a:gd name="connsiteY2" fmla="*/ 722310 h 750885"/>
                <a:gd name="connsiteX3" fmla="*/ 0 w 762000"/>
                <a:gd name="connsiteY3" fmla="*/ 750885 h 750885"/>
                <a:gd name="connsiteX4" fmla="*/ 0 w 762000"/>
                <a:gd name="connsiteY4" fmla="*/ 565147 h 750885"/>
                <a:gd name="connsiteX0" fmla="*/ 0 w 762000"/>
                <a:gd name="connsiteY0" fmla="*/ 565147 h 750885"/>
                <a:gd name="connsiteX1" fmla="*/ 762000 w 762000"/>
                <a:gd name="connsiteY1" fmla="*/ 98422 h 750885"/>
                <a:gd name="connsiteX2" fmla="*/ 671513 w 762000"/>
                <a:gd name="connsiteY2" fmla="*/ 722310 h 750885"/>
                <a:gd name="connsiteX3" fmla="*/ 0 w 762000"/>
                <a:gd name="connsiteY3" fmla="*/ 750885 h 750885"/>
                <a:gd name="connsiteX4" fmla="*/ 0 w 762000"/>
                <a:gd name="connsiteY4" fmla="*/ 565147 h 750885"/>
                <a:gd name="connsiteX0" fmla="*/ 0 w 865184"/>
                <a:gd name="connsiteY0" fmla="*/ 565147 h 750885"/>
                <a:gd name="connsiteX1" fmla="*/ 762000 w 865184"/>
                <a:gd name="connsiteY1" fmla="*/ 98422 h 750885"/>
                <a:gd name="connsiteX2" fmla="*/ 671513 w 865184"/>
                <a:gd name="connsiteY2" fmla="*/ 722310 h 750885"/>
                <a:gd name="connsiteX3" fmla="*/ 0 w 865184"/>
                <a:gd name="connsiteY3" fmla="*/ 750885 h 750885"/>
                <a:gd name="connsiteX4" fmla="*/ 0 w 865184"/>
                <a:gd name="connsiteY4" fmla="*/ 565147 h 750885"/>
                <a:gd name="connsiteX0" fmla="*/ 0 w 865184"/>
                <a:gd name="connsiteY0" fmla="*/ 565147 h 752474"/>
                <a:gd name="connsiteX1" fmla="*/ 762000 w 865184"/>
                <a:gd name="connsiteY1" fmla="*/ 98422 h 752474"/>
                <a:gd name="connsiteX2" fmla="*/ 671513 w 865184"/>
                <a:gd name="connsiteY2" fmla="*/ 722310 h 752474"/>
                <a:gd name="connsiteX3" fmla="*/ 0 w 865184"/>
                <a:gd name="connsiteY3" fmla="*/ 750885 h 752474"/>
                <a:gd name="connsiteX4" fmla="*/ 0 w 865184"/>
                <a:gd name="connsiteY4" fmla="*/ 565147 h 752474"/>
                <a:gd name="connsiteX0" fmla="*/ 0 w 865184"/>
                <a:gd name="connsiteY0" fmla="*/ 565147 h 750885"/>
                <a:gd name="connsiteX1" fmla="*/ 762000 w 865184"/>
                <a:gd name="connsiteY1" fmla="*/ 98422 h 750885"/>
                <a:gd name="connsiteX2" fmla="*/ 671513 w 865184"/>
                <a:gd name="connsiteY2" fmla="*/ 722310 h 750885"/>
                <a:gd name="connsiteX3" fmla="*/ 0 w 865184"/>
                <a:gd name="connsiteY3" fmla="*/ 750885 h 750885"/>
                <a:gd name="connsiteX4" fmla="*/ 0 w 865184"/>
                <a:gd name="connsiteY4" fmla="*/ 565147 h 750885"/>
                <a:gd name="connsiteX0" fmla="*/ 0 w 865184"/>
                <a:gd name="connsiteY0" fmla="*/ 565147 h 888998"/>
                <a:gd name="connsiteX1" fmla="*/ 762000 w 865184"/>
                <a:gd name="connsiteY1" fmla="*/ 98422 h 888998"/>
                <a:gd name="connsiteX2" fmla="*/ 671513 w 865184"/>
                <a:gd name="connsiteY2" fmla="*/ 722310 h 888998"/>
                <a:gd name="connsiteX3" fmla="*/ 0 w 865184"/>
                <a:gd name="connsiteY3" fmla="*/ 750885 h 888998"/>
                <a:gd name="connsiteX4" fmla="*/ 0 w 865184"/>
                <a:gd name="connsiteY4" fmla="*/ 565147 h 888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65184" h="888998">
                  <a:moveTo>
                    <a:pt x="0" y="565147"/>
                  </a:moveTo>
                  <a:cubicBezTo>
                    <a:pt x="363536" y="0"/>
                    <a:pt x="436560" y="163513"/>
                    <a:pt x="762000" y="98422"/>
                  </a:cubicBezTo>
                  <a:cubicBezTo>
                    <a:pt x="865184" y="358776"/>
                    <a:pt x="792154" y="666749"/>
                    <a:pt x="671513" y="722310"/>
                  </a:cubicBezTo>
                  <a:cubicBezTo>
                    <a:pt x="404810" y="888998"/>
                    <a:pt x="223838" y="741360"/>
                    <a:pt x="0" y="750885"/>
                  </a:cubicBezTo>
                  <a:lnTo>
                    <a:pt x="0" y="565147"/>
                  </a:lnTo>
                  <a:close/>
                </a:path>
              </a:pathLst>
            </a:cu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07" name="Скругленный прямоугольник 406"/>
            <p:cNvSpPr/>
            <p:nvPr/>
          </p:nvSpPr>
          <p:spPr>
            <a:xfrm>
              <a:off x="4357686" y="3071810"/>
              <a:ext cx="142876" cy="142876"/>
            </a:xfrm>
            <a:prstGeom prst="roundRect">
              <a:avLst>
                <a:gd name="adj" fmla="val 41111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08" name="Полилиния 407">
              <a:hlinkClick r:id="" action="ppaction://hlinkshowjump?jump=nextslide"/>
            </p:cNvPr>
            <p:cNvSpPr/>
            <p:nvPr/>
          </p:nvSpPr>
          <p:spPr>
            <a:xfrm>
              <a:off x="4457696" y="2640017"/>
              <a:ext cx="865184" cy="888998"/>
            </a:xfrm>
            <a:custGeom>
              <a:avLst/>
              <a:gdLst>
                <a:gd name="connsiteX0" fmla="*/ 0 w 762000"/>
                <a:gd name="connsiteY0" fmla="*/ 466725 h 652463"/>
                <a:gd name="connsiteX1" fmla="*/ 762000 w 762000"/>
                <a:gd name="connsiteY1" fmla="*/ 0 h 652463"/>
                <a:gd name="connsiteX2" fmla="*/ 671513 w 762000"/>
                <a:gd name="connsiteY2" fmla="*/ 623888 h 652463"/>
                <a:gd name="connsiteX3" fmla="*/ 0 w 762000"/>
                <a:gd name="connsiteY3" fmla="*/ 652463 h 652463"/>
                <a:gd name="connsiteX4" fmla="*/ 0 w 762000"/>
                <a:gd name="connsiteY4" fmla="*/ 466725 h 652463"/>
                <a:gd name="connsiteX0" fmla="*/ 0 w 762000"/>
                <a:gd name="connsiteY0" fmla="*/ 565147 h 750885"/>
                <a:gd name="connsiteX1" fmla="*/ 762000 w 762000"/>
                <a:gd name="connsiteY1" fmla="*/ 98422 h 750885"/>
                <a:gd name="connsiteX2" fmla="*/ 671513 w 762000"/>
                <a:gd name="connsiteY2" fmla="*/ 722310 h 750885"/>
                <a:gd name="connsiteX3" fmla="*/ 0 w 762000"/>
                <a:gd name="connsiteY3" fmla="*/ 750885 h 750885"/>
                <a:gd name="connsiteX4" fmla="*/ 0 w 762000"/>
                <a:gd name="connsiteY4" fmla="*/ 565147 h 750885"/>
                <a:gd name="connsiteX0" fmla="*/ 0 w 762000"/>
                <a:gd name="connsiteY0" fmla="*/ 565147 h 750885"/>
                <a:gd name="connsiteX1" fmla="*/ 762000 w 762000"/>
                <a:gd name="connsiteY1" fmla="*/ 98422 h 750885"/>
                <a:gd name="connsiteX2" fmla="*/ 671513 w 762000"/>
                <a:gd name="connsiteY2" fmla="*/ 722310 h 750885"/>
                <a:gd name="connsiteX3" fmla="*/ 0 w 762000"/>
                <a:gd name="connsiteY3" fmla="*/ 750885 h 750885"/>
                <a:gd name="connsiteX4" fmla="*/ 0 w 762000"/>
                <a:gd name="connsiteY4" fmla="*/ 565147 h 750885"/>
                <a:gd name="connsiteX0" fmla="*/ 0 w 865184"/>
                <a:gd name="connsiteY0" fmla="*/ 565147 h 750885"/>
                <a:gd name="connsiteX1" fmla="*/ 762000 w 865184"/>
                <a:gd name="connsiteY1" fmla="*/ 98422 h 750885"/>
                <a:gd name="connsiteX2" fmla="*/ 671513 w 865184"/>
                <a:gd name="connsiteY2" fmla="*/ 722310 h 750885"/>
                <a:gd name="connsiteX3" fmla="*/ 0 w 865184"/>
                <a:gd name="connsiteY3" fmla="*/ 750885 h 750885"/>
                <a:gd name="connsiteX4" fmla="*/ 0 w 865184"/>
                <a:gd name="connsiteY4" fmla="*/ 565147 h 750885"/>
                <a:gd name="connsiteX0" fmla="*/ 0 w 865184"/>
                <a:gd name="connsiteY0" fmla="*/ 565147 h 752474"/>
                <a:gd name="connsiteX1" fmla="*/ 762000 w 865184"/>
                <a:gd name="connsiteY1" fmla="*/ 98422 h 752474"/>
                <a:gd name="connsiteX2" fmla="*/ 671513 w 865184"/>
                <a:gd name="connsiteY2" fmla="*/ 722310 h 752474"/>
                <a:gd name="connsiteX3" fmla="*/ 0 w 865184"/>
                <a:gd name="connsiteY3" fmla="*/ 750885 h 752474"/>
                <a:gd name="connsiteX4" fmla="*/ 0 w 865184"/>
                <a:gd name="connsiteY4" fmla="*/ 565147 h 752474"/>
                <a:gd name="connsiteX0" fmla="*/ 0 w 865184"/>
                <a:gd name="connsiteY0" fmla="*/ 565147 h 750885"/>
                <a:gd name="connsiteX1" fmla="*/ 762000 w 865184"/>
                <a:gd name="connsiteY1" fmla="*/ 98422 h 750885"/>
                <a:gd name="connsiteX2" fmla="*/ 671513 w 865184"/>
                <a:gd name="connsiteY2" fmla="*/ 722310 h 750885"/>
                <a:gd name="connsiteX3" fmla="*/ 0 w 865184"/>
                <a:gd name="connsiteY3" fmla="*/ 750885 h 750885"/>
                <a:gd name="connsiteX4" fmla="*/ 0 w 865184"/>
                <a:gd name="connsiteY4" fmla="*/ 565147 h 750885"/>
                <a:gd name="connsiteX0" fmla="*/ 0 w 865184"/>
                <a:gd name="connsiteY0" fmla="*/ 565147 h 888998"/>
                <a:gd name="connsiteX1" fmla="*/ 762000 w 865184"/>
                <a:gd name="connsiteY1" fmla="*/ 98422 h 888998"/>
                <a:gd name="connsiteX2" fmla="*/ 671513 w 865184"/>
                <a:gd name="connsiteY2" fmla="*/ 722310 h 888998"/>
                <a:gd name="connsiteX3" fmla="*/ 0 w 865184"/>
                <a:gd name="connsiteY3" fmla="*/ 750885 h 888998"/>
                <a:gd name="connsiteX4" fmla="*/ 0 w 865184"/>
                <a:gd name="connsiteY4" fmla="*/ 565147 h 888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65184" h="888998">
                  <a:moveTo>
                    <a:pt x="0" y="565147"/>
                  </a:moveTo>
                  <a:cubicBezTo>
                    <a:pt x="363536" y="0"/>
                    <a:pt x="436560" y="163513"/>
                    <a:pt x="762000" y="98422"/>
                  </a:cubicBezTo>
                  <a:cubicBezTo>
                    <a:pt x="865184" y="358776"/>
                    <a:pt x="792154" y="666749"/>
                    <a:pt x="671513" y="722310"/>
                  </a:cubicBezTo>
                  <a:cubicBezTo>
                    <a:pt x="404810" y="888998"/>
                    <a:pt x="223838" y="741360"/>
                    <a:pt x="0" y="750885"/>
                  </a:cubicBezTo>
                  <a:lnTo>
                    <a:pt x="0" y="565147"/>
                  </a:lnTo>
                  <a:close/>
                </a:path>
              </a:pathLst>
            </a:cu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09" name="Полилиния 408">
              <a:hlinkClick r:id="" action="ppaction://hlinkshowjump?jump=nextslide"/>
            </p:cNvPr>
            <p:cNvSpPr/>
            <p:nvPr/>
          </p:nvSpPr>
          <p:spPr>
            <a:xfrm flipH="1">
              <a:off x="3533771" y="2647945"/>
              <a:ext cx="865184" cy="888998"/>
            </a:xfrm>
            <a:custGeom>
              <a:avLst/>
              <a:gdLst>
                <a:gd name="connsiteX0" fmla="*/ 0 w 762000"/>
                <a:gd name="connsiteY0" fmla="*/ 466725 h 652463"/>
                <a:gd name="connsiteX1" fmla="*/ 762000 w 762000"/>
                <a:gd name="connsiteY1" fmla="*/ 0 h 652463"/>
                <a:gd name="connsiteX2" fmla="*/ 671513 w 762000"/>
                <a:gd name="connsiteY2" fmla="*/ 623888 h 652463"/>
                <a:gd name="connsiteX3" fmla="*/ 0 w 762000"/>
                <a:gd name="connsiteY3" fmla="*/ 652463 h 652463"/>
                <a:gd name="connsiteX4" fmla="*/ 0 w 762000"/>
                <a:gd name="connsiteY4" fmla="*/ 466725 h 652463"/>
                <a:gd name="connsiteX0" fmla="*/ 0 w 762000"/>
                <a:gd name="connsiteY0" fmla="*/ 565147 h 750885"/>
                <a:gd name="connsiteX1" fmla="*/ 762000 w 762000"/>
                <a:gd name="connsiteY1" fmla="*/ 98422 h 750885"/>
                <a:gd name="connsiteX2" fmla="*/ 671513 w 762000"/>
                <a:gd name="connsiteY2" fmla="*/ 722310 h 750885"/>
                <a:gd name="connsiteX3" fmla="*/ 0 w 762000"/>
                <a:gd name="connsiteY3" fmla="*/ 750885 h 750885"/>
                <a:gd name="connsiteX4" fmla="*/ 0 w 762000"/>
                <a:gd name="connsiteY4" fmla="*/ 565147 h 750885"/>
                <a:gd name="connsiteX0" fmla="*/ 0 w 762000"/>
                <a:gd name="connsiteY0" fmla="*/ 565147 h 750885"/>
                <a:gd name="connsiteX1" fmla="*/ 762000 w 762000"/>
                <a:gd name="connsiteY1" fmla="*/ 98422 h 750885"/>
                <a:gd name="connsiteX2" fmla="*/ 671513 w 762000"/>
                <a:gd name="connsiteY2" fmla="*/ 722310 h 750885"/>
                <a:gd name="connsiteX3" fmla="*/ 0 w 762000"/>
                <a:gd name="connsiteY3" fmla="*/ 750885 h 750885"/>
                <a:gd name="connsiteX4" fmla="*/ 0 w 762000"/>
                <a:gd name="connsiteY4" fmla="*/ 565147 h 750885"/>
                <a:gd name="connsiteX0" fmla="*/ 0 w 865184"/>
                <a:gd name="connsiteY0" fmla="*/ 565147 h 750885"/>
                <a:gd name="connsiteX1" fmla="*/ 762000 w 865184"/>
                <a:gd name="connsiteY1" fmla="*/ 98422 h 750885"/>
                <a:gd name="connsiteX2" fmla="*/ 671513 w 865184"/>
                <a:gd name="connsiteY2" fmla="*/ 722310 h 750885"/>
                <a:gd name="connsiteX3" fmla="*/ 0 w 865184"/>
                <a:gd name="connsiteY3" fmla="*/ 750885 h 750885"/>
                <a:gd name="connsiteX4" fmla="*/ 0 w 865184"/>
                <a:gd name="connsiteY4" fmla="*/ 565147 h 750885"/>
                <a:gd name="connsiteX0" fmla="*/ 0 w 865184"/>
                <a:gd name="connsiteY0" fmla="*/ 565147 h 752474"/>
                <a:gd name="connsiteX1" fmla="*/ 762000 w 865184"/>
                <a:gd name="connsiteY1" fmla="*/ 98422 h 752474"/>
                <a:gd name="connsiteX2" fmla="*/ 671513 w 865184"/>
                <a:gd name="connsiteY2" fmla="*/ 722310 h 752474"/>
                <a:gd name="connsiteX3" fmla="*/ 0 w 865184"/>
                <a:gd name="connsiteY3" fmla="*/ 750885 h 752474"/>
                <a:gd name="connsiteX4" fmla="*/ 0 w 865184"/>
                <a:gd name="connsiteY4" fmla="*/ 565147 h 752474"/>
                <a:gd name="connsiteX0" fmla="*/ 0 w 865184"/>
                <a:gd name="connsiteY0" fmla="*/ 565147 h 750885"/>
                <a:gd name="connsiteX1" fmla="*/ 762000 w 865184"/>
                <a:gd name="connsiteY1" fmla="*/ 98422 h 750885"/>
                <a:gd name="connsiteX2" fmla="*/ 671513 w 865184"/>
                <a:gd name="connsiteY2" fmla="*/ 722310 h 750885"/>
                <a:gd name="connsiteX3" fmla="*/ 0 w 865184"/>
                <a:gd name="connsiteY3" fmla="*/ 750885 h 750885"/>
                <a:gd name="connsiteX4" fmla="*/ 0 w 865184"/>
                <a:gd name="connsiteY4" fmla="*/ 565147 h 750885"/>
                <a:gd name="connsiteX0" fmla="*/ 0 w 865184"/>
                <a:gd name="connsiteY0" fmla="*/ 565147 h 888998"/>
                <a:gd name="connsiteX1" fmla="*/ 762000 w 865184"/>
                <a:gd name="connsiteY1" fmla="*/ 98422 h 888998"/>
                <a:gd name="connsiteX2" fmla="*/ 671513 w 865184"/>
                <a:gd name="connsiteY2" fmla="*/ 722310 h 888998"/>
                <a:gd name="connsiteX3" fmla="*/ 0 w 865184"/>
                <a:gd name="connsiteY3" fmla="*/ 750885 h 888998"/>
                <a:gd name="connsiteX4" fmla="*/ 0 w 865184"/>
                <a:gd name="connsiteY4" fmla="*/ 565147 h 888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65184" h="888998">
                  <a:moveTo>
                    <a:pt x="0" y="565147"/>
                  </a:moveTo>
                  <a:cubicBezTo>
                    <a:pt x="363536" y="0"/>
                    <a:pt x="436560" y="163513"/>
                    <a:pt x="762000" y="98422"/>
                  </a:cubicBezTo>
                  <a:cubicBezTo>
                    <a:pt x="865184" y="358776"/>
                    <a:pt x="792154" y="666749"/>
                    <a:pt x="671513" y="722310"/>
                  </a:cubicBezTo>
                  <a:cubicBezTo>
                    <a:pt x="404810" y="888998"/>
                    <a:pt x="223838" y="741360"/>
                    <a:pt x="0" y="750885"/>
                  </a:cubicBezTo>
                  <a:lnTo>
                    <a:pt x="0" y="565147"/>
                  </a:lnTo>
                  <a:close/>
                </a:path>
              </a:pathLst>
            </a:cu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1" name="Группа 285"/>
          <p:cNvGrpSpPr/>
          <p:nvPr/>
        </p:nvGrpSpPr>
        <p:grpSpPr>
          <a:xfrm>
            <a:off x="1428728" y="5929330"/>
            <a:ext cx="1000132" cy="1017585"/>
            <a:chOff x="214282" y="5643578"/>
            <a:chExt cx="1285884" cy="1017585"/>
          </a:xfrm>
        </p:grpSpPr>
        <p:sp>
          <p:nvSpPr>
            <p:cNvPr id="287" name="Полилиния 286"/>
            <p:cNvSpPr/>
            <p:nvPr/>
          </p:nvSpPr>
          <p:spPr>
            <a:xfrm>
              <a:off x="785786" y="5715016"/>
              <a:ext cx="714380" cy="946147"/>
            </a:xfrm>
            <a:custGeom>
              <a:avLst/>
              <a:gdLst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60461 h 1160461"/>
                <a:gd name="connsiteX1" fmla="*/ 228600 w 1000125"/>
                <a:gd name="connsiteY1" fmla="*/ 574673 h 1160461"/>
                <a:gd name="connsiteX2" fmla="*/ 404812 w 1000125"/>
                <a:gd name="connsiteY2" fmla="*/ 574673 h 1160461"/>
                <a:gd name="connsiteX3" fmla="*/ 385762 w 1000125"/>
                <a:gd name="connsiteY3" fmla="*/ 384173 h 1160461"/>
                <a:gd name="connsiteX4" fmla="*/ 666750 w 1000125"/>
                <a:gd name="connsiteY4" fmla="*/ 350836 h 1160461"/>
                <a:gd name="connsiteX5" fmla="*/ 642937 w 1000125"/>
                <a:gd name="connsiteY5" fmla="*/ 150811 h 1160461"/>
                <a:gd name="connsiteX6" fmla="*/ 914400 w 1000125"/>
                <a:gd name="connsiteY6" fmla="*/ 12698 h 1160461"/>
                <a:gd name="connsiteX7" fmla="*/ 1000125 w 1000125"/>
                <a:gd name="connsiteY7" fmla="*/ 379411 h 1160461"/>
                <a:gd name="connsiteX8" fmla="*/ 828675 w 1000125"/>
                <a:gd name="connsiteY8" fmla="*/ 403223 h 1160461"/>
                <a:gd name="connsiteX9" fmla="*/ 852487 w 1000125"/>
                <a:gd name="connsiteY9" fmla="*/ 631823 h 1160461"/>
                <a:gd name="connsiteX10" fmla="*/ 638175 w 1000125"/>
                <a:gd name="connsiteY10" fmla="*/ 669923 h 1160461"/>
                <a:gd name="connsiteX11" fmla="*/ 638175 w 1000125"/>
                <a:gd name="connsiteY11" fmla="*/ 850898 h 1160461"/>
                <a:gd name="connsiteX12" fmla="*/ 0 w 1000125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76332" h="1160461">
                  <a:moveTo>
                    <a:pt x="0" y="1160461"/>
                  </a:moveTo>
                  <a:lnTo>
                    <a:pt x="228600" y="574673"/>
                  </a:lnTo>
                  <a:cubicBezTo>
                    <a:pt x="282586" y="474659"/>
                    <a:pt x="346075" y="574673"/>
                    <a:pt x="404812" y="574673"/>
                  </a:cubicBezTo>
                  <a:cubicBezTo>
                    <a:pt x="398462" y="511173"/>
                    <a:pt x="315923" y="481010"/>
                    <a:pt x="385762" y="384173"/>
                  </a:cubicBezTo>
                  <a:cubicBezTo>
                    <a:pt x="498486" y="268286"/>
                    <a:pt x="573087" y="361948"/>
                    <a:pt x="666750" y="350836"/>
                  </a:cubicBezTo>
                  <a:cubicBezTo>
                    <a:pt x="658812" y="284161"/>
                    <a:pt x="541347" y="212725"/>
                    <a:pt x="642937" y="150811"/>
                  </a:cubicBezTo>
                  <a:cubicBezTo>
                    <a:pt x="766771" y="0"/>
                    <a:pt x="823912" y="58736"/>
                    <a:pt x="914400" y="12698"/>
                  </a:cubicBezTo>
                  <a:cubicBezTo>
                    <a:pt x="942975" y="134936"/>
                    <a:pt x="1076332" y="180974"/>
                    <a:pt x="1000125" y="379411"/>
                  </a:cubicBezTo>
                  <a:cubicBezTo>
                    <a:pt x="919170" y="458786"/>
                    <a:pt x="885825" y="395286"/>
                    <a:pt x="828675" y="403223"/>
                  </a:cubicBezTo>
                  <a:cubicBezTo>
                    <a:pt x="836612" y="479423"/>
                    <a:pt x="982671" y="507997"/>
                    <a:pt x="852487" y="631823"/>
                  </a:cubicBezTo>
                  <a:cubicBezTo>
                    <a:pt x="766771" y="787396"/>
                    <a:pt x="709612" y="657223"/>
                    <a:pt x="638175" y="669923"/>
                  </a:cubicBezTo>
                  <a:cubicBezTo>
                    <a:pt x="638175" y="730248"/>
                    <a:pt x="719147" y="790570"/>
                    <a:pt x="638175" y="850898"/>
                  </a:cubicBezTo>
                  <a:lnTo>
                    <a:pt x="0" y="116046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>
                <a:rot lat="20566233" lon="4218831" rev="19705992"/>
              </a:camera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8" name="Полилиния 287"/>
            <p:cNvSpPr/>
            <p:nvPr/>
          </p:nvSpPr>
          <p:spPr>
            <a:xfrm flipH="1">
              <a:off x="214282" y="5715016"/>
              <a:ext cx="714380" cy="946147"/>
            </a:xfrm>
            <a:custGeom>
              <a:avLst/>
              <a:gdLst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60461 h 1160461"/>
                <a:gd name="connsiteX1" fmla="*/ 228600 w 1000125"/>
                <a:gd name="connsiteY1" fmla="*/ 574673 h 1160461"/>
                <a:gd name="connsiteX2" fmla="*/ 404812 w 1000125"/>
                <a:gd name="connsiteY2" fmla="*/ 574673 h 1160461"/>
                <a:gd name="connsiteX3" fmla="*/ 385762 w 1000125"/>
                <a:gd name="connsiteY3" fmla="*/ 384173 h 1160461"/>
                <a:gd name="connsiteX4" fmla="*/ 666750 w 1000125"/>
                <a:gd name="connsiteY4" fmla="*/ 350836 h 1160461"/>
                <a:gd name="connsiteX5" fmla="*/ 642937 w 1000125"/>
                <a:gd name="connsiteY5" fmla="*/ 150811 h 1160461"/>
                <a:gd name="connsiteX6" fmla="*/ 914400 w 1000125"/>
                <a:gd name="connsiteY6" fmla="*/ 12698 h 1160461"/>
                <a:gd name="connsiteX7" fmla="*/ 1000125 w 1000125"/>
                <a:gd name="connsiteY7" fmla="*/ 379411 h 1160461"/>
                <a:gd name="connsiteX8" fmla="*/ 828675 w 1000125"/>
                <a:gd name="connsiteY8" fmla="*/ 403223 h 1160461"/>
                <a:gd name="connsiteX9" fmla="*/ 852487 w 1000125"/>
                <a:gd name="connsiteY9" fmla="*/ 631823 h 1160461"/>
                <a:gd name="connsiteX10" fmla="*/ 638175 w 1000125"/>
                <a:gd name="connsiteY10" fmla="*/ 669923 h 1160461"/>
                <a:gd name="connsiteX11" fmla="*/ 638175 w 1000125"/>
                <a:gd name="connsiteY11" fmla="*/ 850898 h 1160461"/>
                <a:gd name="connsiteX12" fmla="*/ 0 w 1000125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76332" h="1160461">
                  <a:moveTo>
                    <a:pt x="0" y="1160461"/>
                  </a:moveTo>
                  <a:lnTo>
                    <a:pt x="228600" y="574673"/>
                  </a:lnTo>
                  <a:cubicBezTo>
                    <a:pt x="282586" y="474659"/>
                    <a:pt x="346075" y="574673"/>
                    <a:pt x="404812" y="574673"/>
                  </a:cubicBezTo>
                  <a:cubicBezTo>
                    <a:pt x="398462" y="511173"/>
                    <a:pt x="315923" y="481010"/>
                    <a:pt x="385762" y="384173"/>
                  </a:cubicBezTo>
                  <a:cubicBezTo>
                    <a:pt x="498486" y="268286"/>
                    <a:pt x="573087" y="361948"/>
                    <a:pt x="666750" y="350836"/>
                  </a:cubicBezTo>
                  <a:cubicBezTo>
                    <a:pt x="658812" y="284161"/>
                    <a:pt x="541347" y="212725"/>
                    <a:pt x="642937" y="150811"/>
                  </a:cubicBezTo>
                  <a:cubicBezTo>
                    <a:pt x="766771" y="0"/>
                    <a:pt x="823912" y="58736"/>
                    <a:pt x="914400" y="12698"/>
                  </a:cubicBezTo>
                  <a:cubicBezTo>
                    <a:pt x="942975" y="134936"/>
                    <a:pt x="1076332" y="180974"/>
                    <a:pt x="1000125" y="379411"/>
                  </a:cubicBezTo>
                  <a:cubicBezTo>
                    <a:pt x="919170" y="458786"/>
                    <a:pt x="885825" y="395286"/>
                    <a:pt x="828675" y="403223"/>
                  </a:cubicBezTo>
                  <a:cubicBezTo>
                    <a:pt x="836612" y="479423"/>
                    <a:pt x="982671" y="507997"/>
                    <a:pt x="852487" y="631823"/>
                  </a:cubicBezTo>
                  <a:cubicBezTo>
                    <a:pt x="766771" y="787396"/>
                    <a:pt x="709612" y="657223"/>
                    <a:pt x="638175" y="669923"/>
                  </a:cubicBezTo>
                  <a:cubicBezTo>
                    <a:pt x="638175" y="730248"/>
                    <a:pt x="719147" y="790570"/>
                    <a:pt x="638175" y="850898"/>
                  </a:cubicBezTo>
                  <a:lnTo>
                    <a:pt x="0" y="116046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>
                <a:rot lat="18000000" lon="0" rev="20099999"/>
              </a:camera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9" name="Полилиния 288"/>
            <p:cNvSpPr/>
            <p:nvPr/>
          </p:nvSpPr>
          <p:spPr>
            <a:xfrm rot="1839986">
              <a:off x="523281" y="5784561"/>
              <a:ext cx="488006" cy="785225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0" name="24-конечная звезда 289"/>
            <p:cNvSpPr/>
            <p:nvPr/>
          </p:nvSpPr>
          <p:spPr>
            <a:xfrm>
              <a:off x="571472" y="5643578"/>
              <a:ext cx="357190" cy="285752"/>
            </a:xfrm>
            <a:prstGeom prst="star24">
              <a:avLst>
                <a:gd name="adj" fmla="val 43333"/>
              </a:avLst>
            </a:prstGeom>
            <a:solidFill>
              <a:srgbClr val="FFFF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h="38100"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3" name="Группа 356"/>
          <p:cNvGrpSpPr/>
          <p:nvPr/>
        </p:nvGrpSpPr>
        <p:grpSpPr>
          <a:xfrm rot="20068700">
            <a:off x="1657121" y="6384141"/>
            <a:ext cx="250390" cy="340455"/>
            <a:chOff x="2857488" y="4883951"/>
            <a:chExt cx="571504" cy="903297"/>
          </a:xfrm>
        </p:grpSpPr>
        <p:sp>
          <p:nvSpPr>
            <p:cNvPr id="358" name="Овал 357"/>
            <p:cNvSpPr/>
            <p:nvPr/>
          </p:nvSpPr>
          <p:spPr>
            <a:xfrm>
              <a:off x="3000364" y="4929198"/>
              <a:ext cx="285752" cy="1428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9" name="Овал 358"/>
            <p:cNvSpPr/>
            <p:nvPr/>
          </p:nvSpPr>
          <p:spPr>
            <a:xfrm>
              <a:off x="2857488" y="5000636"/>
              <a:ext cx="571504" cy="785818"/>
            </a:xfrm>
            <a:prstGeom prst="ellipse">
              <a:avLst/>
            </a:prstGeom>
            <a:solidFill>
              <a:srgbClr val="A50021"/>
            </a:solidFill>
            <a:ln w="6350"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 prstMaterial="plastic">
              <a:bevelT w="260350" h="127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360" name="Прямая соединительная линия 359"/>
            <p:cNvCxnSpPr>
              <a:stCxn id="359" idx="0"/>
              <a:endCxn id="359" idx="4"/>
            </p:cNvCxnSpPr>
            <p:nvPr/>
          </p:nvCxnSpPr>
          <p:spPr>
            <a:xfrm rot="16200000" flipH="1">
              <a:off x="2750331" y="5393545"/>
              <a:ext cx="785818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1" name="Овал 360"/>
            <p:cNvSpPr/>
            <p:nvPr/>
          </p:nvSpPr>
          <p:spPr>
            <a:xfrm>
              <a:off x="3069421" y="4883951"/>
              <a:ext cx="142876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2" name="Овал 361"/>
            <p:cNvSpPr/>
            <p:nvPr/>
          </p:nvSpPr>
          <p:spPr>
            <a:xfrm>
              <a:off x="3000364" y="5143512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3" name="Овал 362"/>
            <p:cNvSpPr/>
            <p:nvPr/>
          </p:nvSpPr>
          <p:spPr>
            <a:xfrm>
              <a:off x="2928926" y="5286388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4" name="Овал 363"/>
            <p:cNvSpPr/>
            <p:nvPr/>
          </p:nvSpPr>
          <p:spPr>
            <a:xfrm>
              <a:off x="2928926" y="5429264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5" name="Овал 364"/>
            <p:cNvSpPr/>
            <p:nvPr/>
          </p:nvSpPr>
          <p:spPr>
            <a:xfrm>
              <a:off x="3000364" y="5572140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6" name="Овал 365"/>
            <p:cNvSpPr/>
            <p:nvPr/>
          </p:nvSpPr>
          <p:spPr>
            <a:xfrm>
              <a:off x="3214678" y="5143512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7" name="Овал 366"/>
            <p:cNvSpPr/>
            <p:nvPr/>
          </p:nvSpPr>
          <p:spPr>
            <a:xfrm>
              <a:off x="3286116" y="5286388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8" name="Овал 367"/>
            <p:cNvSpPr/>
            <p:nvPr/>
          </p:nvSpPr>
          <p:spPr>
            <a:xfrm>
              <a:off x="3286116" y="5429264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9" name="Овал 368"/>
            <p:cNvSpPr/>
            <p:nvPr/>
          </p:nvSpPr>
          <p:spPr>
            <a:xfrm>
              <a:off x="3214678" y="5572140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5" name="Группа 300"/>
          <p:cNvGrpSpPr/>
          <p:nvPr/>
        </p:nvGrpSpPr>
        <p:grpSpPr>
          <a:xfrm>
            <a:off x="6000760" y="5929330"/>
            <a:ext cx="1000132" cy="928671"/>
            <a:chOff x="214282" y="5643578"/>
            <a:chExt cx="1285884" cy="1017585"/>
          </a:xfrm>
        </p:grpSpPr>
        <p:sp>
          <p:nvSpPr>
            <p:cNvPr id="302" name="Полилиния 301"/>
            <p:cNvSpPr/>
            <p:nvPr/>
          </p:nvSpPr>
          <p:spPr>
            <a:xfrm>
              <a:off x="785786" y="5715016"/>
              <a:ext cx="714380" cy="946147"/>
            </a:xfrm>
            <a:custGeom>
              <a:avLst/>
              <a:gdLst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60461 h 1160461"/>
                <a:gd name="connsiteX1" fmla="*/ 228600 w 1000125"/>
                <a:gd name="connsiteY1" fmla="*/ 574673 h 1160461"/>
                <a:gd name="connsiteX2" fmla="*/ 404812 w 1000125"/>
                <a:gd name="connsiteY2" fmla="*/ 574673 h 1160461"/>
                <a:gd name="connsiteX3" fmla="*/ 385762 w 1000125"/>
                <a:gd name="connsiteY3" fmla="*/ 384173 h 1160461"/>
                <a:gd name="connsiteX4" fmla="*/ 666750 w 1000125"/>
                <a:gd name="connsiteY4" fmla="*/ 350836 h 1160461"/>
                <a:gd name="connsiteX5" fmla="*/ 642937 w 1000125"/>
                <a:gd name="connsiteY5" fmla="*/ 150811 h 1160461"/>
                <a:gd name="connsiteX6" fmla="*/ 914400 w 1000125"/>
                <a:gd name="connsiteY6" fmla="*/ 12698 h 1160461"/>
                <a:gd name="connsiteX7" fmla="*/ 1000125 w 1000125"/>
                <a:gd name="connsiteY7" fmla="*/ 379411 h 1160461"/>
                <a:gd name="connsiteX8" fmla="*/ 828675 w 1000125"/>
                <a:gd name="connsiteY8" fmla="*/ 403223 h 1160461"/>
                <a:gd name="connsiteX9" fmla="*/ 852487 w 1000125"/>
                <a:gd name="connsiteY9" fmla="*/ 631823 h 1160461"/>
                <a:gd name="connsiteX10" fmla="*/ 638175 w 1000125"/>
                <a:gd name="connsiteY10" fmla="*/ 669923 h 1160461"/>
                <a:gd name="connsiteX11" fmla="*/ 638175 w 1000125"/>
                <a:gd name="connsiteY11" fmla="*/ 850898 h 1160461"/>
                <a:gd name="connsiteX12" fmla="*/ 0 w 1000125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76332" h="1160461">
                  <a:moveTo>
                    <a:pt x="0" y="1160461"/>
                  </a:moveTo>
                  <a:lnTo>
                    <a:pt x="228600" y="574673"/>
                  </a:lnTo>
                  <a:cubicBezTo>
                    <a:pt x="282586" y="474659"/>
                    <a:pt x="346075" y="574673"/>
                    <a:pt x="404812" y="574673"/>
                  </a:cubicBezTo>
                  <a:cubicBezTo>
                    <a:pt x="398462" y="511173"/>
                    <a:pt x="315923" y="481010"/>
                    <a:pt x="385762" y="384173"/>
                  </a:cubicBezTo>
                  <a:cubicBezTo>
                    <a:pt x="498486" y="268286"/>
                    <a:pt x="573087" y="361948"/>
                    <a:pt x="666750" y="350836"/>
                  </a:cubicBezTo>
                  <a:cubicBezTo>
                    <a:pt x="658812" y="284161"/>
                    <a:pt x="541347" y="212725"/>
                    <a:pt x="642937" y="150811"/>
                  </a:cubicBezTo>
                  <a:cubicBezTo>
                    <a:pt x="766771" y="0"/>
                    <a:pt x="823912" y="58736"/>
                    <a:pt x="914400" y="12698"/>
                  </a:cubicBezTo>
                  <a:cubicBezTo>
                    <a:pt x="942975" y="134936"/>
                    <a:pt x="1076332" y="180974"/>
                    <a:pt x="1000125" y="379411"/>
                  </a:cubicBezTo>
                  <a:cubicBezTo>
                    <a:pt x="919170" y="458786"/>
                    <a:pt x="885825" y="395286"/>
                    <a:pt x="828675" y="403223"/>
                  </a:cubicBezTo>
                  <a:cubicBezTo>
                    <a:pt x="836612" y="479423"/>
                    <a:pt x="982671" y="507997"/>
                    <a:pt x="852487" y="631823"/>
                  </a:cubicBezTo>
                  <a:cubicBezTo>
                    <a:pt x="766771" y="787396"/>
                    <a:pt x="709612" y="657223"/>
                    <a:pt x="638175" y="669923"/>
                  </a:cubicBezTo>
                  <a:cubicBezTo>
                    <a:pt x="638175" y="730248"/>
                    <a:pt x="719147" y="790570"/>
                    <a:pt x="638175" y="850898"/>
                  </a:cubicBezTo>
                  <a:lnTo>
                    <a:pt x="0" y="116046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>
                <a:rot lat="20566233" lon="4218831" rev="19705992"/>
              </a:camera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3" name="Полилиния 302"/>
            <p:cNvSpPr/>
            <p:nvPr/>
          </p:nvSpPr>
          <p:spPr>
            <a:xfrm flipH="1">
              <a:off x="214282" y="5715016"/>
              <a:ext cx="714380" cy="946147"/>
            </a:xfrm>
            <a:custGeom>
              <a:avLst/>
              <a:gdLst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60461 h 1160461"/>
                <a:gd name="connsiteX1" fmla="*/ 228600 w 1000125"/>
                <a:gd name="connsiteY1" fmla="*/ 574673 h 1160461"/>
                <a:gd name="connsiteX2" fmla="*/ 404812 w 1000125"/>
                <a:gd name="connsiteY2" fmla="*/ 574673 h 1160461"/>
                <a:gd name="connsiteX3" fmla="*/ 385762 w 1000125"/>
                <a:gd name="connsiteY3" fmla="*/ 384173 h 1160461"/>
                <a:gd name="connsiteX4" fmla="*/ 666750 w 1000125"/>
                <a:gd name="connsiteY4" fmla="*/ 350836 h 1160461"/>
                <a:gd name="connsiteX5" fmla="*/ 642937 w 1000125"/>
                <a:gd name="connsiteY5" fmla="*/ 150811 h 1160461"/>
                <a:gd name="connsiteX6" fmla="*/ 914400 w 1000125"/>
                <a:gd name="connsiteY6" fmla="*/ 12698 h 1160461"/>
                <a:gd name="connsiteX7" fmla="*/ 1000125 w 1000125"/>
                <a:gd name="connsiteY7" fmla="*/ 379411 h 1160461"/>
                <a:gd name="connsiteX8" fmla="*/ 828675 w 1000125"/>
                <a:gd name="connsiteY8" fmla="*/ 403223 h 1160461"/>
                <a:gd name="connsiteX9" fmla="*/ 852487 w 1000125"/>
                <a:gd name="connsiteY9" fmla="*/ 631823 h 1160461"/>
                <a:gd name="connsiteX10" fmla="*/ 638175 w 1000125"/>
                <a:gd name="connsiteY10" fmla="*/ 669923 h 1160461"/>
                <a:gd name="connsiteX11" fmla="*/ 638175 w 1000125"/>
                <a:gd name="connsiteY11" fmla="*/ 850898 h 1160461"/>
                <a:gd name="connsiteX12" fmla="*/ 0 w 1000125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76332" h="1160461">
                  <a:moveTo>
                    <a:pt x="0" y="1160461"/>
                  </a:moveTo>
                  <a:lnTo>
                    <a:pt x="228600" y="574673"/>
                  </a:lnTo>
                  <a:cubicBezTo>
                    <a:pt x="282586" y="474659"/>
                    <a:pt x="346075" y="574673"/>
                    <a:pt x="404812" y="574673"/>
                  </a:cubicBezTo>
                  <a:cubicBezTo>
                    <a:pt x="398462" y="511173"/>
                    <a:pt x="315923" y="481010"/>
                    <a:pt x="385762" y="384173"/>
                  </a:cubicBezTo>
                  <a:cubicBezTo>
                    <a:pt x="498486" y="268286"/>
                    <a:pt x="573087" y="361948"/>
                    <a:pt x="666750" y="350836"/>
                  </a:cubicBezTo>
                  <a:cubicBezTo>
                    <a:pt x="658812" y="284161"/>
                    <a:pt x="541347" y="212725"/>
                    <a:pt x="642937" y="150811"/>
                  </a:cubicBezTo>
                  <a:cubicBezTo>
                    <a:pt x="766771" y="0"/>
                    <a:pt x="823912" y="58736"/>
                    <a:pt x="914400" y="12698"/>
                  </a:cubicBezTo>
                  <a:cubicBezTo>
                    <a:pt x="942975" y="134936"/>
                    <a:pt x="1076332" y="180974"/>
                    <a:pt x="1000125" y="379411"/>
                  </a:cubicBezTo>
                  <a:cubicBezTo>
                    <a:pt x="919170" y="458786"/>
                    <a:pt x="885825" y="395286"/>
                    <a:pt x="828675" y="403223"/>
                  </a:cubicBezTo>
                  <a:cubicBezTo>
                    <a:pt x="836612" y="479423"/>
                    <a:pt x="982671" y="507997"/>
                    <a:pt x="852487" y="631823"/>
                  </a:cubicBezTo>
                  <a:cubicBezTo>
                    <a:pt x="766771" y="787396"/>
                    <a:pt x="709612" y="657223"/>
                    <a:pt x="638175" y="669923"/>
                  </a:cubicBezTo>
                  <a:cubicBezTo>
                    <a:pt x="638175" y="730248"/>
                    <a:pt x="719147" y="790570"/>
                    <a:pt x="638175" y="850898"/>
                  </a:cubicBezTo>
                  <a:lnTo>
                    <a:pt x="0" y="116046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>
                <a:rot lat="18000000" lon="0" rev="20099999"/>
              </a:camera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4" name="Полилиния 303"/>
            <p:cNvSpPr/>
            <p:nvPr/>
          </p:nvSpPr>
          <p:spPr>
            <a:xfrm rot="1839986">
              <a:off x="523281" y="5784561"/>
              <a:ext cx="488006" cy="785225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5" name="24-конечная звезда 304"/>
            <p:cNvSpPr/>
            <p:nvPr/>
          </p:nvSpPr>
          <p:spPr>
            <a:xfrm>
              <a:off x="571472" y="5643578"/>
              <a:ext cx="357190" cy="285752"/>
            </a:xfrm>
            <a:prstGeom prst="star24">
              <a:avLst>
                <a:gd name="adj" fmla="val 43333"/>
              </a:avLst>
            </a:prstGeom>
            <a:solidFill>
              <a:srgbClr val="FFFF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h="38100"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3075" name="Picture 3" descr="C:\Users\user\Desktop\Мастер-класс Жанна\P1010080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6413" y="3049608"/>
            <a:ext cx="3513360" cy="2899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521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50"/>
            </a:gs>
            <a:gs pos="11000">
              <a:srgbClr val="21D6E0"/>
            </a:gs>
            <a:gs pos="100000">
              <a:schemeClr val="accent1">
                <a:lumMod val="20000"/>
                <a:lumOff val="8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Овал 108"/>
          <p:cNvSpPr/>
          <p:nvPr/>
        </p:nvSpPr>
        <p:spPr>
          <a:xfrm>
            <a:off x="163482" y="387328"/>
            <a:ext cx="1053703" cy="1006623"/>
          </a:xfrm>
          <a:prstGeom prst="ellipse">
            <a:avLst/>
          </a:prstGeom>
          <a:gradFill flip="none" rotWithShape="1">
            <a:gsLst>
              <a:gs pos="100000">
                <a:schemeClr val="bg1">
                  <a:alpha val="0"/>
                </a:schemeClr>
              </a:gs>
              <a:gs pos="46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387"/>
          <p:cNvGrpSpPr/>
          <p:nvPr/>
        </p:nvGrpSpPr>
        <p:grpSpPr>
          <a:xfrm>
            <a:off x="-836392" y="-171400"/>
            <a:ext cx="10029001" cy="7598591"/>
            <a:chOff x="-836391" y="302553"/>
            <a:chExt cx="9285264" cy="7124638"/>
          </a:xfrm>
        </p:grpSpPr>
        <p:sp>
          <p:nvSpPr>
            <p:cNvPr id="383" name="Полилиния 382"/>
            <p:cNvSpPr/>
            <p:nvPr/>
          </p:nvSpPr>
          <p:spPr>
            <a:xfrm rot="1219034">
              <a:off x="208762" y="2054135"/>
              <a:ext cx="8240111" cy="621713"/>
            </a:xfrm>
            <a:custGeom>
              <a:avLst/>
              <a:gdLst>
                <a:gd name="connsiteX0" fmla="*/ 63062 w 8240111"/>
                <a:gd name="connsiteY0" fmla="*/ 0 h 809297"/>
                <a:gd name="connsiteX1" fmla="*/ 8240111 w 8240111"/>
                <a:gd name="connsiteY1" fmla="*/ 42041 h 809297"/>
                <a:gd name="connsiteX2" fmla="*/ 8219090 w 8240111"/>
                <a:gd name="connsiteY2" fmla="*/ 809297 h 809297"/>
                <a:gd name="connsiteX3" fmla="*/ 0 w 8240111"/>
                <a:gd name="connsiteY3" fmla="*/ 315310 h 809297"/>
                <a:gd name="connsiteX4" fmla="*/ 63062 w 8240111"/>
                <a:gd name="connsiteY4" fmla="*/ 0 h 809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240111" h="809297">
                  <a:moveTo>
                    <a:pt x="63062" y="0"/>
                  </a:moveTo>
                  <a:lnTo>
                    <a:pt x="8240111" y="42041"/>
                  </a:lnTo>
                  <a:lnTo>
                    <a:pt x="8219090" y="809297"/>
                  </a:lnTo>
                  <a:lnTo>
                    <a:pt x="0" y="315310"/>
                  </a:lnTo>
                  <a:lnTo>
                    <a:pt x="63062" y="0"/>
                  </a:lnTo>
                  <a:close/>
                </a:path>
              </a:pathLst>
            </a:custGeom>
            <a:gradFill flip="none" rotWithShape="1">
              <a:gsLst>
                <a:gs pos="100000">
                  <a:schemeClr val="bg1">
                    <a:alpha val="54000"/>
                  </a:schemeClr>
                </a:gs>
                <a:gs pos="0">
                  <a:schemeClr val="bg1">
                    <a:alpha val="0"/>
                  </a:schemeClr>
                </a:gs>
              </a:gsLst>
              <a:lin ang="9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4" name="Полилиния 383"/>
            <p:cNvSpPr/>
            <p:nvPr/>
          </p:nvSpPr>
          <p:spPr>
            <a:xfrm rot="1635534">
              <a:off x="184862" y="2709745"/>
              <a:ext cx="8240111" cy="621713"/>
            </a:xfrm>
            <a:custGeom>
              <a:avLst/>
              <a:gdLst>
                <a:gd name="connsiteX0" fmla="*/ 63062 w 8240111"/>
                <a:gd name="connsiteY0" fmla="*/ 0 h 809297"/>
                <a:gd name="connsiteX1" fmla="*/ 8240111 w 8240111"/>
                <a:gd name="connsiteY1" fmla="*/ 42041 h 809297"/>
                <a:gd name="connsiteX2" fmla="*/ 8219090 w 8240111"/>
                <a:gd name="connsiteY2" fmla="*/ 809297 h 809297"/>
                <a:gd name="connsiteX3" fmla="*/ 0 w 8240111"/>
                <a:gd name="connsiteY3" fmla="*/ 315310 h 809297"/>
                <a:gd name="connsiteX4" fmla="*/ 63062 w 8240111"/>
                <a:gd name="connsiteY4" fmla="*/ 0 h 809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240111" h="809297">
                  <a:moveTo>
                    <a:pt x="63062" y="0"/>
                  </a:moveTo>
                  <a:lnTo>
                    <a:pt x="8240111" y="42041"/>
                  </a:lnTo>
                  <a:lnTo>
                    <a:pt x="8219090" y="809297"/>
                  </a:lnTo>
                  <a:lnTo>
                    <a:pt x="0" y="315310"/>
                  </a:lnTo>
                  <a:lnTo>
                    <a:pt x="63062" y="0"/>
                  </a:lnTo>
                  <a:close/>
                </a:path>
              </a:pathLst>
            </a:custGeom>
            <a:gradFill flip="none" rotWithShape="1">
              <a:gsLst>
                <a:gs pos="100000">
                  <a:schemeClr val="bg1">
                    <a:alpha val="54000"/>
                  </a:schemeClr>
                </a:gs>
                <a:gs pos="0">
                  <a:schemeClr val="bg1">
                    <a:alpha val="0"/>
                  </a:schemeClr>
                </a:gs>
              </a:gsLst>
              <a:lin ang="9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5" name="Полилиния 384"/>
            <p:cNvSpPr/>
            <p:nvPr/>
          </p:nvSpPr>
          <p:spPr>
            <a:xfrm rot="2120141">
              <a:off x="-7745" y="3397179"/>
              <a:ext cx="8240111" cy="621713"/>
            </a:xfrm>
            <a:custGeom>
              <a:avLst/>
              <a:gdLst>
                <a:gd name="connsiteX0" fmla="*/ 63062 w 8240111"/>
                <a:gd name="connsiteY0" fmla="*/ 0 h 809297"/>
                <a:gd name="connsiteX1" fmla="*/ 8240111 w 8240111"/>
                <a:gd name="connsiteY1" fmla="*/ 42041 h 809297"/>
                <a:gd name="connsiteX2" fmla="*/ 8219090 w 8240111"/>
                <a:gd name="connsiteY2" fmla="*/ 809297 h 809297"/>
                <a:gd name="connsiteX3" fmla="*/ 0 w 8240111"/>
                <a:gd name="connsiteY3" fmla="*/ 315310 h 809297"/>
                <a:gd name="connsiteX4" fmla="*/ 63062 w 8240111"/>
                <a:gd name="connsiteY4" fmla="*/ 0 h 809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240111" h="809297">
                  <a:moveTo>
                    <a:pt x="63062" y="0"/>
                  </a:moveTo>
                  <a:lnTo>
                    <a:pt x="8240111" y="42041"/>
                  </a:lnTo>
                  <a:lnTo>
                    <a:pt x="8219090" y="809297"/>
                  </a:lnTo>
                  <a:lnTo>
                    <a:pt x="0" y="315310"/>
                  </a:lnTo>
                  <a:lnTo>
                    <a:pt x="63062" y="0"/>
                  </a:lnTo>
                  <a:close/>
                </a:path>
              </a:pathLst>
            </a:custGeom>
            <a:gradFill flip="none" rotWithShape="1">
              <a:gsLst>
                <a:gs pos="100000">
                  <a:schemeClr val="bg1">
                    <a:alpha val="54000"/>
                  </a:schemeClr>
                </a:gs>
                <a:gs pos="0">
                  <a:schemeClr val="bg1">
                    <a:alpha val="0"/>
                  </a:schemeClr>
                </a:gs>
              </a:gsLst>
              <a:lin ang="9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6" name="Полилиния 385"/>
            <p:cNvSpPr/>
            <p:nvPr/>
          </p:nvSpPr>
          <p:spPr>
            <a:xfrm rot="2683881">
              <a:off x="-836391" y="3656663"/>
              <a:ext cx="8240111" cy="621713"/>
            </a:xfrm>
            <a:custGeom>
              <a:avLst/>
              <a:gdLst>
                <a:gd name="connsiteX0" fmla="*/ 63062 w 8240111"/>
                <a:gd name="connsiteY0" fmla="*/ 0 h 809297"/>
                <a:gd name="connsiteX1" fmla="*/ 8240111 w 8240111"/>
                <a:gd name="connsiteY1" fmla="*/ 42041 h 809297"/>
                <a:gd name="connsiteX2" fmla="*/ 8219090 w 8240111"/>
                <a:gd name="connsiteY2" fmla="*/ 809297 h 809297"/>
                <a:gd name="connsiteX3" fmla="*/ 0 w 8240111"/>
                <a:gd name="connsiteY3" fmla="*/ 315310 h 809297"/>
                <a:gd name="connsiteX4" fmla="*/ 63062 w 8240111"/>
                <a:gd name="connsiteY4" fmla="*/ 0 h 809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240111" h="809297">
                  <a:moveTo>
                    <a:pt x="63062" y="0"/>
                  </a:moveTo>
                  <a:lnTo>
                    <a:pt x="8240111" y="42041"/>
                  </a:lnTo>
                  <a:lnTo>
                    <a:pt x="8219090" y="809297"/>
                  </a:lnTo>
                  <a:lnTo>
                    <a:pt x="0" y="315310"/>
                  </a:lnTo>
                  <a:lnTo>
                    <a:pt x="63062" y="0"/>
                  </a:lnTo>
                  <a:close/>
                </a:path>
              </a:pathLst>
            </a:custGeom>
            <a:gradFill flip="none" rotWithShape="1">
              <a:gsLst>
                <a:gs pos="100000">
                  <a:schemeClr val="bg1">
                    <a:alpha val="54000"/>
                  </a:schemeClr>
                </a:gs>
                <a:gs pos="0">
                  <a:schemeClr val="bg1">
                    <a:alpha val="0"/>
                  </a:schemeClr>
                </a:gs>
              </a:gsLst>
              <a:lin ang="9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7" name="Полилиния 386"/>
            <p:cNvSpPr/>
            <p:nvPr/>
          </p:nvSpPr>
          <p:spPr>
            <a:xfrm rot="3406944">
              <a:off x="-1350748" y="3554015"/>
              <a:ext cx="7124638" cy="621713"/>
            </a:xfrm>
            <a:custGeom>
              <a:avLst/>
              <a:gdLst>
                <a:gd name="connsiteX0" fmla="*/ 63062 w 8240111"/>
                <a:gd name="connsiteY0" fmla="*/ 0 h 809297"/>
                <a:gd name="connsiteX1" fmla="*/ 8240111 w 8240111"/>
                <a:gd name="connsiteY1" fmla="*/ 42041 h 809297"/>
                <a:gd name="connsiteX2" fmla="*/ 8219090 w 8240111"/>
                <a:gd name="connsiteY2" fmla="*/ 809297 h 809297"/>
                <a:gd name="connsiteX3" fmla="*/ 0 w 8240111"/>
                <a:gd name="connsiteY3" fmla="*/ 315310 h 809297"/>
                <a:gd name="connsiteX4" fmla="*/ 63062 w 8240111"/>
                <a:gd name="connsiteY4" fmla="*/ 0 h 809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240111" h="809297">
                  <a:moveTo>
                    <a:pt x="63062" y="0"/>
                  </a:moveTo>
                  <a:lnTo>
                    <a:pt x="8240111" y="42041"/>
                  </a:lnTo>
                  <a:lnTo>
                    <a:pt x="8219090" y="809297"/>
                  </a:lnTo>
                  <a:lnTo>
                    <a:pt x="0" y="315310"/>
                  </a:lnTo>
                  <a:lnTo>
                    <a:pt x="63062" y="0"/>
                  </a:lnTo>
                  <a:close/>
                </a:path>
              </a:pathLst>
            </a:custGeom>
            <a:gradFill flip="none" rotWithShape="1">
              <a:gsLst>
                <a:gs pos="100000">
                  <a:schemeClr val="bg1">
                    <a:alpha val="54000"/>
                  </a:schemeClr>
                </a:gs>
                <a:gs pos="0">
                  <a:schemeClr val="bg1">
                    <a:alpha val="0"/>
                  </a:schemeClr>
                </a:gs>
              </a:gsLst>
              <a:lin ang="9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07" name="Облако 106"/>
          <p:cNvSpPr/>
          <p:nvPr/>
        </p:nvSpPr>
        <p:spPr>
          <a:xfrm>
            <a:off x="2571736" y="571480"/>
            <a:ext cx="5000660" cy="857256"/>
          </a:xfrm>
          <a:prstGeom prst="cloud">
            <a:avLst/>
          </a:prstGeom>
          <a:gradFill flip="none" rotWithShape="1">
            <a:gsLst>
              <a:gs pos="0">
                <a:srgbClr val="AAE1F4"/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0200000" scaled="0"/>
            <a:tileRect/>
          </a:gradFill>
          <a:ln>
            <a:noFill/>
          </a:ln>
          <a:scene3d>
            <a:camera prst="orthographicFront"/>
            <a:lightRig rig="threePt" dir="t"/>
          </a:scene3d>
          <a:sp3d>
            <a:bevelT w="18415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8" name="Облако 107"/>
          <p:cNvSpPr/>
          <p:nvPr/>
        </p:nvSpPr>
        <p:spPr>
          <a:xfrm>
            <a:off x="5429256" y="1928802"/>
            <a:ext cx="3429024" cy="714380"/>
          </a:xfrm>
          <a:prstGeom prst="cloud">
            <a:avLst/>
          </a:prstGeom>
          <a:gradFill flip="none" rotWithShape="1">
            <a:gsLst>
              <a:gs pos="0">
                <a:srgbClr val="AAE1F4"/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0200000" scaled="0"/>
            <a:tileRect/>
          </a:gradFill>
          <a:ln>
            <a:noFill/>
          </a:ln>
          <a:scene3d>
            <a:camera prst="orthographicFront"/>
            <a:lightRig rig="threePt" dir="t"/>
          </a:scene3d>
          <a:sp3d>
            <a:bevelT w="18415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3" name="Группа 56"/>
          <p:cNvGrpSpPr/>
          <p:nvPr/>
        </p:nvGrpSpPr>
        <p:grpSpPr>
          <a:xfrm>
            <a:off x="5072066" y="0"/>
            <a:ext cx="4762740" cy="3000396"/>
            <a:chOff x="5214942" y="-71462"/>
            <a:chExt cx="4191236" cy="2724650"/>
          </a:xfrm>
        </p:grpSpPr>
        <p:sp>
          <p:nvSpPr>
            <p:cNvPr id="4" name="Полилиния 3"/>
            <p:cNvSpPr/>
            <p:nvPr/>
          </p:nvSpPr>
          <p:spPr>
            <a:xfrm>
              <a:off x="5318235" y="785794"/>
              <a:ext cx="3825765" cy="1734207"/>
            </a:xfrm>
            <a:custGeom>
              <a:avLst/>
              <a:gdLst>
                <a:gd name="connsiteX0" fmla="*/ 3825765 w 3825765"/>
                <a:gd name="connsiteY0" fmla="*/ 546538 h 1734207"/>
                <a:gd name="connsiteX1" fmla="*/ 2816772 w 3825765"/>
                <a:gd name="connsiteY1" fmla="*/ 714703 h 1734207"/>
                <a:gd name="connsiteX2" fmla="*/ 2028496 w 3825765"/>
                <a:gd name="connsiteY2" fmla="*/ 767255 h 1734207"/>
                <a:gd name="connsiteX3" fmla="*/ 1334813 w 3825765"/>
                <a:gd name="connsiteY3" fmla="*/ 31531 h 1734207"/>
                <a:gd name="connsiteX4" fmla="*/ 1902372 w 3825765"/>
                <a:gd name="connsiteY4" fmla="*/ 767255 h 1734207"/>
                <a:gd name="connsiteX5" fmla="*/ 935420 w 3825765"/>
                <a:gd name="connsiteY5" fmla="*/ 567559 h 1734207"/>
                <a:gd name="connsiteX6" fmla="*/ 945931 w 3825765"/>
                <a:gd name="connsiteY6" fmla="*/ 0 h 1734207"/>
                <a:gd name="connsiteX7" fmla="*/ 819806 w 3825765"/>
                <a:gd name="connsiteY7" fmla="*/ 536028 h 1734207"/>
                <a:gd name="connsiteX8" fmla="*/ 0 w 3825765"/>
                <a:gd name="connsiteY8" fmla="*/ 430924 h 1734207"/>
                <a:gd name="connsiteX9" fmla="*/ 746234 w 3825765"/>
                <a:gd name="connsiteY9" fmla="*/ 630621 h 1734207"/>
                <a:gd name="connsiteX10" fmla="*/ 262758 w 3825765"/>
                <a:gd name="connsiteY10" fmla="*/ 893379 h 1734207"/>
                <a:gd name="connsiteX11" fmla="*/ 914400 w 3825765"/>
                <a:gd name="connsiteY11" fmla="*/ 683172 h 1734207"/>
                <a:gd name="connsiteX12" fmla="*/ 1965434 w 3825765"/>
                <a:gd name="connsiteY12" fmla="*/ 956441 h 1734207"/>
                <a:gd name="connsiteX13" fmla="*/ 1566041 w 3825765"/>
                <a:gd name="connsiteY13" fmla="*/ 1303283 h 1734207"/>
                <a:gd name="connsiteX14" fmla="*/ 882868 w 3825765"/>
                <a:gd name="connsiteY14" fmla="*/ 1208690 h 1734207"/>
                <a:gd name="connsiteX15" fmla="*/ 1492468 w 3825765"/>
                <a:gd name="connsiteY15" fmla="*/ 1355834 h 1734207"/>
                <a:gd name="connsiteX16" fmla="*/ 998482 w 3825765"/>
                <a:gd name="connsiteY16" fmla="*/ 1692166 h 1734207"/>
                <a:gd name="connsiteX17" fmla="*/ 1597572 w 3825765"/>
                <a:gd name="connsiteY17" fmla="*/ 1429407 h 1734207"/>
                <a:gd name="connsiteX18" fmla="*/ 2028496 w 3825765"/>
                <a:gd name="connsiteY18" fmla="*/ 1734207 h 1734207"/>
                <a:gd name="connsiteX19" fmla="*/ 1713186 w 3825765"/>
                <a:gd name="connsiteY19" fmla="*/ 1366345 h 1734207"/>
                <a:gd name="connsiteX20" fmla="*/ 2133600 w 3825765"/>
                <a:gd name="connsiteY20" fmla="*/ 966952 h 1734207"/>
                <a:gd name="connsiteX21" fmla="*/ 2900855 w 3825765"/>
                <a:gd name="connsiteY21" fmla="*/ 935421 h 1734207"/>
                <a:gd name="connsiteX22" fmla="*/ 3815255 w 3825765"/>
                <a:gd name="connsiteY22" fmla="*/ 809297 h 1734207"/>
                <a:gd name="connsiteX23" fmla="*/ 3825765 w 3825765"/>
                <a:gd name="connsiteY23" fmla="*/ 546538 h 17342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25765" h="1734207">
                  <a:moveTo>
                    <a:pt x="3825765" y="546538"/>
                  </a:moveTo>
                  <a:lnTo>
                    <a:pt x="2816772" y="714703"/>
                  </a:lnTo>
                  <a:lnTo>
                    <a:pt x="2028496" y="767255"/>
                  </a:lnTo>
                  <a:lnTo>
                    <a:pt x="1334813" y="31531"/>
                  </a:lnTo>
                  <a:lnTo>
                    <a:pt x="1902372" y="767255"/>
                  </a:lnTo>
                  <a:lnTo>
                    <a:pt x="935420" y="567559"/>
                  </a:lnTo>
                  <a:lnTo>
                    <a:pt x="945931" y="0"/>
                  </a:lnTo>
                  <a:lnTo>
                    <a:pt x="819806" y="536028"/>
                  </a:lnTo>
                  <a:lnTo>
                    <a:pt x="0" y="430924"/>
                  </a:lnTo>
                  <a:lnTo>
                    <a:pt x="746234" y="630621"/>
                  </a:lnTo>
                  <a:lnTo>
                    <a:pt x="262758" y="893379"/>
                  </a:lnTo>
                  <a:lnTo>
                    <a:pt x="914400" y="683172"/>
                  </a:lnTo>
                  <a:lnTo>
                    <a:pt x="1965434" y="956441"/>
                  </a:lnTo>
                  <a:lnTo>
                    <a:pt x="1566041" y="1303283"/>
                  </a:lnTo>
                  <a:lnTo>
                    <a:pt x="882868" y="1208690"/>
                  </a:lnTo>
                  <a:lnTo>
                    <a:pt x="1492468" y="1355834"/>
                  </a:lnTo>
                  <a:lnTo>
                    <a:pt x="998482" y="1692166"/>
                  </a:lnTo>
                  <a:lnTo>
                    <a:pt x="1597572" y="1429407"/>
                  </a:lnTo>
                  <a:lnTo>
                    <a:pt x="2028496" y="1734207"/>
                  </a:lnTo>
                  <a:lnTo>
                    <a:pt x="1713186" y="1366345"/>
                  </a:lnTo>
                  <a:lnTo>
                    <a:pt x="2133600" y="966952"/>
                  </a:lnTo>
                  <a:cubicBezTo>
                    <a:pt x="2389346" y="956296"/>
                    <a:pt x="2644887" y="935421"/>
                    <a:pt x="2900855" y="935421"/>
                  </a:cubicBezTo>
                  <a:lnTo>
                    <a:pt x="3815255" y="809297"/>
                  </a:lnTo>
                  <a:lnTo>
                    <a:pt x="3825765" y="546538"/>
                  </a:lnTo>
                  <a:close/>
                </a:path>
              </a:pathLst>
            </a:custGeom>
            <a:blipFill>
              <a:blip r:embed="rId3"/>
              <a:tile tx="0" ty="0" sx="100000" sy="100000" flip="none" algn="tl"/>
            </a:blipFill>
            <a:ln>
              <a:noFill/>
            </a:ln>
            <a:scene3d>
              <a:camera prst="orthographicFront"/>
              <a:lightRig rig="threePt" dir="t"/>
            </a:scene3d>
            <a:sp3d>
              <a:bevelT w="133350" h="44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Полилиния 10"/>
            <p:cNvSpPr/>
            <p:nvPr/>
          </p:nvSpPr>
          <p:spPr>
            <a:xfrm rot="860733" flipV="1">
              <a:off x="6909393" y="3183"/>
              <a:ext cx="2496785" cy="1305578"/>
            </a:xfrm>
            <a:custGeom>
              <a:avLst/>
              <a:gdLst>
                <a:gd name="connsiteX0" fmla="*/ 3825765 w 3825765"/>
                <a:gd name="connsiteY0" fmla="*/ 546538 h 1734207"/>
                <a:gd name="connsiteX1" fmla="*/ 2816772 w 3825765"/>
                <a:gd name="connsiteY1" fmla="*/ 714703 h 1734207"/>
                <a:gd name="connsiteX2" fmla="*/ 2028496 w 3825765"/>
                <a:gd name="connsiteY2" fmla="*/ 767255 h 1734207"/>
                <a:gd name="connsiteX3" fmla="*/ 1334813 w 3825765"/>
                <a:gd name="connsiteY3" fmla="*/ 31531 h 1734207"/>
                <a:gd name="connsiteX4" fmla="*/ 1902372 w 3825765"/>
                <a:gd name="connsiteY4" fmla="*/ 767255 h 1734207"/>
                <a:gd name="connsiteX5" fmla="*/ 935420 w 3825765"/>
                <a:gd name="connsiteY5" fmla="*/ 567559 h 1734207"/>
                <a:gd name="connsiteX6" fmla="*/ 945931 w 3825765"/>
                <a:gd name="connsiteY6" fmla="*/ 0 h 1734207"/>
                <a:gd name="connsiteX7" fmla="*/ 819806 w 3825765"/>
                <a:gd name="connsiteY7" fmla="*/ 536028 h 1734207"/>
                <a:gd name="connsiteX8" fmla="*/ 0 w 3825765"/>
                <a:gd name="connsiteY8" fmla="*/ 430924 h 1734207"/>
                <a:gd name="connsiteX9" fmla="*/ 746234 w 3825765"/>
                <a:gd name="connsiteY9" fmla="*/ 630621 h 1734207"/>
                <a:gd name="connsiteX10" fmla="*/ 262758 w 3825765"/>
                <a:gd name="connsiteY10" fmla="*/ 893379 h 1734207"/>
                <a:gd name="connsiteX11" fmla="*/ 914400 w 3825765"/>
                <a:gd name="connsiteY11" fmla="*/ 683172 h 1734207"/>
                <a:gd name="connsiteX12" fmla="*/ 1965434 w 3825765"/>
                <a:gd name="connsiteY12" fmla="*/ 956441 h 1734207"/>
                <a:gd name="connsiteX13" fmla="*/ 1566041 w 3825765"/>
                <a:gd name="connsiteY13" fmla="*/ 1303283 h 1734207"/>
                <a:gd name="connsiteX14" fmla="*/ 882868 w 3825765"/>
                <a:gd name="connsiteY14" fmla="*/ 1208690 h 1734207"/>
                <a:gd name="connsiteX15" fmla="*/ 1492468 w 3825765"/>
                <a:gd name="connsiteY15" fmla="*/ 1355834 h 1734207"/>
                <a:gd name="connsiteX16" fmla="*/ 998482 w 3825765"/>
                <a:gd name="connsiteY16" fmla="*/ 1692166 h 1734207"/>
                <a:gd name="connsiteX17" fmla="*/ 1597572 w 3825765"/>
                <a:gd name="connsiteY17" fmla="*/ 1429407 h 1734207"/>
                <a:gd name="connsiteX18" fmla="*/ 2028496 w 3825765"/>
                <a:gd name="connsiteY18" fmla="*/ 1734207 h 1734207"/>
                <a:gd name="connsiteX19" fmla="*/ 1713186 w 3825765"/>
                <a:gd name="connsiteY19" fmla="*/ 1366345 h 1734207"/>
                <a:gd name="connsiteX20" fmla="*/ 2133600 w 3825765"/>
                <a:gd name="connsiteY20" fmla="*/ 966952 h 1734207"/>
                <a:gd name="connsiteX21" fmla="*/ 2900855 w 3825765"/>
                <a:gd name="connsiteY21" fmla="*/ 935421 h 1734207"/>
                <a:gd name="connsiteX22" fmla="*/ 3815255 w 3825765"/>
                <a:gd name="connsiteY22" fmla="*/ 809297 h 1734207"/>
                <a:gd name="connsiteX23" fmla="*/ 3825765 w 3825765"/>
                <a:gd name="connsiteY23" fmla="*/ 546538 h 17342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25765" h="1734207">
                  <a:moveTo>
                    <a:pt x="3825765" y="546538"/>
                  </a:moveTo>
                  <a:lnTo>
                    <a:pt x="2816772" y="714703"/>
                  </a:lnTo>
                  <a:lnTo>
                    <a:pt x="2028496" y="767255"/>
                  </a:lnTo>
                  <a:lnTo>
                    <a:pt x="1334813" y="31531"/>
                  </a:lnTo>
                  <a:lnTo>
                    <a:pt x="1902372" y="767255"/>
                  </a:lnTo>
                  <a:lnTo>
                    <a:pt x="935420" y="567559"/>
                  </a:lnTo>
                  <a:lnTo>
                    <a:pt x="945931" y="0"/>
                  </a:lnTo>
                  <a:lnTo>
                    <a:pt x="819806" y="536028"/>
                  </a:lnTo>
                  <a:lnTo>
                    <a:pt x="0" y="430924"/>
                  </a:lnTo>
                  <a:lnTo>
                    <a:pt x="746234" y="630621"/>
                  </a:lnTo>
                  <a:lnTo>
                    <a:pt x="262758" y="893379"/>
                  </a:lnTo>
                  <a:lnTo>
                    <a:pt x="914400" y="683172"/>
                  </a:lnTo>
                  <a:lnTo>
                    <a:pt x="1965434" y="956441"/>
                  </a:lnTo>
                  <a:lnTo>
                    <a:pt x="1566041" y="1303283"/>
                  </a:lnTo>
                  <a:lnTo>
                    <a:pt x="882868" y="1208690"/>
                  </a:lnTo>
                  <a:lnTo>
                    <a:pt x="1492468" y="1355834"/>
                  </a:lnTo>
                  <a:lnTo>
                    <a:pt x="998482" y="1692166"/>
                  </a:lnTo>
                  <a:lnTo>
                    <a:pt x="1597572" y="1429407"/>
                  </a:lnTo>
                  <a:lnTo>
                    <a:pt x="2028496" y="1734207"/>
                  </a:lnTo>
                  <a:lnTo>
                    <a:pt x="1713186" y="1366345"/>
                  </a:lnTo>
                  <a:lnTo>
                    <a:pt x="2133600" y="966952"/>
                  </a:lnTo>
                  <a:cubicBezTo>
                    <a:pt x="2389346" y="956296"/>
                    <a:pt x="2644887" y="935421"/>
                    <a:pt x="2900855" y="935421"/>
                  </a:cubicBezTo>
                  <a:lnTo>
                    <a:pt x="3815255" y="809297"/>
                  </a:lnTo>
                  <a:lnTo>
                    <a:pt x="3825765" y="546538"/>
                  </a:lnTo>
                  <a:close/>
                </a:path>
              </a:pathLst>
            </a:custGeom>
            <a:blipFill>
              <a:blip r:embed="rId3"/>
              <a:tile tx="0" ty="0" sx="100000" sy="100000" flip="none" algn="tl"/>
            </a:blipFill>
            <a:ln>
              <a:noFill/>
            </a:ln>
            <a:scene3d>
              <a:camera prst="orthographicFront"/>
              <a:lightRig rig="threePt" dir="t"/>
            </a:scene3d>
            <a:sp3d>
              <a:bevelT w="133350" h="44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Полилиния 9"/>
            <p:cNvSpPr/>
            <p:nvPr/>
          </p:nvSpPr>
          <p:spPr>
            <a:xfrm>
              <a:off x="7000892" y="214290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Полилиния 11"/>
            <p:cNvSpPr/>
            <p:nvPr/>
          </p:nvSpPr>
          <p:spPr>
            <a:xfrm rot="19708205">
              <a:off x="7500958" y="71414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Полилиния 12"/>
            <p:cNvSpPr/>
            <p:nvPr/>
          </p:nvSpPr>
          <p:spPr>
            <a:xfrm>
              <a:off x="8143900" y="-71462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Полилиния 13"/>
            <p:cNvSpPr/>
            <p:nvPr/>
          </p:nvSpPr>
          <p:spPr>
            <a:xfrm>
              <a:off x="7786710" y="-71462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Полилиния 14"/>
            <p:cNvSpPr/>
            <p:nvPr/>
          </p:nvSpPr>
          <p:spPr>
            <a:xfrm>
              <a:off x="7358082" y="428604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Полилиния 15"/>
            <p:cNvSpPr/>
            <p:nvPr/>
          </p:nvSpPr>
          <p:spPr>
            <a:xfrm>
              <a:off x="6715140" y="500042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Полилиния 16"/>
            <p:cNvSpPr/>
            <p:nvPr/>
          </p:nvSpPr>
          <p:spPr>
            <a:xfrm>
              <a:off x="7286644" y="928670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Полилиния 17"/>
            <p:cNvSpPr/>
            <p:nvPr/>
          </p:nvSpPr>
          <p:spPr>
            <a:xfrm>
              <a:off x="7215206" y="642918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олилиния 18"/>
            <p:cNvSpPr/>
            <p:nvPr/>
          </p:nvSpPr>
          <p:spPr>
            <a:xfrm>
              <a:off x="7572396" y="1000108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олилиния 19"/>
            <p:cNvSpPr/>
            <p:nvPr/>
          </p:nvSpPr>
          <p:spPr>
            <a:xfrm rot="1969772">
              <a:off x="7844062" y="911072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олилиния 20"/>
            <p:cNvSpPr/>
            <p:nvPr/>
          </p:nvSpPr>
          <p:spPr>
            <a:xfrm>
              <a:off x="7786710" y="428604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олилиния 21"/>
            <p:cNvSpPr/>
            <p:nvPr/>
          </p:nvSpPr>
          <p:spPr>
            <a:xfrm>
              <a:off x="8286776" y="500042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олилиния 22"/>
            <p:cNvSpPr/>
            <p:nvPr/>
          </p:nvSpPr>
          <p:spPr>
            <a:xfrm>
              <a:off x="6572264" y="785794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олилиния 23"/>
            <p:cNvSpPr/>
            <p:nvPr/>
          </p:nvSpPr>
          <p:spPr>
            <a:xfrm rot="20410928">
              <a:off x="6072198" y="714356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Полилиния 24"/>
            <p:cNvSpPr/>
            <p:nvPr/>
          </p:nvSpPr>
          <p:spPr>
            <a:xfrm rot="587691">
              <a:off x="5214942" y="1071546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Полилиния 25"/>
            <p:cNvSpPr/>
            <p:nvPr/>
          </p:nvSpPr>
          <p:spPr>
            <a:xfrm rot="20411730">
              <a:off x="5429256" y="1500174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Полилиния 26"/>
            <p:cNvSpPr/>
            <p:nvPr/>
          </p:nvSpPr>
          <p:spPr>
            <a:xfrm rot="1771934">
              <a:off x="6072198" y="1857364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Полилиния 27"/>
            <p:cNvSpPr/>
            <p:nvPr/>
          </p:nvSpPr>
          <p:spPr>
            <a:xfrm rot="1666315">
              <a:off x="6215074" y="2285992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Полилиния 28"/>
            <p:cNvSpPr/>
            <p:nvPr/>
          </p:nvSpPr>
          <p:spPr>
            <a:xfrm>
              <a:off x="7143768" y="2357430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Полилиния 29"/>
            <p:cNvSpPr/>
            <p:nvPr/>
          </p:nvSpPr>
          <p:spPr>
            <a:xfrm>
              <a:off x="7215206" y="1785926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Полилиния 30"/>
            <p:cNvSpPr/>
            <p:nvPr/>
          </p:nvSpPr>
          <p:spPr>
            <a:xfrm>
              <a:off x="6072198" y="1071546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Полилиния 31"/>
            <p:cNvSpPr/>
            <p:nvPr/>
          </p:nvSpPr>
          <p:spPr>
            <a:xfrm rot="1065905">
              <a:off x="5500694" y="1000108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Полилиния 32"/>
            <p:cNvSpPr/>
            <p:nvPr/>
          </p:nvSpPr>
          <p:spPr>
            <a:xfrm rot="19191918">
              <a:off x="5715008" y="1500174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Полилиния 33"/>
            <p:cNvSpPr/>
            <p:nvPr/>
          </p:nvSpPr>
          <p:spPr>
            <a:xfrm rot="1361292">
              <a:off x="5857884" y="1214422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Полилиния 34"/>
            <p:cNvSpPr/>
            <p:nvPr/>
          </p:nvSpPr>
          <p:spPr>
            <a:xfrm rot="1099206">
              <a:off x="6000760" y="1428736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" name="Полилиния 35"/>
            <p:cNvSpPr/>
            <p:nvPr/>
          </p:nvSpPr>
          <p:spPr>
            <a:xfrm rot="20247737">
              <a:off x="6689470" y="1043576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" name="Полилиния 36"/>
            <p:cNvSpPr/>
            <p:nvPr/>
          </p:nvSpPr>
          <p:spPr>
            <a:xfrm>
              <a:off x="6929454" y="1000108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" name="Полилиния 37"/>
            <p:cNvSpPr/>
            <p:nvPr/>
          </p:nvSpPr>
          <p:spPr>
            <a:xfrm>
              <a:off x="6858016" y="1357298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9" name="Полилиния 38"/>
            <p:cNvSpPr/>
            <p:nvPr/>
          </p:nvSpPr>
          <p:spPr>
            <a:xfrm>
              <a:off x="7215206" y="1285860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0" name="Полилиния 39"/>
            <p:cNvSpPr/>
            <p:nvPr/>
          </p:nvSpPr>
          <p:spPr>
            <a:xfrm>
              <a:off x="5643570" y="1214422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1" name="Полилиния 40"/>
            <p:cNvSpPr/>
            <p:nvPr/>
          </p:nvSpPr>
          <p:spPr>
            <a:xfrm rot="20716111">
              <a:off x="6286512" y="1285860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2" name="Полилиния 41"/>
            <p:cNvSpPr/>
            <p:nvPr/>
          </p:nvSpPr>
          <p:spPr>
            <a:xfrm>
              <a:off x="5857884" y="1000108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3" name="Полилиния 42"/>
            <p:cNvSpPr/>
            <p:nvPr/>
          </p:nvSpPr>
          <p:spPr>
            <a:xfrm>
              <a:off x="6286512" y="1714488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4" name="Полилиния 43"/>
            <p:cNvSpPr/>
            <p:nvPr/>
          </p:nvSpPr>
          <p:spPr>
            <a:xfrm rot="1666315">
              <a:off x="6410397" y="1978341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5" name="Полилиния 44"/>
            <p:cNvSpPr/>
            <p:nvPr/>
          </p:nvSpPr>
          <p:spPr>
            <a:xfrm>
              <a:off x="6500826" y="2214554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6" name="Полилиния 45"/>
            <p:cNvSpPr/>
            <p:nvPr/>
          </p:nvSpPr>
          <p:spPr>
            <a:xfrm>
              <a:off x="6572264" y="1785926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7" name="Полилиния 46"/>
            <p:cNvSpPr/>
            <p:nvPr/>
          </p:nvSpPr>
          <p:spPr>
            <a:xfrm rot="1771934">
              <a:off x="6698031" y="2051454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8" name="Полилиния 47"/>
            <p:cNvSpPr/>
            <p:nvPr/>
          </p:nvSpPr>
          <p:spPr>
            <a:xfrm rot="1771934">
              <a:off x="7055221" y="2051454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9" name="Полилиния 48"/>
            <p:cNvSpPr/>
            <p:nvPr/>
          </p:nvSpPr>
          <p:spPr>
            <a:xfrm>
              <a:off x="6858016" y="1785926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0" name="Полилиния 49"/>
            <p:cNvSpPr/>
            <p:nvPr/>
          </p:nvSpPr>
          <p:spPr>
            <a:xfrm rot="1874304">
              <a:off x="7556933" y="552698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Полилиния 50"/>
            <p:cNvSpPr/>
            <p:nvPr/>
          </p:nvSpPr>
          <p:spPr>
            <a:xfrm rot="1874304">
              <a:off x="6985430" y="481260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Полилиния 51"/>
            <p:cNvSpPr/>
            <p:nvPr/>
          </p:nvSpPr>
          <p:spPr>
            <a:xfrm>
              <a:off x="7929586" y="142852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Полилиния 52"/>
            <p:cNvSpPr/>
            <p:nvPr/>
          </p:nvSpPr>
          <p:spPr>
            <a:xfrm>
              <a:off x="7643834" y="214290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Полилиния 53"/>
            <p:cNvSpPr/>
            <p:nvPr/>
          </p:nvSpPr>
          <p:spPr>
            <a:xfrm>
              <a:off x="7929586" y="642918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5" name="Полилиния 54"/>
            <p:cNvSpPr/>
            <p:nvPr/>
          </p:nvSpPr>
          <p:spPr>
            <a:xfrm rot="1874304">
              <a:off x="8056999" y="409823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6" name="Полилиния 55"/>
            <p:cNvSpPr/>
            <p:nvPr/>
          </p:nvSpPr>
          <p:spPr>
            <a:xfrm>
              <a:off x="6572264" y="1357298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" name="Группа 218"/>
          <p:cNvGrpSpPr/>
          <p:nvPr/>
        </p:nvGrpSpPr>
        <p:grpSpPr>
          <a:xfrm>
            <a:off x="-55071" y="3786190"/>
            <a:ext cx="9247681" cy="3082320"/>
            <a:chOff x="-65581" y="3302758"/>
            <a:chExt cx="9247681" cy="3555242"/>
          </a:xfrm>
        </p:grpSpPr>
        <p:sp>
          <p:nvSpPr>
            <p:cNvPr id="117" name="Полилиния 116"/>
            <p:cNvSpPr/>
            <p:nvPr/>
          </p:nvSpPr>
          <p:spPr>
            <a:xfrm>
              <a:off x="-12700" y="5146130"/>
              <a:ext cx="9156700" cy="1711869"/>
            </a:xfrm>
            <a:custGeom>
              <a:avLst/>
              <a:gdLst>
                <a:gd name="connsiteX0" fmla="*/ 0 w 7531100"/>
                <a:gd name="connsiteY0" fmla="*/ 0 h 1384300"/>
                <a:gd name="connsiteX1" fmla="*/ 3200400 w 7531100"/>
                <a:gd name="connsiteY1" fmla="*/ 12700 h 1384300"/>
                <a:gd name="connsiteX2" fmla="*/ 6070600 w 7531100"/>
                <a:gd name="connsiteY2" fmla="*/ 241300 h 1384300"/>
                <a:gd name="connsiteX3" fmla="*/ 7531100 w 7531100"/>
                <a:gd name="connsiteY3" fmla="*/ 1371600 h 1384300"/>
                <a:gd name="connsiteX4" fmla="*/ 0 w 7531100"/>
                <a:gd name="connsiteY4" fmla="*/ 1384300 h 1384300"/>
                <a:gd name="connsiteX5" fmla="*/ 0 w 7531100"/>
                <a:gd name="connsiteY5" fmla="*/ 0 h 1384300"/>
                <a:gd name="connsiteX0" fmla="*/ 0 w 7531100"/>
                <a:gd name="connsiteY0" fmla="*/ 327569 h 1711869"/>
                <a:gd name="connsiteX1" fmla="*/ 3200400 w 7531100"/>
                <a:gd name="connsiteY1" fmla="*/ 340269 h 1711869"/>
                <a:gd name="connsiteX2" fmla="*/ 6070600 w 7531100"/>
                <a:gd name="connsiteY2" fmla="*/ 568869 h 1711869"/>
                <a:gd name="connsiteX3" fmla="*/ 7531100 w 7531100"/>
                <a:gd name="connsiteY3" fmla="*/ 1699169 h 1711869"/>
                <a:gd name="connsiteX4" fmla="*/ 0 w 7531100"/>
                <a:gd name="connsiteY4" fmla="*/ 1711869 h 1711869"/>
                <a:gd name="connsiteX5" fmla="*/ 0 w 7531100"/>
                <a:gd name="connsiteY5" fmla="*/ 327569 h 1711869"/>
                <a:gd name="connsiteX0" fmla="*/ 0 w 7531100"/>
                <a:gd name="connsiteY0" fmla="*/ 327569 h 1711869"/>
                <a:gd name="connsiteX1" fmla="*/ 3200400 w 7531100"/>
                <a:gd name="connsiteY1" fmla="*/ 340269 h 1711869"/>
                <a:gd name="connsiteX2" fmla="*/ 6070600 w 7531100"/>
                <a:gd name="connsiteY2" fmla="*/ 568869 h 1711869"/>
                <a:gd name="connsiteX3" fmla="*/ 7531100 w 7531100"/>
                <a:gd name="connsiteY3" fmla="*/ 1699169 h 1711869"/>
                <a:gd name="connsiteX4" fmla="*/ 0 w 7531100"/>
                <a:gd name="connsiteY4" fmla="*/ 1711869 h 1711869"/>
                <a:gd name="connsiteX5" fmla="*/ 0 w 7531100"/>
                <a:gd name="connsiteY5" fmla="*/ 327569 h 1711869"/>
                <a:gd name="connsiteX0" fmla="*/ 0 w 7531100"/>
                <a:gd name="connsiteY0" fmla="*/ 327569 h 1711869"/>
                <a:gd name="connsiteX1" fmla="*/ 3200400 w 7531100"/>
                <a:gd name="connsiteY1" fmla="*/ 340269 h 1711869"/>
                <a:gd name="connsiteX2" fmla="*/ 6070600 w 7531100"/>
                <a:gd name="connsiteY2" fmla="*/ 568869 h 1711869"/>
                <a:gd name="connsiteX3" fmla="*/ 7531100 w 7531100"/>
                <a:gd name="connsiteY3" fmla="*/ 1699169 h 1711869"/>
                <a:gd name="connsiteX4" fmla="*/ 0 w 7531100"/>
                <a:gd name="connsiteY4" fmla="*/ 1711869 h 1711869"/>
                <a:gd name="connsiteX5" fmla="*/ 0 w 7531100"/>
                <a:gd name="connsiteY5" fmla="*/ 327569 h 1711869"/>
                <a:gd name="connsiteX0" fmla="*/ 0 w 7531100"/>
                <a:gd name="connsiteY0" fmla="*/ 327569 h 1711869"/>
                <a:gd name="connsiteX1" fmla="*/ 3200400 w 7531100"/>
                <a:gd name="connsiteY1" fmla="*/ 340269 h 1711869"/>
                <a:gd name="connsiteX2" fmla="*/ 6070600 w 7531100"/>
                <a:gd name="connsiteY2" fmla="*/ 568869 h 1711869"/>
                <a:gd name="connsiteX3" fmla="*/ 7531100 w 7531100"/>
                <a:gd name="connsiteY3" fmla="*/ 1699169 h 1711869"/>
                <a:gd name="connsiteX4" fmla="*/ 0 w 7531100"/>
                <a:gd name="connsiteY4" fmla="*/ 1711869 h 1711869"/>
                <a:gd name="connsiteX5" fmla="*/ 0 w 7531100"/>
                <a:gd name="connsiteY5" fmla="*/ 327569 h 1711869"/>
                <a:gd name="connsiteX0" fmla="*/ 0 w 7531100"/>
                <a:gd name="connsiteY0" fmla="*/ 327569 h 1711869"/>
                <a:gd name="connsiteX1" fmla="*/ 3200400 w 7531100"/>
                <a:gd name="connsiteY1" fmla="*/ 340269 h 1711869"/>
                <a:gd name="connsiteX2" fmla="*/ 6070600 w 7531100"/>
                <a:gd name="connsiteY2" fmla="*/ 568869 h 1711869"/>
                <a:gd name="connsiteX3" fmla="*/ 7518023 w 7531100"/>
                <a:gd name="connsiteY3" fmla="*/ 311666 h 1711869"/>
                <a:gd name="connsiteX4" fmla="*/ 7531100 w 7531100"/>
                <a:gd name="connsiteY4" fmla="*/ 1699169 h 1711869"/>
                <a:gd name="connsiteX5" fmla="*/ 0 w 7531100"/>
                <a:gd name="connsiteY5" fmla="*/ 1711869 h 1711869"/>
                <a:gd name="connsiteX6" fmla="*/ 0 w 7531100"/>
                <a:gd name="connsiteY6" fmla="*/ 327569 h 1711869"/>
                <a:gd name="connsiteX0" fmla="*/ 0 w 7531100"/>
                <a:gd name="connsiteY0" fmla="*/ 327569 h 1711869"/>
                <a:gd name="connsiteX1" fmla="*/ 3200400 w 7531100"/>
                <a:gd name="connsiteY1" fmla="*/ 340269 h 1711869"/>
                <a:gd name="connsiteX2" fmla="*/ 6070600 w 7531100"/>
                <a:gd name="connsiteY2" fmla="*/ 568869 h 1711869"/>
                <a:gd name="connsiteX3" fmla="*/ 7518023 w 7531100"/>
                <a:gd name="connsiteY3" fmla="*/ 311666 h 1711869"/>
                <a:gd name="connsiteX4" fmla="*/ 7531100 w 7531100"/>
                <a:gd name="connsiteY4" fmla="*/ 1699169 h 1711869"/>
                <a:gd name="connsiteX5" fmla="*/ 0 w 7531100"/>
                <a:gd name="connsiteY5" fmla="*/ 1711869 h 1711869"/>
                <a:gd name="connsiteX6" fmla="*/ 0 w 7531100"/>
                <a:gd name="connsiteY6" fmla="*/ 327569 h 1711869"/>
                <a:gd name="connsiteX0" fmla="*/ 0 w 7531100"/>
                <a:gd name="connsiteY0" fmla="*/ 327569 h 1711869"/>
                <a:gd name="connsiteX1" fmla="*/ 3200400 w 7531100"/>
                <a:gd name="connsiteY1" fmla="*/ 340269 h 1711869"/>
                <a:gd name="connsiteX2" fmla="*/ 6070600 w 7531100"/>
                <a:gd name="connsiteY2" fmla="*/ 568869 h 1711869"/>
                <a:gd name="connsiteX3" fmla="*/ 7518023 w 7531100"/>
                <a:gd name="connsiteY3" fmla="*/ 311666 h 1711869"/>
                <a:gd name="connsiteX4" fmla="*/ 7531100 w 7531100"/>
                <a:gd name="connsiteY4" fmla="*/ 1699169 h 1711869"/>
                <a:gd name="connsiteX5" fmla="*/ 0 w 7531100"/>
                <a:gd name="connsiteY5" fmla="*/ 1711869 h 1711869"/>
                <a:gd name="connsiteX6" fmla="*/ 0 w 7531100"/>
                <a:gd name="connsiteY6" fmla="*/ 327569 h 1711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531100" h="1711869">
                  <a:moveTo>
                    <a:pt x="0" y="327569"/>
                  </a:moveTo>
                  <a:cubicBezTo>
                    <a:pt x="998562" y="0"/>
                    <a:pt x="2157430" y="512234"/>
                    <a:pt x="3200400" y="340269"/>
                  </a:cubicBezTo>
                  <a:cubicBezTo>
                    <a:pt x="4225399" y="178329"/>
                    <a:pt x="5274201" y="94191"/>
                    <a:pt x="6070600" y="568869"/>
                  </a:cubicBezTo>
                  <a:cubicBezTo>
                    <a:pt x="6563499" y="668857"/>
                    <a:pt x="7177844" y="446598"/>
                    <a:pt x="7518023" y="311666"/>
                  </a:cubicBezTo>
                  <a:lnTo>
                    <a:pt x="7531100" y="1699169"/>
                  </a:lnTo>
                  <a:lnTo>
                    <a:pt x="0" y="1711869"/>
                  </a:lnTo>
                  <a:lnTo>
                    <a:pt x="0" y="327569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 prstMaterial="matte">
              <a:bevelT w="488950" h="1016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6" name="Группа 119"/>
            <p:cNvGrpSpPr/>
            <p:nvPr/>
          </p:nvGrpSpPr>
          <p:grpSpPr>
            <a:xfrm>
              <a:off x="428596" y="3632354"/>
              <a:ext cx="1109662" cy="1971543"/>
              <a:chOff x="428596" y="3632354"/>
              <a:chExt cx="1109662" cy="1971543"/>
            </a:xfrm>
          </p:grpSpPr>
          <p:sp>
            <p:nvSpPr>
              <p:cNvPr id="118" name="Равнобедренный треугольник 117"/>
              <p:cNvSpPr/>
              <p:nvPr/>
            </p:nvSpPr>
            <p:spPr>
              <a:xfrm>
                <a:off x="859577" y="4460889"/>
                <a:ext cx="214314" cy="1143008"/>
              </a:xfrm>
              <a:prstGeom prst="triangle">
                <a:avLst/>
              </a:prstGeom>
              <a:blipFill>
                <a:blip r:embed="rId3"/>
                <a:tile tx="0" ty="0" sx="100000" sy="100000" flip="none" algn="tl"/>
              </a:blip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19050" h="190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19" name="Полилиния 118"/>
              <p:cNvSpPr/>
              <p:nvPr/>
            </p:nvSpPr>
            <p:spPr>
              <a:xfrm>
                <a:off x="428596" y="3632354"/>
                <a:ext cx="1109662" cy="1812775"/>
              </a:xfrm>
              <a:custGeom>
                <a:avLst/>
                <a:gdLst>
                  <a:gd name="connsiteX0" fmla="*/ 0 w 642942"/>
                  <a:gd name="connsiteY0" fmla="*/ 1143008 h 1143008"/>
                  <a:gd name="connsiteX1" fmla="*/ 321471 w 642942"/>
                  <a:gd name="connsiteY1" fmla="*/ 0 h 1143008"/>
                  <a:gd name="connsiteX2" fmla="*/ 642942 w 642942"/>
                  <a:gd name="connsiteY2" fmla="*/ 1143008 h 1143008"/>
                  <a:gd name="connsiteX3" fmla="*/ 0 w 642942"/>
                  <a:gd name="connsiteY3" fmla="*/ 1143008 h 1143008"/>
                  <a:gd name="connsiteX0" fmla="*/ 0 w 642942"/>
                  <a:gd name="connsiteY0" fmla="*/ 1225565 h 1225565"/>
                  <a:gd name="connsiteX1" fmla="*/ 321471 w 642942"/>
                  <a:gd name="connsiteY1" fmla="*/ 82557 h 1225565"/>
                  <a:gd name="connsiteX2" fmla="*/ 642942 w 642942"/>
                  <a:gd name="connsiteY2" fmla="*/ 1225565 h 1225565"/>
                  <a:gd name="connsiteX3" fmla="*/ 0 w 642942"/>
                  <a:gd name="connsiteY3" fmla="*/ 1225565 h 1225565"/>
                  <a:gd name="connsiteX0" fmla="*/ 0 w 642942"/>
                  <a:gd name="connsiteY0" fmla="*/ 1246203 h 1246203"/>
                  <a:gd name="connsiteX1" fmla="*/ 321471 w 642942"/>
                  <a:gd name="connsiteY1" fmla="*/ 103195 h 1246203"/>
                  <a:gd name="connsiteX2" fmla="*/ 642942 w 642942"/>
                  <a:gd name="connsiteY2" fmla="*/ 1246203 h 1246203"/>
                  <a:gd name="connsiteX3" fmla="*/ 0 w 642942"/>
                  <a:gd name="connsiteY3" fmla="*/ 1246203 h 1246203"/>
                  <a:gd name="connsiteX0" fmla="*/ 0 w 892995"/>
                  <a:gd name="connsiteY0" fmla="*/ 1246203 h 1390650"/>
                  <a:gd name="connsiteX1" fmla="*/ 321471 w 892995"/>
                  <a:gd name="connsiteY1" fmla="*/ 103195 h 1390650"/>
                  <a:gd name="connsiteX2" fmla="*/ 642942 w 892995"/>
                  <a:gd name="connsiteY2" fmla="*/ 1246203 h 1390650"/>
                  <a:gd name="connsiteX3" fmla="*/ 0 w 892995"/>
                  <a:gd name="connsiteY3" fmla="*/ 1246203 h 1390650"/>
                  <a:gd name="connsiteX0" fmla="*/ 216667 w 1109662"/>
                  <a:gd name="connsiteY0" fmla="*/ 1246203 h 1428750"/>
                  <a:gd name="connsiteX1" fmla="*/ 538138 w 1109662"/>
                  <a:gd name="connsiteY1" fmla="*/ 103195 h 1428750"/>
                  <a:gd name="connsiteX2" fmla="*/ 859609 w 1109662"/>
                  <a:gd name="connsiteY2" fmla="*/ 1246203 h 1428750"/>
                  <a:gd name="connsiteX3" fmla="*/ 216667 w 1109662"/>
                  <a:gd name="connsiteY3" fmla="*/ 1246203 h 1428750"/>
                  <a:gd name="connsiteX0" fmla="*/ 216667 w 1109662"/>
                  <a:gd name="connsiteY0" fmla="*/ 1246203 h 1444625"/>
                  <a:gd name="connsiteX1" fmla="*/ 538138 w 1109662"/>
                  <a:gd name="connsiteY1" fmla="*/ 103195 h 1444625"/>
                  <a:gd name="connsiteX2" fmla="*/ 859609 w 1109662"/>
                  <a:gd name="connsiteY2" fmla="*/ 1246203 h 1444625"/>
                  <a:gd name="connsiteX3" fmla="*/ 216667 w 1109662"/>
                  <a:gd name="connsiteY3" fmla="*/ 1246203 h 1444625"/>
                  <a:gd name="connsiteX0" fmla="*/ 216667 w 1109662"/>
                  <a:gd name="connsiteY0" fmla="*/ 1246203 h 1444625"/>
                  <a:gd name="connsiteX1" fmla="*/ 538138 w 1109662"/>
                  <a:gd name="connsiteY1" fmla="*/ 103195 h 1444625"/>
                  <a:gd name="connsiteX2" fmla="*/ 859609 w 1109662"/>
                  <a:gd name="connsiteY2" fmla="*/ 1246203 h 1444625"/>
                  <a:gd name="connsiteX3" fmla="*/ 216667 w 1109662"/>
                  <a:gd name="connsiteY3" fmla="*/ 1246203 h 14446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09662" h="1444625">
                    <a:moveTo>
                      <a:pt x="216667" y="1246203"/>
                    </a:moveTo>
                    <a:cubicBezTo>
                      <a:pt x="0" y="1428750"/>
                      <a:pt x="396081" y="0"/>
                      <a:pt x="538138" y="103195"/>
                    </a:cubicBezTo>
                    <a:cubicBezTo>
                      <a:pt x="675481" y="20638"/>
                      <a:pt x="1109662" y="1390650"/>
                      <a:pt x="859609" y="1246203"/>
                    </a:cubicBezTo>
                    <a:cubicBezTo>
                      <a:pt x="650081" y="1444625"/>
                      <a:pt x="523081" y="1406525"/>
                      <a:pt x="216667" y="1246203"/>
                    </a:cubicBezTo>
                    <a:close/>
                  </a:path>
                </a:pathLst>
              </a:custGeom>
              <a:gradFill>
                <a:gsLst>
                  <a:gs pos="100000">
                    <a:srgbClr val="92D050"/>
                  </a:gs>
                  <a:gs pos="0">
                    <a:schemeClr val="accent3">
                      <a:lumMod val="50000"/>
                    </a:schemeClr>
                  </a:gs>
                </a:gsLst>
                <a:lin ang="16200000" scaled="1"/>
              </a:gradFill>
              <a:ln>
                <a:noFill/>
              </a:ln>
              <a:effectLst>
                <a:outerShdw blurRad="266700" dist="165100" dir="3960000" sx="90000" sy="-19000" rotWithShape="0">
                  <a:prstClr val="black">
                    <a:alpha val="39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>
                <a:bevelT w="4318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7" name="Группа 120"/>
            <p:cNvGrpSpPr/>
            <p:nvPr/>
          </p:nvGrpSpPr>
          <p:grpSpPr>
            <a:xfrm>
              <a:off x="7858148" y="4209144"/>
              <a:ext cx="928694" cy="1537629"/>
              <a:chOff x="428596" y="3829035"/>
              <a:chExt cx="1109662" cy="1774862"/>
            </a:xfrm>
          </p:grpSpPr>
          <p:sp>
            <p:nvSpPr>
              <p:cNvPr id="122" name="Равнобедренный треугольник 121"/>
              <p:cNvSpPr/>
              <p:nvPr/>
            </p:nvSpPr>
            <p:spPr>
              <a:xfrm>
                <a:off x="859577" y="4460889"/>
                <a:ext cx="214314" cy="1143008"/>
              </a:xfrm>
              <a:prstGeom prst="triangle">
                <a:avLst/>
              </a:prstGeom>
              <a:blipFill>
                <a:blip r:embed="rId3"/>
                <a:tile tx="0" ty="0" sx="100000" sy="100000" flip="none" algn="tl"/>
              </a:blip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19050" h="190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23" name="Полилиния 122"/>
              <p:cNvSpPr/>
              <p:nvPr/>
            </p:nvSpPr>
            <p:spPr>
              <a:xfrm>
                <a:off x="428596" y="3829035"/>
                <a:ext cx="1109662" cy="1616093"/>
              </a:xfrm>
              <a:custGeom>
                <a:avLst/>
                <a:gdLst>
                  <a:gd name="connsiteX0" fmla="*/ 0 w 642942"/>
                  <a:gd name="connsiteY0" fmla="*/ 1143008 h 1143008"/>
                  <a:gd name="connsiteX1" fmla="*/ 321471 w 642942"/>
                  <a:gd name="connsiteY1" fmla="*/ 0 h 1143008"/>
                  <a:gd name="connsiteX2" fmla="*/ 642942 w 642942"/>
                  <a:gd name="connsiteY2" fmla="*/ 1143008 h 1143008"/>
                  <a:gd name="connsiteX3" fmla="*/ 0 w 642942"/>
                  <a:gd name="connsiteY3" fmla="*/ 1143008 h 1143008"/>
                  <a:gd name="connsiteX0" fmla="*/ 0 w 642942"/>
                  <a:gd name="connsiteY0" fmla="*/ 1225565 h 1225565"/>
                  <a:gd name="connsiteX1" fmla="*/ 321471 w 642942"/>
                  <a:gd name="connsiteY1" fmla="*/ 82557 h 1225565"/>
                  <a:gd name="connsiteX2" fmla="*/ 642942 w 642942"/>
                  <a:gd name="connsiteY2" fmla="*/ 1225565 h 1225565"/>
                  <a:gd name="connsiteX3" fmla="*/ 0 w 642942"/>
                  <a:gd name="connsiteY3" fmla="*/ 1225565 h 1225565"/>
                  <a:gd name="connsiteX0" fmla="*/ 0 w 642942"/>
                  <a:gd name="connsiteY0" fmla="*/ 1246203 h 1246203"/>
                  <a:gd name="connsiteX1" fmla="*/ 321471 w 642942"/>
                  <a:gd name="connsiteY1" fmla="*/ 103195 h 1246203"/>
                  <a:gd name="connsiteX2" fmla="*/ 642942 w 642942"/>
                  <a:gd name="connsiteY2" fmla="*/ 1246203 h 1246203"/>
                  <a:gd name="connsiteX3" fmla="*/ 0 w 642942"/>
                  <a:gd name="connsiteY3" fmla="*/ 1246203 h 1246203"/>
                  <a:gd name="connsiteX0" fmla="*/ 0 w 892995"/>
                  <a:gd name="connsiteY0" fmla="*/ 1246203 h 1390650"/>
                  <a:gd name="connsiteX1" fmla="*/ 321471 w 892995"/>
                  <a:gd name="connsiteY1" fmla="*/ 103195 h 1390650"/>
                  <a:gd name="connsiteX2" fmla="*/ 642942 w 892995"/>
                  <a:gd name="connsiteY2" fmla="*/ 1246203 h 1390650"/>
                  <a:gd name="connsiteX3" fmla="*/ 0 w 892995"/>
                  <a:gd name="connsiteY3" fmla="*/ 1246203 h 1390650"/>
                  <a:gd name="connsiteX0" fmla="*/ 216667 w 1109662"/>
                  <a:gd name="connsiteY0" fmla="*/ 1246203 h 1428750"/>
                  <a:gd name="connsiteX1" fmla="*/ 538138 w 1109662"/>
                  <a:gd name="connsiteY1" fmla="*/ 103195 h 1428750"/>
                  <a:gd name="connsiteX2" fmla="*/ 859609 w 1109662"/>
                  <a:gd name="connsiteY2" fmla="*/ 1246203 h 1428750"/>
                  <a:gd name="connsiteX3" fmla="*/ 216667 w 1109662"/>
                  <a:gd name="connsiteY3" fmla="*/ 1246203 h 1428750"/>
                  <a:gd name="connsiteX0" fmla="*/ 216667 w 1109662"/>
                  <a:gd name="connsiteY0" fmla="*/ 1246203 h 1444625"/>
                  <a:gd name="connsiteX1" fmla="*/ 538138 w 1109662"/>
                  <a:gd name="connsiteY1" fmla="*/ 103195 h 1444625"/>
                  <a:gd name="connsiteX2" fmla="*/ 859609 w 1109662"/>
                  <a:gd name="connsiteY2" fmla="*/ 1246203 h 1444625"/>
                  <a:gd name="connsiteX3" fmla="*/ 216667 w 1109662"/>
                  <a:gd name="connsiteY3" fmla="*/ 1246203 h 1444625"/>
                  <a:gd name="connsiteX0" fmla="*/ 216667 w 1109662"/>
                  <a:gd name="connsiteY0" fmla="*/ 1246203 h 1444625"/>
                  <a:gd name="connsiteX1" fmla="*/ 538138 w 1109662"/>
                  <a:gd name="connsiteY1" fmla="*/ 103195 h 1444625"/>
                  <a:gd name="connsiteX2" fmla="*/ 859609 w 1109662"/>
                  <a:gd name="connsiteY2" fmla="*/ 1246203 h 1444625"/>
                  <a:gd name="connsiteX3" fmla="*/ 216667 w 1109662"/>
                  <a:gd name="connsiteY3" fmla="*/ 1246203 h 14446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09662" h="1444625">
                    <a:moveTo>
                      <a:pt x="216667" y="1246203"/>
                    </a:moveTo>
                    <a:cubicBezTo>
                      <a:pt x="0" y="1428750"/>
                      <a:pt x="396081" y="0"/>
                      <a:pt x="538138" y="103195"/>
                    </a:cubicBezTo>
                    <a:cubicBezTo>
                      <a:pt x="675481" y="20638"/>
                      <a:pt x="1109662" y="1390650"/>
                      <a:pt x="859609" y="1246203"/>
                    </a:cubicBezTo>
                    <a:cubicBezTo>
                      <a:pt x="650081" y="1444625"/>
                      <a:pt x="523081" y="1406525"/>
                      <a:pt x="216667" y="1246203"/>
                    </a:cubicBezTo>
                    <a:close/>
                  </a:path>
                </a:pathLst>
              </a:custGeom>
              <a:gradFill>
                <a:gsLst>
                  <a:gs pos="100000">
                    <a:srgbClr val="92D050"/>
                  </a:gs>
                  <a:gs pos="0">
                    <a:schemeClr val="accent3">
                      <a:lumMod val="50000"/>
                    </a:schemeClr>
                  </a:gs>
                </a:gsLst>
                <a:lin ang="16200000" scaled="1"/>
              </a:gradFill>
              <a:ln>
                <a:noFill/>
              </a:ln>
              <a:effectLst>
                <a:outerShdw blurRad="266700" dist="165100" dir="3960000" sx="90000" sy="-19000" rotWithShape="0">
                  <a:prstClr val="black">
                    <a:alpha val="39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>
                <a:bevelT w="4318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8" name="Группа 123"/>
            <p:cNvGrpSpPr/>
            <p:nvPr/>
          </p:nvGrpSpPr>
          <p:grpSpPr>
            <a:xfrm>
              <a:off x="4500562" y="3302758"/>
              <a:ext cx="1357322" cy="2269381"/>
              <a:chOff x="428596" y="3644850"/>
              <a:chExt cx="1109662" cy="1959047"/>
            </a:xfrm>
          </p:grpSpPr>
          <p:sp>
            <p:nvSpPr>
              <p:cNvPr id="125" name="Равнобедренный треугольник 124"/>
              <p:cNvSpPr/>
              <p:nvPr/>
            </p:nvSpPr>
            <p:spPr>
              <a:xfrm>
                <a:off x="859577" y="4460889"/>
                <a:ext cx="214314" cy="1143008"/>
              </a:xfrm>
              <a:prstGeom prst="triangle">
                <a:avLst/>
              </a:prstGeom>
              <a:blipFill>
                <a:blip r:embed="rId3"/>
                <a:tile tx="0" ty="0" sx="100000" sy="100000" flip="none" algn="tl"/>
              </a:blip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19050" h="190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26" name="Полилиния 125"/>
              <p:cNvSpPr/>
              <p:nvPr/>
            </p:nvSpPr>
            <p:spPr>
              <a:xfrm>
                <a:off x="428596" y="3644850"/>
                <a:ext cx="1109662" cy="1800279"/>
              </a:xfrm>
              <a:custGeom>
                <a:avLst/>
                <a:gdLst>
                  <a:gd name="connsiteX0" fmla="*/ 0 w 642942"/>
                  <a:gd name="connsiteY0" fmla="*/ 1143008 h 1143008"/>
                  <a:gd name="connsiteX1" fmla="*/ 321471 w 642942"/>
                  <a:gd name="connsiteY1" fmla="*/ 0 h 1143008"/>
                  <a:gd name="connsiteX2" fmla="*/ 642942 w 642942"/>
                  <a:gd name="connsiteY2" fmla="*/ 1143008 h 1143008"/>
                  <a:gd name="connsiteX3" fmla="*/ 0 w 642942"/>
                  <a:gd name="connsiteY3" fmla="*/ 1143008 h 1143008"/>
                  <a:gd name="connsiteX0" fmla="*/ 0 w 642942"/>
                  <a:gd name="connsiteY0" fmla="*/ 1225565 h 1225565"/>
                  <a:gd name="connsiteX1" fmla="*/ 321471 w 642942"/>
                  <a:gd name="connsiteY1" fmla="*/ 82557 h 1225565"/>
                  <a:gd name="connsiteX2" fmla="*/ 642942 w 642942"/>
                  <a:gd name="connsiteY2" fmla="*/ 1225565 h 1225565"/>
                  <a:gd name="connsiteX3" fmla="*/ 0 w 642942"/>
                  <a:gd name="connsiteY3" fmla="*/ 1225565 h 1225565"/>
                  <a:gd name="connsiteX0" fmla="*/ 0 w 642942"/>
                  <a:gd name="connsiteY0" fmla="*/ 1246203 h 1246203"/>
                  <a:gd name="connsiteX1" fmla="*/ 321471 w 642942"/>
                  <a:gd name="connsiteY1" fmla="*/ 103195 h 1246203"/>
                  <a:gd name="connsiteX2" fmla="*/ 642942 w 642942"/>
                  <a:gd name="connsiteY2" fmla="*/ 1246203 h 1246203"/>
                  <a:gd name="connsiteX3" fmla="*/ 0 w 642942"/>
                  <a:gd name="connsiteY3" fmla="*/ 1246203 h 1246203"/>
                  <a:gd name="connsiteX0" fmla="*/ 0 w 892995"/>
                  <a:gd name="connsiteY0" fmla="*/ 1246203 h 1390650"/>
                  <a:gd name="connsiteX1" fmla="*/ 321471 w 892995"/>
                  <a:gd name="connsiteY1" fmla="*/ 103195 h 1390650"/>
                  <a:gd name="connsiteX2" fmla="*/ 642942 w 892995"/>
                  <a:gd name="connsiteY2" fmla="*/ 1246203 h 1390650"/>
                  <a:gd name="connsiteX3" fmla="*/ 0 w 892995"/>
                  <a:gd name="connsiteY3" fmla="*/ 1246203 h 1390650"/>
                  <a:gd name="connsiteX0" fmla="*/ 216667 w 1109662"/>
                  <a:gd name="connsiteY0" fmla="*/ 1246203 h 1428750"/>
                  <a:gd name="connsiteX1" fmla="*/ 538138 w 1109662"/>
                  <a:gd name="connsiteY1" fmla="*/ 103195 h 1428750"/>
                  <a:gd name="connsiteX2" fmla="*/ 859609 w 1109662"/>
                  <a:gd name="connsiteY2" fmla="*/ 1246203 h 1428750"/>
                  <a:gd name="connsiteX3" fmla="*/ 216667 w 1109662"/>
                  <a:gd name="connsiteY3" fmla="*/ 1246203 h 1428750"/>
                  <a:gd name="connsiteX0" fmla="*/ 216667 w 1109662"/>
                  <a:gd name="connsiteY0" fmla="*/ 1246203 h 1444625"/>
                  <a:gd name="connsiteX1" fmla="*/ 538138 w 1109662"/>
                  <a:gd name="connsiteY1" fmla="*/ 103195 h 1444625"/>
                  <a:gd name="connsiteX2" fmla="*/ 859609 w 1109662"/>
                  <a:gd name="connsiteY2" fmla="*/ 1246203 h 1444625"/>
                  <a:gd name="connsiteX3" fmla="*/ 216667 w 1109662"/>
                  <a:gd name="connsiteY3" fmla="*/ 1246203 h 1444625"/>
                  <a:gd name="connsiteX0" fmla="*/ 216667 w 1109662"/>
                  <a:gd name="connsiteY0" fmla="*/ 1246203 h 1444625"/>
                  <a:gd name="connsiteX1" fmla="*/ 538138 w 1109662"/>
                  <a:gd name="connsiteY1" fmla="*/ 103195 h 1444625"/>
                  <a:gd name="connsiteX2" fmla="*/ 859609 w 1109662"/>
                  <a:gd name="connsiteY2" fmla="*/ 1246203 h 1444625"/>
                  <a:gd name="connsiteX3" fmla="*/ 216667 w 1109662"/>
                  <a:gd name="connsiteY3" fmla="*/ 1246203 h 14446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09662" h="1444625">
                    <a:moveTo>
                      <a:pt x="216667" y="1246203"/>
                    </a:moveTo>
                    <a:cubicBezTo>
                      <a:pt x="0" y="1428750"/>
                      <a:pt x="396081" y="0"/>
                      <a:pt x="538138" y="103195"/>
                    </a:cubicBezTo>
                    <a:cubicBezTo>
                      <a:pt x="675481" y="20638"/>
                      <a:pt x="1109662" y="1390650"/>
                      <a:pt x="859609" y="1246203"/>
                    </a:cubicBezTo>
                    <a:cubicBezTo>
                      <a:pt x="650081" y="1444625"/>
                      <a:pt x="523081" y="1406525"/>
                      <a:pt x="216667" y="1246203"/>
                    </a:cubicBezTo>
                    <a:close/>
                  </a:path>
                </a:pathLst>
              </a:custGeom>
              <a:gradFill>
                <a:gsLst>
                  <a:gs pos="100000">
                    <a:srgbClr val="92D050"/>
                  </a:gs>
                  <a:gs pos="0">
                    <a:schemeClr val="accent3">
                      <a:lumMod val="50000"/>
                    </a:schemeClr>
                  </a:gs>
                </a:gsLst>
                <a:lin ang="16200000" scaled="1"/>
              </a:gradFill>
              <a:ln>
                <a:noFill/>
              </a:ln>
              <a:effectLst>
                <a:outerShdw blurRad="266700" dist="165100" dir="3960000" sx="90000" sy="-19000" rotWithShape="0">
                  <a:prstClr val="black">
                    <a:alpha val="39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>
                <a:bevelT w="4318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116" name="Полилиния 115"/>
            <p:cNvSpPr/>
            <p:nvPr/>
          </p:nvSpPr>
          <p:spPr>
            <a:xfrm>
              <a:off x="-65581" y="5715016"/>
              <a:ext cx="9247681" cy="1142984"/>
            </a:xfrm>
            <a:custGeom>
              <a:avLst/>
              <a:gdLst>
                <a:gd name="connsiteX0" fmla="*/ 9194800 w 9781117"/>
                <a:gd name="connsiteY0" fmla="*/ 511588 h 2492788"/>
                <a:gd name="connsiteX1" fmla="*/ 5715000 w 9781117"/>
                <a:gd name="connsiteY1" fmla="*/ 295688 h 2492788"/>
                <a:gd name="connsiteX2" fmla="*/ 1765300 w 9781117"/>
                <a:gd name="connsiteY2" fmla="*/ 943388 h 2492788"/>
                <a:gd name="connsiteX3" fmla="*/ 63500 w 9781117"/>
                <a:gd name="connsiteY3" fmla="*/ 816388 h 2492788"/>
                <a:gd name="connsiteX4" fmla="*/ 0 w 9781117"/>
                <a:gd name="connsiteY4" fmla="*/ 2480088 h 2492788"/>
                <a:gd name="connsiteX5" fmla="*/ 9232900 w 9781117"/>
                <a:gd name="connsiteY5" fmla="*/ 2492788 h 2492788"/>
                <a:gd name="connsiteX6" fmla="*/ 9194800 w 9781117"/>
                <a:gd name="connsiteY6" fmla="*/ 511588 h 2492788"/>
                <a:gd name="connsiteX0" fmla="*/ 9194800 w 9247681"/>
                <a:gd name="connsiteY0" fmla="*/ 511588 h 2492788"/>
                <a:gd name="connsiteX1" fmla="*/ 5715000 w 9247681"/>
                <a:gd name="connsiteY1" fmla="*/ 295688 h 2492788"/>
                <a:gd name="connsiteX2" fmla="*/ 1765300 w 9247681"/>
                <a:gd name="connsiteY2" fmla="*/ 943388 h 2492788"/>
                <a:gd name="connsiteX3" fmla="*/ 63500 w 9247681"/>
                <a:gd name="connsiteY3" fmla="*/ 816388 h 2492788"/>
                <a:gd name="connsiteX4" fmla="*/ 0 w 9247681"/>
                <a:gd name="connsiteY4" fmla="*/ 2480088 h 2492788"/>
                <a:gd name="connsiteX5" fmla="*/ 9232900 w 9247681"/>
                <a:gd name="connsiteY5" fmla="*/ 2492788 h 2492788"/>
                <a:gd name="connsiteX6" fmla="*/ 9194800 w 9247681"/>
                <a:gd name="connsiteY6" fmla="*/ 511588 h 2492788"/>
                <a:gd name="connsiteX0" fmla="*/ 9194800 w 9247681"/>
                <a:gd name="connsiteY0" fmla="*/ 511588 h 2492788"/>
                <a:gd name="connsiteX1" fmla="*/ 5715000 w 9247681"/>
                <a:gd name="connsiteY1" fmla="*/ 295688 h 2492788"/>
                <a:gd name="connsiteX2" fmla="*/ 1765300 w 9247681"/>
                <a:gd name="connsiteY2" fmla="*/ 943388 h 2492788"/>
                <a:gd name="connsiteX3" fmla="*/ 63500 w 9247681"/>
                <a:gd name="connsiteY3" fmla="*/ 816388 h 2492788"/>
                <a:gd name="connsiteX4" fmla="*/ 0 w 9247681"/>
                <a:gd name="connsiteY4" fmla="*/ 2480088 h 2492788"/>
                <a:gd name="connsiteX5" fmla="*/ 9232900 w 9247681"/>
                <a:gd name="connsiteY5" fmla="*/ 2492788 h 2492788"/>
                <a:gd name="connsiteX6" fmla="*/ 9194800 w 9247681"/>
                <a:gd name="connsiteY6" fmla="*/ 511588 h 2492788"/>
                <a:gd name="connsiteX0" fmla="*/ 9194800 w 9247681"/>
                <a:gd name="connsiteY0" fmla="*/ 511588 h 2492788"/>
                <a:gd name="connsiteX1" fmla="*/ 5715000 w 9247681"/>
                <a:gd name="connsiteY1" fmla="*/ 295688 h 2492788"/>
                <a:gd name="connsiteX2" fmla="*/ 1765300 w 9247681"/>
                <a:gd name="connsiteY2" fmla="*/ 943388 h 2492788"/>
                <a:gd name="connsiteX3" fmla="*/ 63500 w 9247681"/>
                <a:gd name="connsiteY3" fmla="*/ 816388 h 2492788"/>
                <a:gd name="connsiteX4" fmla="*/ 0 w 9247681"/>
                <a:gd name="connsiteY4" fmla="*/ 2480088 h 2492788"/>
                <a:gd name="connsiteX5" fmla="*/ 9232900 w 9247681"/>
                <a:gd name="connsiteY5" fmla="*/ 2492788 h 2492788"/>
                <a:gd name="connsiteX6" fmla="*/ 9194800 w 9247681"/>
                <a:gd name="connsiteY6" fmla="*/ 511588 h 2492788"/>
                <a:gd name="connsiteX0" fmla="*/ 9194800 w 9247681"/>
                <a:gd name="connsiteY0" fmla="*/ 487658 h 2468858"/>
                <a:gd name="connsiteX1" fmla="*/ 5715000 w 9247681"/>
                <a:gd name="connsiteY1" fmla="*/ 271758 h 2468858"/>
                <a:gd name="connsiteX2" fmla="*/ 1765300 w 9247681"/>
                <a:gd name="connsiteY2" fmla="*/ 919458 h 2468858"/>
                <a:gd name="connsiteX3" fmla="*/ 63500 w 9247681"/>
                <a:gd name="connsiteY3" fmla="*/ 792458 h 2468858"/>
                <a:gd name="connsiteX4" fmla="*/ 0 w 9247681"/>
                <a:gd name="connsiteY4" fmla="*/ 2456158 h 2468858"/>
                <a:gd name="connsiteX5" fmla="*/ 9232900 w 9247681"/>
                <a:gd name="connsiteY5" fmla="*/ 2468858 h 2468858"/>
                <a:gd name="connsiteX6" fmla="*/ 9194800 w 9247681"/>
                <a:gd name="connsiteY6" fmla="*/ 487658 h 2468858"/>
                <a:gd name="connsiteX0" fmla="*/ 9194800 w 9247681"/>
                <a:gd name="connsiteY0" fmla="*/ 487658 h 2468858"/>
                <a:gd name="connsiteX1" fmla="*/ 5715000 w 9247681"/>
                <a:gd name="connsiteY1" fmla="*/ 271758 h 2468858"/>
                <a:gd name="connsiteX2" fmla="*/ 1765300 w 9247681"/>
                <a:gd name="connsiteY2" fmla="*/ 919458 h 2468858"/>
                <a:gd name="connsiteX3" fmla="*/ 63500 w 9247681"/>
                <a:gd name="connsiteY3" fmla="*/ 792458 h 2468858"/>
                <a:gd name="connsiteX4" fmla="*/ 0 w 9247681"/>
                <a:gd name="connsiteY4" fmla="*/ 2456158 h 2468858"/>
                <a:gd name="connsiteX5" fmla="*/ 9232900 w 9247681"/>
                <a:gd name="connsiteY5" fmla="*/ 2468858 h 2468858"/>
                <a:gd name="connsiteX6" fmla="*/ 9194800 w 9247681"/>
                <a:gd name="connsiteY6" fmla="*/ 487658 h 2468858"/>
                <a:gd name="connsiteX0" fmla="*/ 9194800 w 9247681"/>
                <a:gd name="connsiteY0" fmla="*/ 487658 h 2468858"/>
                <a:gd name="connsiteX1" fmla="*/ 5715000 w 9247681"/>
                <a:gd name="connsiteY1" fmla="*/ 271758 h 2468858"/>
                <a:gd name="connsiteX2" fmla="*/ 1765300 w 9247681"/>
                <a:gd name="connsiteY2" fmla="*/ 919458 h 2468858"/>
                <a:gd name="connsiteX3" fmla="*/ 63500 w 9247681"/>
                <a:gd name="connsiteY3" fmla="*/ 792458 h 2468858"/>
                <a:gd name="connsiteX4" fmla="*/ 0 w 9247681"/>
                <a:gd name="connsiteY4" fmla="*/ 2456158 h 2468858"/>
                <a:gd name="connsiteX5" fmla="*/ 9232900 w 9247681"/>
                <a:gd name="connsiteY5" fmla="*/ 2468858 h 2468858"/>
                <a:gd name="connsiteX6" fmla="*/ 9194800 w 9247681"/>
                <a:gd name="connsiteY6" fmla="*/ 487658 h 24688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247681" h="2468858">
                  <a:moveTo>
                    <a:pt x="9194800" y="487658"/>
                  </a:moveTo>
                  <a:cubicBezTo>
                    <a:pt x="8608483" y="121475"/>
                    <a:pt x="6832055" y="802503"/>
                    <a:pt x="5715000" y="271758"/>
                  </a:cubicBezTo>
                  <a:cubicBezTo>
                    <a:pt x="5445623" y="0"/>
                    <a:pt x="2116574" y="444364"/>
                    <a:pt x="1765300" y="919458"/>
                  </a:cubicBezTo>
                  <a:cubicBezTo>
                    <a:pt x="1117095" y="1140637"/>
                    <a:pt x="630767" y="834791"/>
                    <a:pt x="63500" y="792458"/>
                  </a:cubicBezTo>
                  <a:lnTo>
                    <a:pt x="0" y="2456158"/>
                  </a:lnTo>
                  <a:lnTo>
                    <a:pt x="9232900" y="2468858"/>
                  </a:lnTo>
                  <a:cubicBezTo>
                    <a:pt x="9215861" y="1804322"/>
                    <a:pt x="9247681" y="1320553"/>
                    <a:pt x="9194800" y="487658"/>
                  </a:cubicBez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 prstMaterial="matte">
              <a:bevelT w="488950" h="1016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" name="Группа 143"/>
          <p:cNvGrpSpPr/>
          <p:nvPr/>
        </p:nvGrpSpPr>
        <p:grpSpPr>
          <a:xfrm rot="626960">
            <a:off x="7869702" y="5933812"/>
            <a:ext cx="928662" cy="1000108"/>
            <a:chOff x="5898071" y="4400554"/>
            <a:chExt cx="2324143" cy="2470145"/>
          </a:xfrm>
        </p:grpSpPr>
        <p:sp>
          <p:nvSpPr>
            <p:cNvPr id="145" name="Полилиния 144"/>
            <p:cNvSpPr/>
            <p:nvPr/>
          </p:nvSpPr>
          <p:spPr>
            <a:xfrm>
              <a:off x="5898071" y="4931288"/>
              <a:ext cx="1221322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6" name="Полилиния 145"/>
            <p:cNvSpPr/>
            <p:nvPr/>
          </p:nvSpPr>
          <p:spPr>
            <a:xfrm>
              <a:off x="6357950" y="4918589"/>
              <a:ext cx="792694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7" name="Полилиния 146"/>
            <p:cNvSpPr/>
            <p:nvPr/>
          </p:nvSpPr>
          <p:spPr>
            <a:xfrm>
              <a:off x="6072198" y="4918589"/>
              <a:ext cx="1149884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8" name="Полилиния 147"/>
            <p:cNvSpPr/>
            <p:nvPr/>
          </p:nvSpPr>
          <p:spPr>
            <a:xfrm flipH="1">
              <a:off x="7000892" y="4918589"/>
              <a:ext cx="1221322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9" name="Полилиния 148"/>
            <p:cNvSpPr/>
            <p:nvPr/>
          </p:nvSpPr>
          <p:spPr>
            <a:xfrm flipH="1">
              <a:off x="7000892" y="4918589"/>
              <a:ext cx="785818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0" name="Полилиния 149"/>
            <p:cNvSpPr/>
            <p:nvPr/>
          </p:nvSpPr>
          <p:spPr>
            <a:xfrm flipH="1">
              <a:off x="6929454" y="4918589"/>
              <a:ext cx="500066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57" name="Группа 137"/>
            <p:cNvGrpSpPr/>
            <p:nvPr/>
          </p:nvGrpSpPr>
          <p:grpSpPr>
            <a:xfrm rot="21430290">
              <a:off x="6560974" y="4400554"/>
              <a:ext cx="798923" cy="2457470"/>
              <a:chOff x="6586553" y="4400554"/>
              <a:chExt cx="798923" cy="2457470"/>
            </a:xfrm>
          </p:grpSpPr>
          <p:sp>
            <p:nvSpPr>
              <p:cNvPr id="156" name="Полилиния 155"/>
              <p:cNvSpPr/>
              <p:nvPr/>
            </p:nvSpPr>
            <p:spPr>
              <a:xfrm flipH="1">
                <a:off x="6929454" y="5143512"/>
                <a:ext cx="142905" cy="1714512"/>
              </a:xfrm>
              <a:custGeom>
                <a:avLst/>
                <a:gdLst>
                  <a:gd name="connsiteX0" fmla="*/ 1016000 w 1016000"/>
                  <a:gd name="connsiteY0" fmla="*/ 1778000 h 1803400"/>
                  <a:gd name="connsiteX1" fmla="*/ 0 w 1016000"/>
                  <a:gd name="connsiteY1" fmla="*/ 0 h 1803400"/>
                  <a:gd name="connsiteX2" fmla="*/ 901700 w 1016000"/>
                  <a:gd name="connsiteY2" fmla="*/ 1803400 h 1803400"/>
                  <a:gd name="connsiteX3" fmla="*/ 1016000 w 1016000"/>
                  <a:gd name="connsiteY3" fmla="*/ 1778000 h 1803400"/>
                  <a:gd name="connsiteX0" fmla="*/ 1016000 w 1016000"/>
                  <a:gd name="connsiteY0" fmla="*/ 1914011 h 1939411"/>
                  <a:gd name="connsiteX1" fmla="*/ 0 w 1016000"/>
                  <a:gd name="connsiteY1" fmla="*/ 136011 h 1939411"/>
                  <a:gd name="connsiteX2" fmla="*/ 901700 w 1016000"/>
                  <a:gd name="connsiteY2" fmla="*/ 1939411 h 1939411"/>
                  <a:gd name="connsiteX3" fmla="*/ 1016000 w 1016000"/>
                  <a:gd name="connsiteY3" fmla="*/ 1914011 h 1939411"/>
                  <a:gd name="connsiteX0" fmla="*/ 1269483 w 1269483"/>
                  <a:gd name="connsiteY0" fmla="*/ 2019845 h 2045245"/>
                  <a:gd name="connsiteX1" fmla="*/ 253483 w 1269483"/>
                  <a:gd name="connsiteY1" fmla="*/ 241845 h 2045245"/>
                  <a:gd name="connsiteX2" fmla="*/ 1155183 w 1269483"/>
                  <a:gd name="connsiteY2" fmla="*/ 2045245 h 2045245"/>
                  <a:gd name="connsiteX3" fmla="*/ 1269483 w 1269483"/>
                  <a:gd name="connsiteY3" fmla="*/ 2019845 h 2045245"/>
                  <a:gd name="connsiteX0" fmla="*/ 1175829 w 1175829"/>
                  <a:gd name="connsiteY0" fmla="*/ 1914011 h 1939411"/>
                  <a:gd name="connsiteX1" fmla="*/ 159829 w 1175829"/>
                  <a:gd name="connsiteY1" fmla="*/ 136011 h 1939411"/>
                  <a:gd name="connsiteX2" fmla="*/ 1061529 w 1175829"/>
                  <a:gd name="connsiteY2" fmla="*/ 1939411 h 1939411"/>
                  <a:gd name="connsiteX3" fmla="*/ 1175829 w 1175829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652481 w 697974"/>
                  <a:gd name="connsiteY0" fmla="*/ 1914011 h 1939411"/>
                  <a:gd name="connsiteX1" fmla="*/ 159828 w 697974"/>
                  <a:gd name="connsiteY1" fmla="*/ 136011 h 1939411"/>
                  <a:gd name="connsiteX2" fmla="*/ 538181 w 697974"/>
                  <a:gd name="connsiteY2" fmla="*/ 1939411 h 1939411"/>
                  <a:gd name="connsiteX3" fmla="*/ 652481 w 697974"/>
                  <a:gd name="connsiteY3" fmla="*/ 1914011 h 1939411"/>
                  <a:gd name="connsiteX0" fmla="*/ 652481 w 697974"/>
                  <a:gd name="connsiteY0" fmla="*/ 1914011 h 1939411"/>
                  <a:gd name="connsiteX1" fmla="*/ 159828 w 697974"/>
                  <a:gd name="connsiteY1" fmla="*/ 136011 h 1939411"/>
                  <a:gd name="connsiteX2" fmla="*/ 363701 w 697974"/>
                  <a:gd name="connsiteY2" fmla="*/ 1939411 h 1939411"/>
                  <a:gd name="connsiteX3" fmla="*/ 652481 w 697974"/>
                  <a:gd name="connsiteY3" fmla="*/ 1914011 h 1939411"/>
                  <a:gd name="connsiteX0" fmla="*/ 477999 w 523492"/>
                  <a:gd name="connsiteY0" fmla="*/ 1914011 h 1939411"/>
                  <a:gd name="connsiteX1" fmla="*/ 159828 w 523492"/>
                  <a:gd name="connsiteY1" fmla="*/ 136011 h 1939411"/>
                  <a:gd name="connsiteX2" fmla="*/ 363701 w 523492"/>
                  <a:gd name="connsiteY2" fmla="*/ 1939411 h 1939411"/>
                  <a:gd name="connsiteX3" fmla="*/ 477999 w 523492"/>
                  <a:gd name="connsiteY3" fmla="*/ 1914011 h 1939411"/>
                  <a:gd name="connsiteX0" fmla="*/ 129045 w 215906"/>
                  <a:gd name="connsiteY0" fmla="*/ 1914011 h 1939411"/>
                  <a:gd name="connsiteX1" fmla="*/ 159828 w 215906"/>
                  <a:gd name="connsiteY1" fmla="*/ 136011 h 1939411"/>
                  <a:gd name="connsiteX2" fmla="*/ 14747 w 215906"/>
                  <a:gd name="connsiteY2" fmla="*/ 1939411 h 1939411"/>
                  <a:gd name="connsiteX3" fmla="*/ 129045 w 215906"/>
                  <a:gd name="connsiteY3" fmla="*/ 1914011 h 19394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15906" h="1939411">
                    <a:moveTo>
                      <a:pt x="129045" y="1914011"/>
                    </a:moveTo>
                    <a:cubicBezTo>
                      <a:pt x="174538" y="948262"/>
                      <a:pt x="215907" y="0"/>
                      <a:pt x="159828" y="136011"/>
                    </a:cubicBezTo>
                    <a:cubicBezTo>
                      <a:pt x="-1" y="124344"/>
                      <a:pt x="106262" y="806428"/>
                      <a:pt x="14747" y="1939411"/>
                    </a:cubicBezTo>
                    <a:lnTo>
                      <a:pt x="129045" y="1914011"/>
                    </a:lnTo>
                    <a:close/>
                  </a:path>
                </a:pathLst>
              </a:custGeom>
              <a:gradFill>
                <a:gsLst>
                  <a:gs pos="100000">
                    <a:srgbClr val="92D050"/>
                  </a:gs>
                  <a:gs pos="0">
                    <a:schemeClr val="accent3">
                      <a:lumMod val="50000"/>
                    </a:schemeClr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19050" h="190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57" name="Полилиния 156"/>
              <p:cNvSpPr/>
              <p:nvPr/>
            </p:nvSpPr>
            <p:spPr>
              <a:xfrm>
                <a:off x="6586553" y="4405224"/>
                <a:ext cx="721518" cy="1262161"/>
              </a:xfrm>
              <a:custGeom>
                <a:avLst/>
                <a:gdLst>
                  <a:gd name="connsiteX0" fmla="*/ 142876 w 285752"/>
                  <a:gd name="connsiteY0" fmla="*/ 214314 h 857256"/>
                  <a:gd name="connsiteX1" fmla="*/ 142876 w 285752"/>
                  <a:gd name="connsiteY1" fmla="*/ 857256 h 857256"/>
                  <a:gd name="connsiteX2" fmla="*/ 142876 w 285752"/>
                  <a:gd name="connsiteY2" fmla="*/ 214314 h 857256"/>
                  <a:gd name="connsiteX0" fmla="*/ 291705 w 583410"/>
                  <a:gd name="connsiteY0" fmla="*/ 500066 h 785842"/>
                  <a:gd name="connsiteX1" fmla="*/ 291705 w 583410"/>
                  <a:gd name="connsiteY1" fmla="*/ 785842 h 785842"/>
                  <a:gd name="connsiteX2" fmla="*/ 291705 w 583410"/>
                  <a:gd name="connsiteY2" fmla="*/ 500066 h 78584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642894 h 642942"/>
                  <a:gd name="connsiteX1" fmla="*/ 291705 w 583410"/>
                  <a:gd name="connsiteY1" fmla="*/ 642942 h 642942"/>
                  <a:gd name="connsiteX2" fmla="*/ 291705 w 583410"/>
                  <a:gd name="connsiteY2" fmla="*/ 642894 h 642942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262161"/>
                  <a:gd name="connsiteX1" fmla="*/ 291705 w 583410"/>
                  <a:gd name="connsiteY1" fmla="*/ 1262161 h 1262161"/>
                  <a:gd name="connsiteX2" fmla="*/ 291705 w 583410"/>
                  <a:gd name="connsiteY2" fmla="*/ 1119213 h 1262161"/>
                  <a:gd name="connsiteX0" fmla="*/ 291705 w 650066"/>
                  <a:gd name="connsiteY0" fmla="*/ 1119213 h 1262161"/>
                  <a:gd name="connsiteX1" fmla="*/ 291705 w 650066"/>
                  <a:gd name="connsiteY1" fmla="*/ 1262161 h 1262161"/>
                  <a:gd name="connsiteX2" fmla="*/ 291705 w 650066"/>
                  <a:gd name="connsiteY2" fmla="*/ 1119213 h 1262161"/>
                  <a:gd name="connsiteX0" fmla="*/ 363157 w 721518"/>
                  <a:gd name="connsiteY0" fmla="*/ 1119213 h 1262161"/>
                  <a:gd name="connsiteX1" fmla="*/ 363157 w 721518"/>
                  <a:gd name="connsiteY1" fmla="*/ 1262161 h 1262161"/>
                  <a:gd name="connsiteX2" fmla="*/ 363157 w 721518"/>
                  <a:gd name="connsiteY2" fmla="*/ 1119213 h 12621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1518" h="1262161">
                    <a:moveTo>
                      <a:pt x="363157" y="1119213"/>
                    </a:moveTo>
                    <a:cubicBezTo>
                      <a:pt x="341693" y="0"/>
                      <a:pt x="721518" y="766845"/>
                      <a:pt x="363157" y="1262161"/>
                    </a:cubicBezTo>
                    <a:cubicBezTo>
                      <a:pt x="0" y="781133"/>
                      <a:pt x="370250" y="19042"/>
                      <a:pt x="363157" y="1119213"/>
                    </a:cubicBezTo>
                    <a:close/>
                  </a:path>
                </a:pathLst>
              </a:custGeom>
              <a:gradFill>
                <a:gsLst>
                  <a:gs pos="100000">
                    <a:schemeClr val="bg1"/>
                  </a:gs>
                  <a:gs pos="0">
                    <a:srgbClr val="FF0000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69850" h="63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58" name="Полилиния 157"/>
              <p:cNvSpPr/>
              <p:nvPr/>
            </p:nvSpPr>
            <p:spPr>
              <a:xfrm>
                <a:off x="6663958" y="4400554"/>
                <a:ext cx="721518" cy="1262161"/>
              </a:xfrm>
              <a:custGeom>
                <a:avLst/>
                <a:gdLst>
                  <a:gd name="connsiteX0" fmla="*/ 142876 w 285752"/>
                  <a:gd name="connsiteY0" fmla="*/ 214314 h 857256"/>
                  <a:gd name="connsiteX1" fmla="*/ 142876 w 285752"/>
                  <a:gd name="connsiteY1" fmla="*/ 857256 h 857256"/>
                  <a:gd name="connsiteX2" fmla="*/ 142876 w 285752"/>
                  <a:gd name="connsiteY2" fmla="*/ 214314 h 857256"/>
                  <a:gd name="connsiteX0" fmla="*/ 291705 w 583410"/>
                  <a:gd name="connsiteY0" fmla="*/ 500066 h 785842"/>
                  <a:gd name="connsiteX1" fmla="*/ 291705 w 583410"/>
                  <a:gd name="connsiteY1" fmla="*/ 785842 h 785842"/>
                  <a:gd name="connsiteX2" fmla="*/ 291705 w 583410"/>
                  <a:gd name="connsiteY2" fmla="*/ 500066 h 78584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642894 h 642942"/>
                  <a:gd name="connsiteX1" fmla="*/ 291705 w 583410"/>
                  <a:gd name="connsiteY1" fmla="*/ 642942 h 642942"/>
                  <a:gd name="connsiteX2" fmla="*/ 291705 w 583410"/>
                  <a:gd name="connsiteY2" fmla="*/ 642894 h 642942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262161"/>
                  <a:gd name="connsiteX1" fmla="*/ 291705 w 583410"/>
                  <a:gd name="connsiteY1" fmla="*/ 1262161 h 1262161"/>
                  <a:gd name="connsiteX2" fmla="*/ 291705 w 583410"/>
                  <a:gd name="connsiteY2" fmla="*/ 1119213 h 1262161"/>
                  <a:gd name="connsiteX0" fmla="*/ 291705 w 650066"/>
                  <a:gd name="connsiteY0" fmla="*/ 1119213 h 1262161"/>
                  <a:gd name="connsiteX1" fmla="*/ 291705 w 650066"/>
                  <a:gd name="connsiteY1" fmla="*/ 1262161 h 1262161"/>
                  <a:gd name="connsiteX2" fmla="*/ 291705 w 650066"/>
                  <a:gd name="connsiteY2" fmla="*/ 1119213 h 1262161"/>
                  <a:gd name="connsiteX0" fmla="*/ 363157 w 721518"/>
                  <a:gd name="connsiteY0" fmla="*/ 1119213 h 1262161"/>
                  <a:gd name="connsiteX1" fmla="*/ 363157 w 721518"/>
                  <a:gd name="connsiteY1" fmla="*/ 1262161 h 1262161"/>
                  <a:gd name="connsiteX2" fmla="*/ 363157 w 721518"/>
                  <a:gd name="connsiteY2" fmla="*/ 1119213 h 12621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1518" h="1262161">
                    <a:moveTo>
                      <a:pt x="363157" y="1119213"/>
                    </a:moveTo>
                    <a:cubicBezTo>
                      <a:pt x="341693" y="0"/>
                      <a:pt x="721518" y="766845"/>
                      <a:pt x="363157" y="1262161"/>
                    </a:cubicBezTo>
                    <a:cubicBezTo>
                      <a:pt x="0" y="781133"/>
                      <a:pt x="370250" y="19042"/>
                      <a:pt x="363157" y="1119213"/>
                    </a:cubicBezTo>
                    <a:close/>
                  </a:path>
                </a:pathLst>
              </a:custGeom>
              <a:gradFill>
                <a:gsLst>
                  <a:gs pos="100000">
                    <a:schemeClr val="bg1"/>
                  </a:gs>
                  <a:gs pos="0">
                    <a:srgbClr val="FF0000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69850" h="63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58" name="Группа 138"/>
            <p:cNvGrpSpPr/>
            <p:nvPr/>
          </p:nvGrpSpPr>
          <p:grpSpPr>
            <a:xfrm rot="639347">
              <a:off x="6792579" y="4410371"/>
              <a:ext cx="798923" cy="2457470"/>
              <a:chOff x="6586553" y="4400554"/>
              <a:chExt cx="798923" cy="2457470"/>
            </a:xfrm>
          </p:grpSpPr>
          <p:sp>
            <p:nvSpPr>
              <p:cNvPr id="153" name="Полилиния 152"/>
              <p:cNvSpPr/>
              <p:nvPr/>
            </p:nvSpPr>
            <p:spPr>
              <a:xfrm flipH="1">
                <a:off x="6929454" y="5143512"/>
                <a:ext cx="142905" cy="1714512"/>
              </a:xfrm>
              <a:custGeom>
                <a:avLst/>
                <a:gdLst>
                  <a:gd name="connsiteX0" fmla="*/ 1016000 w 1016000"/>
                  <a:gd name="connsiteY0" fmla="*/ 1778000 h 1803400"/>
                  <a:gd name="connsiteX1" fmla="*/ 0 w 1016000"/>
                  <a:gd name="connsiteY1" fmla="*/ 0 h 1803400"/>
                  <a:gd name="connsiteX2" fmla="*/ 901700 w 1016000"/>
                  <a:gd name="connsiteY2" fmla="*/ 1803400 h 1803400"/>
                  <a:gd name="connsiteX3" fmla="*/ 1016000 w 1016000"/>
                  <a:gd name="connsiteY3" fmla="*/ 1778000 h 1803400"/>
                  <a:gd name="connsiteX0" fmla="*/ 1016000 w 1016000"/>
                  <a:gd name="connsiteY0" fmla="*/ 1914011 h 1939411"/>
                  <a:gd name="connsiteX1" fmla="*/ 0 w 1016000"/>
                  <a:gd name="connsiteY1" fmla="*/ 136011 h 1939411"/>
                  <a:gd name="connsiteX2" fmla="*/ 901700 w 1016000"/>
                  <a:gd name="connsiteY2" fmla="*/ 1939411 h 1939411"/>
                  <a:gd name="connsiteX3" fmla="*/ 1016000 w 1016000"/>
                  <a:gd name="connsiteY3" fmla="*/ 1914011 h 1939411"/>
                  <a:gd name="connsiteX0" fmla="*/ 1269483 w 1269483"/>
                  <a:gd name="connsiteY0" fmla="*/ 2019845 h 2045245"/>
                  <a:gd name="connsiteX1" fmla="*/ 253483 w 1269483"/>
                  <a:gd name="connsiteY1" fmla="*/ 241845 h 2045245"/>
                  <a:gd name="connsiteX2" fmla="*/ 1155183 w 1269483"/>
                  <a:gd name="connsiteY2" fmla="*/ 2045245 h 2045245"/>
                  <a:gd name="connsiteX3" fmla="*/ 1269483 w 1269483"/>
                  <a:gd name="connsiteY3" fmla="*/ 2019845 h 2045245"/>
                  <a:gd name="connsiteX0" fmla="*/ 1175829 w 1175829"/>
                  <a:gd name="connsiteY0" fmla="*/ 1914011 h 1939411"/>
                  <a:gd name="connsiteX1" fmla="*/ 159829 w 1175829"/>
                  <a:gd name="connsiteY1" fmla="*/ 136011 h 1939411"/>
                  <a:gd name="connsiteX2" fmla="*/ 1061529 w 1175829"/>
                  <a:gd name="connsiteY2" fmla="*/ 1939411 h 1939411"/>
                  <a:gd name="connsiteX3" fmla="*/ 1175829 w 1175829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652481 w 697974"/>
                  <a:gd name="connsiteY0" fmla="*/ 1914011 h 1939411"/>
                  <a:gd name="connsiteX1" fmla="*/ 159828 w 697974"/>
                  <a:gd name="connsiteY1" fmla="*/ 136011 h 1939411"/>
                  <a:gd name="connsiteX2" fmla="*/ 538181 w 697974"/>
                  <a:gd name="connsiteY2" fmla="*/ 1939411 h 1939411"/>
                  <a:gd name="connsiteX3" fmla="*/ 652481 w 697974"/>
                  <a:gd name="connsiteY3" fmla="*/ 1914011 h 1939411"/>
                  <a:gd name="connsiteX0" fmla="*/ 652481 w 697974"/>
                  <a:gd name="connsiteY0" fmla="*/ 1914011 h 1939411"/>
                  <a:gd name="connsiteX1" fmla="*/ 159828 w 697974"/>
                  <a:gd name="connsiteY1" fmla="*/ 136011 h 1939411"/>
                  <a:gd name="connsiteX2" fmla="*/ 363701 w 697974"/>
                  <a:gd name="connsiteY2" fmla="*/ 1939411 h 1939411"/>
                  <a:gd name="connsiteX3" fmla="*/ 652481 w 697974"/>
                  <a:gd name="connsiteY3" fmla="*/ 1914011 h 1939411"/>
                  <a:gd name="connsiteX0" fmla="*/ 477999 w 523492"/>
                  <a:gd name="connsiteY0" fmla="*/ 1914011 h 1939411"/>
                  <a:gd name="connsiteX1" fmla="*/ 159828 w 523492"/>
                  <a:gd name="connsiteY1" fmla="*/ 136011 h 1939411"/>
                  <a:gd name="connsiteX2" fmla="*/ 363701 w 523492"/>
                  <a:gd name="connsiteY2" fmla="*/ 1939411 h 1939411"/>
                  <a:gd name="connsiteX3" fmla="*/ 477999 w 523492"/>
                  <a:gd name="connsiteY3" fmla="*/ 1914011 h 1939411"/>
                  <a:gd name="connsiteX0" fmla="*/ 129045 w 215906"/>
                  <a:gd name="connsiteY0" fmla="*/ 1914011 h 1939411"/>
                  <a:gd name="connsiteX1" fmla="*/ 159828 w 215906"/>
                  <a:gd name="connsiteY1" fmla="*/ 136011 h 1939411"/>
                  <a:gd name="connsiteX2" fmla="*/ 14747 w 215906"/>
                  <a:gd name="connsiteY2" fmla="*/ 1939411 h 1939411"/>
                  <a:gd name="connsiteX3" fmla="*/ 129045 w 215906"/>
                  <a:gd name="connsiteY3" fmla="*/ 1914011 h 19394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15906" h="1939411">
                    <a:moveTo>
                      <a:pt x="129045" y="1914011"/>
                    </a:moveTo>
                    <a:cubicBezTo>
                      <a:pt x="174538" y="948262"/>
                      <a:pt x="215907" y="0"/>
                      <a:pt x="159828" y="136011"/>
                    </a:cubicBezTo>
                    <a:cubicBezTo>
                      <a:pt x="-1" y="124344"/>
                      <a:pt x="106262" y="806428"/>
                      <a:pt x="14747" y="1939411"/>
                    </a:cubicBezTo>
                    <a:lnTo>
                      <a:pt x="129045" y="1914011"/>
                    </a:lnTo>
                    <a:close/>
                  </a:path>
                </a:pathLst>
              </a:custGeom>
              <a:gradFill>
                <a:gsLst>
                  <a:gs pos="100000">
                    <a:srgbClr val="92D050"/>
                  </a:gs>
                  <a:gs pos="0">
                    <a:schemeClr val="accent3">
                      <a:lumMod val="50000"/>
                    </a:schemeClr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19050" h="190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54" name="Полилиния 153"/>
              <p:cNvSpPr/>
              <p:nvPr/>
            </p:nvSpPr>
            <p:spPr>
              <a:xfrm>
                <a:off x="6586553" y="4405224"/>
                <a:ext cx="721518" cy="1262161"/>
              </a:xfrm>
              <a:custGeom>
                <a:avLst/>
                <a:gdLst>
                  <a:gd name="connsiteX0" fmla="*/ 142876 w 285752"/>
                  <a:gd name="connsiteY0" fmla="*/ 214314 h 857256"/>
                  <a:gd name="connsiteX1" fmla="*/ 142876 w 285752"/>
                  <a:gd name="connsiteY1" fmla="*/ 857256 h 857256"/>
                  <a:gd name="connsiteX2" fmla="*/ 142876 w 285752"/>
                  <a:gd name="connsiteY2" fmla="*/ 214314 h 857256"/>
                  <a:gd name="connsiteX0" fmla="*/ 291705 w 583410"/>
                  <a:gd name="connsiteY0" fmla="*/ 500066 h 785842"/>
                  <a:gd name="connsiteX1" fmla="*/ 291705 w 583410"/>
                  <a:gd name="connsiteY1" fmla="*/ 785842 h 785842"/>
                  <a:gd name="connsiteX2" fmla="*/ 291705 w 583410"/>
                  <a:gd name="connsiteY2" fmla="*/ 500066 h 78584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642894 h 642942"/>
                  <a:gd name="connsiteX1" fmla="*/ 291705 w 583410"/>
                  <a:gd name="connsiteY1" fmla="*/ 642942 h 642942"/>
                  <a:gd name="connsiteX2" fmla="*/ 291705 w 583410"/>
                  <a:gd name="connsiteY2" fmla="*/ 642894 h 642942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262161"/>
                  <a:gd name="connsiteX1" fmla="*/ 291705 w 583410"/>
                  <a:gd name="connsiteY1" fmla="*/ 1262161 h 1262161"/>
                  <a:gd name="connsiteX2" fmla="*/ 291705 w 583410"/>
                  <a:gd name="connsiteY2" fmla="*/ 1119213 h 1262161"/>
                  <a:gd name="connsiteX0" fmla="*/ 291705 w 650066"/>
                  <a:gd name="connsiteY0" fmla="*/ 1119213 h 1262161"/>
                  <a:gd name="connsiteX1" fmla="*/ 291705 w 650066"/>
                  <a:gd name="connsiteY1" fmla="*/ 1262161 h 1262161"/>
                  <a:gd name="connsiteX2" fmla="*/ 291705 w 650066"/>
                  <a:gd name="connsiteY2" fmla="*/ 1119213 h 1262161"/>
                  <a:gd name="connsiteX0" fmla="*/ 363157 w 721518"/>
                  <a:gd name="connsiteY0" fmla="*/ 1119213 h 1262161"/>
                  <a:gd name="connsiteX1" fmla="*/ 363157 w 721518"/>
                  <a:gd name="connsiteY1" fmla="*/ 1262161 h 1262161"/>
                  <a:gd name="connsiteX2" fmla="*/ 363157 w 721518"/>
                  <a:gd name="connsiteY2" fmla="*/ 1119213 h 12621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1518" h="1262161">
                    <a:moveTo>
                      <a:pt x="363157" y="1119213"/>
                    </a:moveTo>
                    <a:cubicBezTo>
                      <a:pt x="341693" y="0"/>
                      <a:pt x="721518" y="766845"/>
                      <a:pt x="363157" y="1262161"/>
                    </a:cubicBezTo>
                    <a:cubicBezTo>
                      <a:pt x="0" y="781133"/>
                      <a:pt x="370250" y="19042"/>
                      <a:pt x="363157" y="1119213"/>
                    </a:cubicBezTo>
                    <a:close/>
                  </a:path>
                </a:pathLst>
              </a:custGeom>
              <a:gradFill>
                <a:gsLst>
                  <a:gs pos="100000">
                    <a:schemeClr val="bg1"/>
                  </a:gs>
                  <a:gs pos="0">
                    <a:srgbClr val="FF0000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69850" h="63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55" name="Полилиния 154"/>
              <p:cNvSpPr/>
              <p:nvPr/>
            </p:nvSpPr>
            <p:spPr>
              <a:xfrm>
                <a:off x="6663958" y="4400554"/>
                <a:ext cx="721518" cy="1262161"/>
              </a:xfrm>
              <a:custGeom>
                <a:avLst/>
                <a:gdLst>
                  <a:gd name="connsiteX0" fmla="*/ 142876 w 285752"/>
                  <a:gd name="connsiteY0" fmla="*/ 214314 h 857256"/>
                  <a:gd name="connsiteX1" fmla="*/ 142876 w 285752"/>
                  <a:gd name="connsiteY1" fmla="*/ 857256 h 857256"/>
                  <a:gd name="connsiteX2" fmla="*/ 142876 w 285752"/>
                  <a:gd name="connsiteY2" fmla="*/ 214314 h 857256"/>
                  <a:gd name="connsiteX0" fmla="*/ 291705 w 583410"/>
                  <a:gd name="connsiteY0" fmla="*/ 500066 h 785842"/>
                  <a:gd name="connsiteX1" fmla="*/ 291705 w 583410"/>
                  <a:gd name="connsiteY1" fmla="*/ 785842 h 785842"/>
                  <a:gd name="connsiteX2" fmla="*/ 291705 w 583410"/>
                  <a:gd name="connsiteY2" fmla="*/ 500066 h 78584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642894 h 642942"/>
                  <a:gd name="connsiteX1" fmla="*/ 291705 w 583410"/>
                  <a:gd name="connsiteY1" fmla="*/ 642942 h 642942"/>
                  <a:gd name="connsiteX2" fmla="*/ 291705 w 583410"/>
                  <a:gd name="connsiteY2" fmla="*/ 642894 h 642942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262161"/>
                  <a:gd name="connsiteX1" fmla="*/ 291705 w 583410"/>
                  <a:gd name="connsiteY1" fmla="*/ 1262161 h 1262161"/>
                  <a:gd name="connsiteX2" fmla="*/ 291705 w 583410"/>
                  <a:gd name="connsiteY2" fmla="*/ 1119213 h 1262161"/>
                  <a:gd name="connsiteX0" fmla="*/ 291705 w 650066"/>
                  <a:gd name="connsiteY0" fmla="*/ 1119213 h 1262161"/>
                  <a:gd name="connsiteX1" fmla="*/ 291705 w 650066"/>
                  <a:gd name="connsiteY1" fmla="*/ 1262161 h 1262161"/>
                  <a:gd name="connsiteX2" fmla="*/ 291705 w 650066"/>
                  <a:gd name="connsiteY2" fmla="*/ 1119213 h 1262161"/>
                  <a:gd name="connsiteX0" fmla="*/ 363157 w 721518"/>
                  <a:gd name="connsiteY0" fmla="*/ 1119213 h 1262161"/>
                  <a:gd name="connsiteX1" fmla="*/ 363157 w 721518"/>
                  <a:gd name="connsiteY1" fmla="*/ 1262161 h 1262161"/>
                  <a:gd name="connsiteX2" fmla="*/ 363157 w 721518"/>
                  <a:gd name="connsiteY2" fmla="*/ 1119213 h 12621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1518" h="1262161">
                    <a:moveTo>
                      <a:pt x="363157" y="1119213"/>
                    </a:moveTo>
                    <a:cubicBezTo>
                      <a:pt x="341693" y="0"/>
                      <a:pt x="721518" y="766845"/>
                      <a:pt x="363157" y="1262161"/>
                    </a:cubicBezTo>
                    <a:cubicBezTo>
                      <a:pt x="0" y="781133"/>
                      <a:pt x="370250" y="19042"/>
                      <a:pt x="363157" y="1119213"/>
                    </a:cubicBezTo>
                    <a:close/>
                  </a:path>
                </a:pathLst>
              </a:custGeom>
              <a:gradFill>
                <a:gsLst>
                  <a:gs pos="100000">
                    <a:schemeClr val="bg1"/>
                  </a:gs>
                  <a:gs pos="0">
                    <a:srgbClr val="FF0000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69850" h="63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grpSp>
        <p:nvGrpSpPr>
          <p:cNvPr id="59" name="Группа 158"/>
          <p:cNvGrpSpPr/>
          <p:nvPr/>
        </p:nvGrpSpPr>
        <p:grpSpPr>
          <a:xfrm rot="388224">
            <a:off x="6557801" y="5855841"/>
            <a:ext cx="1292760" cy="1084245"/>
            <a:chOff x="5898071" y="4400554"/>
            <a:chExt cx="2324143" cy="2470145"/>
          </a:xfrm>
        </p:grpSpPr>
        <p:sp>
          <p:nvSpPr>
            <p:cNvPr id="160" name="Полилиния 159"/>
            <p:cNvSpPr/>
            <p:nvPr/>
          </p:nvSpPr>
          <p:spPr>
            <a:xfrm>
              <a:off x="5898071" y="4931288"/>
              <a:ext cx="1221322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1" name="Полилиния 160"/>
            <p:cNvSpPr/>
            <p:nvPr/>
          </p:nvSpPr>
          <p:spPr>
            <a:xfrm>
              <a:off x="6357950" y="4918589"/>
              <a:ext cx="792694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2" name="Полилиния 161"/>
            <p:cNvSpPr/>
            <p:nvPr/>
          </p:nvSpPr>
          <p:spPr>
            <a:xfrm>
              <a:off x="6072198" y="4918589"/>
              <a:ext cx="1149884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3" name="Полилиния 162"/>
            <p:cNvSpPr/>
            <p:nvPr/>
          </p:nvSpPr>
          <p:spPr>
            <a:xfrm flipH="1">
              <a:off x="7000892" y="4918589"/>
              <a:ext cx="1221322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4" name="Полилиния 163"/>
            <p:cNvSpPr/>
            <p:nvPr/>
          </p:nvSpPr>
          <p:spPr>
            <a:xfrm flipH="1">
              <a:off x="7000892" y="4918589"/>
              <a:ext cx="785818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5" name="Полилиния 164"/>
            <p:cNvSpPr/>
            <p:nvPr/>
          </p:nvSpPr>
          <p:spPr>
            <a:xfrm flipH="1">
              <a:off x="6929454" y="4918589"/>
              <a:ext cx="500066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60" name="Группа 137"/>
            <p:cNvGrpSpPr/>
            <p:nvPr/>
          </p:nvGrpSpPr>
          <p:grpSpPr>
            <a:xfrm rot="21430290">
              <a:off x="6560974" y="4400554"/>
              <a:ext cx="798923" cy="2457470"/>
              <a:chOff x="6586553" y="4400554"/>
              <a:chExt cx="798923" cy="2457470"/>
            </a:xfrm>
          </p:grpSpPr>
          <p:sp>
            <p:nvSpPr>
              <p:cNvPr id="171" name="Полилиния 170"/>
              <p:cNvSpPr/>
              <p:nvPr/>
            </p:nvSpPr>
            <p:spPr>
              <a:xfrm flipH="1">
                <a:off x="6929454" y="5143512"/>
                <a:ext cx="142905" cy="1714512"/>
              </a:xfrm>
              <a:custGeom>
                <a:avLst/>
                <a:gdLst>
                  <a:gd name="connsiteX0" fmla="*/ 1016000 w 1016000"/>
                  <a:gd name="connsiteY0" fmla="*/ 1778000 h 1803400"/>
                  <a:gd name="connsiteX1" fmla="*/ 0 w 1016000"/>
                  <a:gd name="connsiteY1" fmla="*/ 0 h 1803400"/>
                  <a:gd name="connsiteX2" fmla="*/ 901700 w 1016000"/>
                  <a:gd name="connsiteY2" fmla="*/ 1803400 h 1803400"/>
                  <a:gd name="connsiteX3" fmla="*/ 1016000 w 1016000"/>
                  <a:gd name="connsiteY3" fmla="*/ 1778000 h 1803400"/>
                  <a:gd name="connsiteX0" fmla="*/ 1016000 w 1016000"/>
                  <a:gd name="connsiteY0" fmla="*/ 1914011 h 1939411"/>
                  <a:gd name="connsiteX1" fmla="*/ 0 w 1016000"/>
                  <a:gd name="connsiteY1" fmla="*/ 136011 h 1939411"/>
                  <a:gd name="connsiteX2" fmla="*/ 901700 w 1016000"/>
                  <a:gd name="connsiteY2" fmla="*/ 1939411 h 1939411"/>
                  <a:gd name="connsiteX3" fmla="*/ 1016000 w 1016000"/>
                  <a:gd name="connsiteY3" fmla="*/ 1914011 h 1939411"/>
                  <a:gd name="connsiteX0" fmla="*/ 1269483 w 1269483"/>
                  <a:gd name="connsiteY0" fmla="*/ 2019845 h 2045245"/>
                  <a:gd name="connsiteX1" fmla="*/ 253483 w 1269483"/>
                  <a:gd name="connsiteY1" fmla="*/ 241845 h 2045245"/>
                  <a:gd name="connsiteX2" fmla="*/ 1155183 w 1269483"/>
                  <a:gd name="connsiteY2" fmla="*/ 2045245 h 2045245"/>
                  <a:gd name="connsiteX3" fmla="*/ 1269483 w 1269483"/>
                  <a:gd name="connsiteY3" fmla="*/ 2019845 h 2045245"/>
                  <a:gd name="connsiteX0" fmla="*/ 1175829 w 1175829"/>
                  <a:gd name="connsiteY0" fmla="*/ 1914011 h 1939411"/>
                  <a:gd name="connsiteX1" fmla="*/ 159829 w 1175829"/>
                  <a:gd name="connsiteY1" fmla="*/ 136011 h 1939411"/>
                  <a:gd name="connsiteX2" fmla="*/ 1061529 w 1175829"/>
                  <a:gd name="connsiteY2" fmla="*/ 1939411 h 1939411"/>
                  <a:gd name="connsiteX3" fmla="*/ 1175829 w 1175829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652481 w 697974"/>
                  <a:gd name="connsiteY0" fmla="*/ 1914011 h 1939411"/>
                  <a:gd name="connsiteX1" fmla="*/ 159828 w 697974"/>
                  <a:gd name="connsiteY1" fmla="*/ 136011 h 1939411"/>
                  <a:gd name="connsiteX2" fmla="*/ 538181 w 697974"/>
                  <a:gd name="connsiteY2" fmla="*/ 1939411 h 1939411"/>
                  <a:gd name="connsiteX3" fmla="*/ 652481 w 697974"/>
                  <a:gd name="connsiteY3" fmla="*/ 1914011 h 1939411"/>
                  <a:gd name="connsiteX0" fmla="*/ 652481 w 697974"/>
                  <a:gd name="connsiteY0" fmla="*/ 1914011 h 1939411"/>
                  <a:gd name="connsiteX1" fmla="*/ 159828 w 697974"/>
                  <a:gd name="connsiteY1" fmla="*/ 136011 h 1939411"/>
                  <a:gd name="connsiteX2" fmla="*/ 363701 w 697974"/>
                  <a:gd name="connsiteY2" fmla="*/ 1939411 h 1939411"/>
                  <a:gd name="connsiteX3" fmla="*/ 652481 w 697974"/>
                  <a:gd name="connsiteY3" fmla="*/ 1914011 h 1939411"/>
                  <a:gd name="connsiteX0" fmla="*/ 477999 w 523492"/>
                  <a:gd name="connsiteY0" fmla="*/ 1914011 h 1939411"/>
                  <a:gd name="connsiteX1" fmla="*/ 159828 w 523492"/>
                  <a:gd name="connsiteY1" fmla="*/ 136011 h 1939411"/>
                  <a:gd name="connsiteX2" fmla="*/ 363701 w 523492"/>
                  <a:gd name="connsiteY2" fmla="*/ 1939411 h 1939411"/>
                  <a:gd name="connsiteX3" fmla="*/ 477999 w 523492"/>
                  <a:gd name="connsiteY3" fmla="*/ 1914011 h 1939411"/>
                  <a:gd name="connsiteX0" fmla="*/ 129045 w 215906"/>
                  <a:gd name="connsiteY0" fmla="*/ 1914011 h 1939411"/>
                  <a:gd name="connsiteX1" fmla="*/ 159828 w 215906"/>
                  <a:gd name="connsiteY1" fmla="*/ 136011 h 1939411"/>
                  <a:gd name="connsiteX2" fmla="*/ 14747 w 215906"/>
                  <a:gd name="connsiteY2" fmla="*/ 1939411 h 1939411"/>
                  <a:gd name="connsiteX3" fmla="*/ 129045 w 215906"/>
                  <a:gd name="connsiteY3" fmla="*/ 1914011 h 19394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15906" h="1939411">
                    <a:moveTo>
                      <a:pt x="129045" y="1914011"/>
                    </a:moveTo>
                    <a:cubicBezTo>
                      <a:pt x="174538" y="948262"/>
                      <a:pt x="215907" y="0"/>
                      <a:pt x="159828" y="136011"/>
                    </a:cubicBezTo>
                    <a:cubicBezTo>
                      <a:pt x="-1" y="124344"/>
                      <a:pt x="106262" y="806428"/>
                      <a:pt x="14747" y="1939411"/>
                    </a:cubicBezTo>
                    <a:lnTo>
                      <a:pt x="129045" y="1914011"/>
                    </a:lnTo>
                    <a:close/>
                  </a:path>
                </a:pathLst>
              </a:custGeom>
              <a:gradFill>
                <a:gsLst>
                  <a:gs pos="100000">
                    <a:srgbClr val="92D050"/>
                  </a:gs>
                  <a:gs pos="0">
                    <a:schemeClr val="accent3">
                      <a:lumMod val="50000"/>
                    </a:schemeClr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19050" h="190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72" name="Полилиния 171"/>
              <p:cNvSpPr/>
              <p:nvPr/>
            </p:nvSpPr>
            <p:spPr>
              <a:xfrm>
                <a:off x="6586553" y="4405224"/>
                <a:ext cx="721518" cy="1262161"/>
              </a:xfrm>
              <a:custGeom>
                <a:avLst/>
                <a:gdLst>
                  <a:gd name="connsiteX0" fmla="*/ 142876 w 285752"/>
                  <a:gd name="connsiteY0" fmla="*/ 214314 h 857256"/>
                  <a:gd name="connsiteX1" fmla="*/ 142876 w 285752"/>
                  <a:gd name="connsiteY1" fmla="*/ 857256 h 857256"/>
                  <a:gd name="connsiteX2" fmla="*/ 142876 w 285752"/>
                  <a:gd name="connsiteY2" fmla="*/ 214314 h 857256"/>
                  <a:gd name="connsiteX0" fmla="*/ 291705 w 583410"/>
                  <a:gd name="connsiteY0" fmla="*/ 500066 h 785842"/>
                  <a:gd name="connsiteX1" fmla="*/ 291705 w 583410"/>
                  <a:gd name="connsiteY1" fmla="*/ 785842 h 785842"/>
                  <a:gd name="connsiteX2" fmla="*/ 291705 w 583410"/>
                  <a:gd name="connsiteY2" fmla="*/ 500066 h 78584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642894 h 642942"/>
                  <a:gd name="connsiteX1" fmla="*/ 291705 w 583410"/>
                  <a:gd name="connsiteY1" fmla="*/ 642942 h 642942"/>
                  <a:gd name="connsiteX2" fmla="*/ 291705 w 583410"/>
                  <a:gd name="connsiteY2" fmla="*/ 642894 h 642942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262161"/>
                  <a:gd name="connsiteX1" fmla="*/ 291705 w 583410"/>
                  <a:gd name="connsiteY1" fmla="*/ 1262161 h 1262161"/>
                  <a:gd name="connsiteX2" fmla="*/ 291705 w 583410"/>
                  <a:gd name="connsiteY2" fmla="*/ 1119213 h 1262161"/>
                  <a:gd name="connsiteX0" fmla="*/ 291705 w 650066"/>
                  <a:gd name="connsiteY0" fmla="*/ 1119213 h 1262161"/>
                  <a:gd name="connsiteX1" fmla="*/ 291705 w 650066"/>
                  <a:gd name="connsiteY1" fmla="*/ 1262161 h 1262161"/>
                  <a:gd name="connsiteX2" fmla="*/ 291705 w 650066"/>
                  <a:gd name="connsiteY2" fmla="*/ 1119213 h 1262161"/>
                  <a:gd name="connsiteX0" fmla="*/ 363157 w 721518"/>
                  <a:gd name="connsiteY0" fmla="*/ 1119213 h 1262161"/>
                  <a:gd name="connsiteX1" fmla="*/ 363157 w 721518"/>
                  <a:gd name="connsiteY1" fmla="*/ 1262161 h 1262161"/>
                  <a:gd name="connsiteX2" fmla="*/ 363157 w 721518"/>
                  <a:gd name="connsiteY2" fmla="*/ 1119213 h 12621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1518" h="1262161">
                    <a:moveTo>
                      <a:pt x="363157" y="1119213"/>
                    </a:moveTo>
                    <a:cubicBezTo>
                      <a:pt x="341693" y="0"/>
                      <a:pt x="721518" y="766845"/>
                      <a:pt x="363157" y="1262161"/>
                    </a:cubicBezTo>
                    <a:cubicBezTo>
                      <a:pt x="0" y="781133"/>
                      <a:pt x="370250" y="19042"/>
                      <a:pt x="363157" y="1119213"/>
                    </a:cubicBezTo>
                    <a:close/>
                  </a:path>
                </a:pathLst>
              </a:custGeom>
              <a:gradFill>
                <a:gsLst>
                  <a:gs pos="100000">
                    <a:schemeClr val="bg1"/>
                  </a:gs>
                  <a:gs pos="0">
                    <a:srgbClr val="FF0000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69850" h="63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73" name="Полилиния 172"/>
              <p:cNvSpPr/>
              <p:nvPr/>
            </p:nvSpPr>
            <p:spPr>
              <a:xfrm>
                <a:off x="6663958" y="4400554"/>
                <a:ext cx="721518" cy="1262161"/>
              </a:xfrm>
              <a:custGeom>
                <a:avLst/>
                <a:gdLst>
                  <a:gd name="connsiteX0" fmla="*/ 142876 w 285752"/>
                  <a:gd name="connsiteY0" fmla="*/ 214314 h 857256"/>
                  <a:gd name="connsiteX1" fmla="*/ 142876 w 285752"/>
                  <a:gd name="connsiteY1" fmla="*/ 857256 h 857256"/>
                  <a:gd name="connsiteX2" fmla="*/ 142876 w 285752"/>
                  <a:gd name="connsiteY2" fmla="*/ 214314 h 857256"/>
                  <a:gd name="connsiteX0" fmla="*/ 291705 w 583410"/>
                  <a:gd name="connsiteY0" fmla="*/ 500066 h 785842"/>
                  <a:gd name="connsiteX1" fmla="*/ 291705 w 583410"/>
                  <a:gd name="connsiteY1" fmla="*/ 785842 h 785842"/>
                  <a:gd name="connsiteX2" fmla="*/ 291705 w 583410"/>
                  <a:gd name="connsiteY2" fmla="*/ 500066 h 78584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642894 h 642942"/>
                  <a:gd name="connsiteX1" fmla="*/ 291705 w 583410"/>
                  <a:gd name="connsiteY1" fmla="*/ 642942 h 642942"/>
                  <a:gd name="connsiteX2" fmla="*/ 291705 w 583410"/>
                  <a:gd name="connsiteY2" fmla="*/ 642894 h 642942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262161"/>
                  <a:gd name="connsiteX1" fmla="*/ 291705 w 583410"/>
                  <a:gd name="connsiteY1" fmla="*/ 1262161 h 1262161"/>
                  <a:gd name="connsiteX2" fmla="*/ 291705 w 583410"/>
                  <a:gd name="connsiteY2" fmla="*/ 1119213 h 1262161"/>
                  <a:gd name="connsiteX0" fmla="*/ 291705 w 650066"/>
                  <a:gd name="connsiteY0" fmla="*/ 1119213 h 1262161"/>
                  <a:gd name="connsiteX1" fmla="*/ 291705 w 650066"/>
                  <a:gd name="connsiteY1" fmla="*/ 1262161 h 1262161"/>
                  <a:gd name="connsiteX2" fmla="*/ 291705 w 650066"/>
                  <a:gd name="connsiteY2" fmla="*/ 1119213 h 1262161"/>
                  <a:gd name="connsiteX0" fmla="*/ 363157 w 721518"/>
                  <a:gd name="connsiteY0" fmla="*/ 1119213 h 1262161"/>
                  <a:gd name="connsiteX1" fmla="*/ 363157 w 721518"/>
                  <a:gd name="connsiteY1" fmla="*/ 1262161 h 1262161"/>
                  <a:gd name="connsiteX2" fmla="*/ 363157 w 721518"/>
                  <a:gd name="connsiteY2" fmla="*/ 1119213 h 12621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1518" h="1262161">
                    <a:moveTo>
                      <a:pt x="363157" y="1119213"/>
                    </a:moveTo>
                    <a:cubicBezTo>
                      <a:pt x="341693" y="0"/>
                      <a:pt x="721518" y="766845"/>
                      <a:pt x="363157" y="1262161"/>
                    </a:cubicBezTo>
                    <a:cubicBezTo>
                      <a:pt x="0" y="781133"/>
                      <a:pt x="370250" y="19042"/>
                      <a:pt x="363157" y="1119213"/>
                    </a:cubicBezTo>
                    <a:close/>
                  </a:path>
                </a:pathLst>
              </a:custGeom>
              <a:gradFill>
                <a:gsLst>
                  <a:gs pos="100000">
                    <a:schemeClr val="bg1"/>
                  </a:gs>
                  <a:gs pos="0">
                    <a:srgbClr val="FF0000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69850" h="63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grpSp>
        <p:nvGrpSpPr>
          <p:cNvPr id="61" name="Группа 173"/>
          <p:cNvGrpSpPr/>
          <p:nvPr/>
        </p:nvGrpSpPr>
        <p:grpSpPr>
          <a:xfrm rot="626960">
            <a:off x="8369768" y="5933813"/>
            <a:ext cx="928662" cy="1000108"/>
            <a:chOff x="5898071" y="4400554"/>
            <a:chExt cx="2324143" cy="2470145"/>
          </a:xfrm>
        </p:grpSpPr>
        <p:sp>
          <p:nvSpPr>
            <p:cNvPr id="175" name="Полилиния 174"/>
            <p:cNvSpPr/>
            <p:nvPr/>
          </p:nvSpPr>
          <p:spPr>
            <a:xfrm>
              <a:off x="5898071" y="4931288"/>
              <a:ext cx="1221322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6" name="Полилиния 175"/>
            <p:cNvSpPr/>
            <p:nvPr/>
          </p:nvSpPr>
          <p:spPr>
            <a:xfrm>
              <a:off x="6357950" y="4918589"/>
              <a:ext cx="792694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7" name="Полилиния 176"/>
            <p:cNvSpPr/>
            <p:nvPr/>
          </p:nvSpPr>
          <p:spPr>
            <a:xfrm>
              <a:off x="6072198" y="4918589"/>
              <a:ext cx="1149884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8" name="Полилиния 177"/>
            <p:cNvSpPr/>
            <p:nvPr/>
          </p:nvSpPr>
          <p:spPr>
            <a:xfrm flipH="1">
              <a:off x="7000892" y="4918589"/>
              <a:ext cx="1221322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9" name="Полилиния 178"/>
            <p:cNvSpPr/>
            <p:nvPr/>
          </p:nvSpPr>
          <p:spPr>
            <a:xfrm flipH="1">
              <a:off x="7000892" y="4918589"/>
              <a:ext cx="785818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0" name="Полилиния 179"/>
            <p:cNvSpPr/>
            <p:nvPr/>
          </p:nvSpPr>
          <p:spPr>
            <a:xfrm flipH="1">
              <a:off x="6929454" y="4918589"/>
              <a:ext cx="500066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62" name="Группа 137"/>
            <p:cNvGrpSpPr/>
            <p:nvPr/>
          </p:nvGrpSpPr>
          <p:grpSpPr>
            <a:xfrm rot="21430290">
              <a:off x="6560974" y="4400554"/>
              <a:ext cx="798923" cy="2457470"/>
              <a:chOff x="6586553" y="4400554"/>
              <a:chExt cx="798923" cy="2457470"/>
            </a:xfrm>
          </p:grpSpPr>
          <p:sp>
            <p:nvSpPr>
              <p:cNvPr id="186" name="Полилиния 185"/>
              <p:cNvSpPr/>
              <p:nvPr/>
            </p:nvSpPr>
            <p:spPr>
              <a:xfrm flipH="1">
                <a:off x="6929454" y="5143512"/>
                <a:ext cx="142905" cy="1714512"/>
              </a:xfrm>
              <a:custGeom>
                <a:avLst/>
                <a:gdLst>
                  <a:gd name="connsiteX0" fmla="*/ 1016000 w 1016000"/>
                  <a:gd name="connsiteY0" fmla="*/ 1778000 h 1803400"/>
                  <a:gd name="connsiteX1" fmla="*/ 0 w 1016000"/>
                  <a:gd name="connsiteY1" fmla="*/ 0 h 1803400"/>
                  <a:gd name="connsiteX2" fmla="*/ 901700 w 1016000"/>
                  <a:gd name="connsiteY2" fmla="*/ 1803400 h 1803400"/>
                  <a:gd name="connsiteX3" fmla="*/ 1016000 w 1016000"/>
                  <a:gd name="connsiteY3" fmla="*/ 1778000 h 1803400"/>
                  <a:gd name="connsiteX0" fmla="*/ 1016000 w 1016000"/>
                  <a:gd name="connsiteY0" fmla="*/ 1914011 h 1939411"/>
                  <a:gd name="connsiteX1" fmla="*/ 0 w 1016000"/>
                  <a:gd name="connsiteY1" fmla="*/ 136011 h 1939411"/>
                  <a:gd name="connsiteX2" fmla="*/ 901700 w 1016000"/>
                  <a:gd name="connsiteY2" fmla="*/ 1939411 h 1939411"/>
                  <a:gd name="connsiteX3" fmla="*/ 1016000 w 1016000"/>
                  <a:gd name="connsiteY3" fmla="*/ 1914011 h 1939411"/>
                  <a:gd name="connsiteX0" fmla="*/ 1269483 w 1269483"/>
                  <a:gd name="connsiteY0" fmla="*/ 2019845 h 2045245"/>
                  <a:gd name="connsiteX1" fmla="*/ 253483 w 1269483"/>
                  <a:gd name="connsiteY1" fmla="*/ 241845 h 2045245"/>
                  <a:gd name="connsiteX2" fmla="*/ 1155183 w 1269483"/>
                  <a:gd name="connsiteY2" fmla="*/ 2045245 h 2045245"/>
                  <a:gd name="connsiteX3" fmla="*/ 1269483 w 1269483"/>
                  <a:gd name="connsiteY3" fmla="*/ 2019845 h 2045245"/>
                  <a:gd name="connsiteX0" fmla="*/ 1175829 w 1175829"/>
                  <a:gd name="connsiteY0" fmla="*/ 1914011 h 1939411"/>
                  <a:gd name="connsiteX1" fmla="*/ 159829 w 1175829"/>
                  <a:gd name="connsiteY1" fmla="*/ 136011 h 1939411"/>
                  <a:gd name="connsiteX2" fmla="*/ 1061529 w 1175829"/>
                  <a:gd name="connsiteY2" fmla="*/ 1939411 h 1939411"/>
                  <a:gd name="connsiteX3" fmla="*/ 1175829 w 1175829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652481 w 697974"/>
                  <a:gd name="connsiteY0" fmla="*/ 1914011 h 1939411"/>
                  <a:gd name="connsiteX1" fmla="*/ 159828 w 697974"/>
                  <a:gd name="connsiteY1" fmla="*/ 136011 h 1939411"/>
                  <a:gd name="connsiteX2" fmla="*/ 538181 w 697974"/>
                  <a:gd name="connsiteY2" fmla="*/ 1939411 h 1939411"/>
                  <a:gd name="connsiteX3" fmla="*/ 652481 w 697974"/>
                  <a:gd name="connsiteY3" fmla="*/ 1914011 h 1939411"/>
                  <a:gd name="connsiteX0" fmla="*/ 652481 w 697974"/>
                  <a:gd name="connsiteY0" fmla="*/ 1914011 h 1939411"/>
                  <a:gd name="connsiteX1" fmla="*/ 159828 w 697974"/>
                  <a:gd name="connsiteY1" fmla="*/ 136011 h 1939411"/>
                  <a:gd name="connsiteX2" fmla="*/ 363701 w 697974"/>
                  <a:gd name="connsiteY2" fmla="*/ 1939411 h 1939411"/>
                  <a:gd name="connsiteX3" fmla="*/ 652481 w 697974"/>
                  <a:gd name="connsiteY3" fmla="*/ 1914011 h 1939411"/>
                  <a:gd name="connsiteX0" fmla="*/ 477999 w 523492"/>
                  <a:gd name="connsiteY0" fmla="*/ 1914011 h 1939411"/>
                  <a:gd name="connsiteX1" fmla="*/ 159828 w 523492"/>
                  <a:gd name="connsiteY1" fmla="*/ 136011 h 1939411"/>
                  <a:gd name="connsiteX2" fmla="*/ 363701 w 523492"/>
                  <a:gd name="connsiteY2" fmla="*/ 1939411 h 1939411"/>
                  <a:gd name="connsiteX3" fmla="*/ 477999 w 523492"/>
                  <a:gd name="connsiteY3" fmla="*/ 1914011 h 1939411"/>
                  <a:gd name="connsiteX0" fmla="*/ 129045 w 215906"/>
                  <a:gd name="connsiteY0" fmla="*/ 1914011 h 1939411"/>
                  <a:gd name="connsiteX1" fmla="*/ 159828 w 215906"/>
                  <a:gd name="connsiteY1" fmla="*/ 136011 h 1939411"/>
                  <a:gd name="connsiteX2" fmla="*/ 14747 w 215906"/>
                  <a:gd name="connsiteY2" fmla="*/ 1939411 h 1939411"/>
                  <a:gd name="connsiteX3" fmla="*/ 129045 w 215906"/>
                  <a:gd name="connsiteY3" fmla="*/ 1914011 h 19394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15906" h="1939411">
                    <a:moveTo>
                      <a:pt x="129045" y="1914011"/>
                    </a:moveTo>
                    <a:cubicBezTo>
                      <a:pt x="174538" y="948262"/>
                      <a:pt x="215907" y="0"/>
                      <a:pt x="159828" y="136011"/>
                    </a:cubicBezTo>
                    <a:cubicBezTo>
                      <a:pt x="-1" y="124344"/>
                      <a:pt x="106262" y="806428"/>
                      <a:pt x="14747" y="1939411"/>
                    </a:cubicBezTo>
                    <a:lnTo>
                      <a:pt x="129045" y="1914011"/>
                    </a:lnTo>
                    <a:close/>
                  </a:path>
                </a:pathLst>
              </a:custGeom>
              <a:gradFill>
                <a:gsLst>
                  <a:gs pos="100000">
                    <a:srgbClr val="92D050"/>
                  </a:gs>
                  <a:gs pos="0">
                    <a:schemeClr val="accent3">
                      <a:lumMod val="50000"/>
                    </a:schemeClr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19050" h="190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87" name="Полилиния 186"/>
              <p:cNvSpPr/>
              <p:nvPr/>
            </p:nvSpPr>
            <p:spPr>
              <a:xfrm>
                <a:off x="6586553" y="4405224"/>
                <a:ext cx="721518" cy="1262161"/>
              </a:xfrm>
              <a:custGeom>
                <a:avLst/>
                <a:gdLst>
                  <a:gd name="connsiteX0" fmla="*/ 142876 w 285752"/>
                  <a:gd name="connsiteY0" fmla="*/ 214314 h 857256"/>
                  <a:gd name="connsiteX1" fmla="*/ 142876 w 285752"/>
                  <a:gd name="connsiteY1" fmla="*/ 857256 h 857256"/>
                  <a:gd name="connsiteX2" fmla="*/ 142876 w 285752"/>
                  <a:gd name="connsiteY2" fmla="*/ 214314 h 857256"/>
                  <a:gd name="connsiteX0" fmla="*/ 291705 w 583410"/>
                  <a:gd name="connsiteY0" fmla="*/ 500066 h 785842"/>
                  <a:gd name="connsiteX1" fmla="*/ 291705 w 583410"/>
                  <a:gd name="connsiteY1" fmla="*/ 785842 h 785842"/>
                  <a:gd name="connsiteX2" fmla="*/ 291705 w 583410"/>
                  <a:gd name="connsiteY2" fmla="*/ 500066 h 78584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642894 h 642942"/>
                  <a:gd name="connsiteX1" fmla="*/ 291705 w 583410"/>
                  <a:gd name="connsiteY1" fmla="*/ 642942 h 642942"/>
                  <a:gd name="connsiteX2" fmla="*/ 291705 w 583410"/>
                  <a:gd name="connsiteY2" fmla="*/ 642894 h 642942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262161"/>
                  <a:gd name="connsiteX1" fmla="*/ 291705 w 583410"/>
                  <a:gd name="connsiteY1" fmla="*/ 1262161 h 1262161"/>
                  <a:gd name="connsiteX2" fmla="*/ 291705 w 583410"/>
                  <a:gd name="connsiteY2" fmla="*/ 1119213 h 1262161"/>
                  <a:gd name="connsiteX0" fmla="*/ 291705 w 650066"/>
                  <a:gd name="connsiteY0" fmla="*/ 1119213 h 1262161"/>
                  <a:gd name="connsiteX1" fmla="*/ 291705 w 650066"/>
                  <a:gd name="connsiteY1" fmla="*/ 1262161 h 1262161"/>
                  <a:gd name="connsiteX2" fmla="*/ 291705 w 650066"/>
                  <a:gd name="connsiteY2" fmla="*/ 1119213 h 1262161"/>
                  <a:gd name="connsiteX0" fmla="*/ 363157 w 721518"/>
                  <a:gd name="connsiteY0" fmla="*/ 1119213 h 1262161"/>
                  <a:gd name="connsiteX1" fmla="*/ 363157 w 721518"/>
                  <a:gd name="connsiteY1" fmla="*/ 1262161 h 1262161"/>
                  <a:gd name="connsiteX2" fmla="*/ 363157 w 721518"/>
                  <a:gd name="connsiteY2" fmla="*/ 1119213 h 12621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1518" h="1262161">
                    <a:moveTo>
                      <a:pt x="363157" y="1119213"/>
                    </a:moveTo>
                    <a:cubicBezTo>
                      <a:pt x="341693" y="0"/>
                      <a:pt x="721518" y="766845"/>
                      <a:pt x="363157" y="1262161"/>
                    </a:cubicBezTo>
                    <a:cubicBezTo>
                      <a:pt x="0" y="781133"/>
                      <a:pt x="370250" y="19042"/>
                      <a:pt x="363157" y="1119213"/>
                    </a:cubicBezTo>
                    <a:close/>
                  </a:path>
                </a:pathLst>
              </a:custGeom>
              <a:gradFill>
                <a:gsLst>
                  <a:gs pos="100000">
                    <a:schemeClr val="bg1"/>
                  </a:gs>
                  <a:gs pos="0">
                    <a:srgbClr val="FF0000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69850" h="63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88" name="Полилиния 187"/>
              <p:cNvSpPr/>
              <p:nvPr/>
            </p:nvSpPr>
            <p:spPr>
              <a:xfrm>
                <a:off x="6663958" y="4400554"/>
                <a:ext cx="721518" cy="1262161"/>
              </a:xfrm>
              <a:custGeom>
                <a:avLst/>
                <a:gdLst>
                  <a:gd name="connsiteX0" fmla="*/ 142876 w 285752"/>
                  <a:gd name="connsiteY0" fmla="*/ 214314 h 857256"/>
                  <a:gd name="connsiteX1" fmla="*/ 142876 w 285752"/>
                  <a:gd name="connsiteY1" fmla="*/ 857256 h 857256"/>
                  <a:gd name="connsiteX2" fmla="*/ 142876 w 285752"/>
                  <a:gd name="connsiteY2" fmla="*/ 214314 h 857256"/>
                  <a:gd name="connsiteX0" fmla="*/ 291705 w 583410"/>
                  <a:gd name="connsiteY0" fmla="*/ 500066 h 785842"/>
                  <a:gd name="connsiteX1" fmla="*/ 291705 w 583410"/>
                  <a:gd name="connsiteY1" fmla="*/ 785842 h 785842"/>
                  <a:gd name="connsiteX2" fmla="*/ 291705 w 583410"/>
                  <a:gd name="connsiteY2" fmla="*/ 500066 h 78584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642894 h 642942"/>
                  <a:gd name="connsiteX1" fmla="*/ 291705 w 583410"/>
                  <a:gd name="connsiteY1" fmla="*/ 642942 h 642942"/>
                  <a:gd name="connsiteX2" fmla="*/ 291705 w 583410"/>
                  <a:gd name="connsiteY2" fmla="*/ 642894 h 642942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262161"/>
                  <a:gd name="connsiteX1" fmla="*/ 291705 w 583410"/>
                  <a:gd name="connsiteY1" fmla="*/ 1262161 h 1262161"/>
                  <a:gd name="connsiteX2" fmla="*/ 291705 w 583410"/>
                  <a:gd name="connsiteY2" fmla="*/ 1119213 h 1262161"/>
                  <a:gd name="connsiteX0" fmla="*/ 291705 w 650066"/>
                  <a:gd name="connsiteY0" fmla="*/ 1119213 h 1262161"/>
                  <a:gd name="connsiteX1" fmla="*/ 291705 w 650066"/>
                  <a:gd name="connsiteY1" fmla="*/ 1262161 h 1262161"/>
                  <a:gd name="connsiteX2" fmla="*/ 291705 w 650066"/>
                  <a:gd name="connsiteY2" fmla="*/ 1119213 h 1262161"/>
                  <a:gd name="connsiteX0" fmla="*/ 363157 w 721518"/>
                  <a:gd name="connsiteY0" fmla="*/ 1119213 h 1262161"/>
                  <a:gd name="connsiteX1" fmla="*/ 363157 w 721518"/>
                  <a:gd name="connsiteY1" fmla="*/ 1262161 h 1262161"/>
                  <a:gd name="connsiteX2" fmla="*/ 363157 w 721518"/>
                  <a:gd name="connsiteY2" fmla="*/ 1119213 h 12621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1518" h="1262161">
                    <a:moveTo>
                      <a:pt x="363157" y="1119213"/>
                    </a:moveTo>
                    <a:cubicBezTo>
                      <a:pt x="341693" y="0"/>
                      <a:pt x="721518" y="766845"/>
                      <a:pt x="363157" y="1262161"/>
                    </a:cubicBezTo>
                    <a:cubicBezTo>
                      <a:pt x="0" y="781133"/>
                      <a:pt x="370250" y="19042"/>
                      <a:pt x="363157" y="1119213"/>
                    </a:cubicBezTo>
                    <a:close/>
                  </a:path>
                </a:pathLst>
              </a:custGeom>
              <a:gradFill>
                <a:gsLst>
                  <a:gs pos="100000">
                    <a:schemeClr val="bg1"/>
                  </a:gs>
                  <a:gs pos="0">
                    <a:srgbClr val="FF0000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69850" h="63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grpSp>
        <p:nvGrpSpPr>
          <p:cNvPr id="63" name="Группа 142"/>
          <p:cNvGrpSpPr/>
          <p:nvPr/>
        </p:nvGrpSpPr>
        <p:grpSpPr>
          <a:xfrm rot="20815479">
            <a:off x="7178705" y="5851445"/>
            <a:ext cx="1292760" cy="1079937"/>
            <a:chOff x="5898071" y="4410369"/>
            <a:chExt cx="2324143" cy="2460330"/>
          </a:xfrm>
        </p:grpSpPr>
        <p:sp>
          <p:nvSpPr>
            <p:cNvPr id="127" name="Полилиния 126"/>
            <p:cNvSpPr/>
            <p:nvPr/>
          </p:nvSpPr>
          <p:spPr>
            <a:xfrm>
              <a:off x="5898071" y="4931288"/>
              <a:ext cx="1221322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8" name="Полилиния 127"/>
            <p:cNvSpPr/>
            <p:nvPr/>
          </p:nvSpPr>
          <p:spPr>
            <a:xfrm>
              <a:off x="6357950" y="4918589"/>
              <a:ext cx="792694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9" name="Полилиния 128"/>
            <p:cNvSpPr/>
            <p:nvPr/>
          </p:nvSpPr>
          <p:spPr>
            <a:xfrm>
              <a:off x="6072198" y="4918589"/>
              <a:ext cx="1149884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0" name="Полилиния 129"/>
            <p:cNvSpPr/>
            <p:nvPr/>
          </p:nvSpPr>
          <p:spPr>
            <a:xfrm flipH="1">
              <a:off x="7000892" y="4918589"/>
              <a:ext cx="1221322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2" name="Полилиния 131"/>
            <p:cNvSpPr/>
            <p:nvPr/>
          </p:nvSpPr>
          <p:spPr>
            <a:xfrm flipH="1">
              <a:off x="7000892" y="4918589"/>
              <a:ext cx="785818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96" name="Группа 138"/>
            <p:cNvGrpSpPr/>
            <p:nvPr/>
          </p:nvGrpSpPr>
          <p:grpSpPr>
            <a:xfrm rot="639347">
              <a:off x="6792579" y="4410369"/>
              <a:ext cx="798923" cy="2457470"/>
              <a:chOff x="6586553" y="4400554"/>
              <a:chExt cx="798923" cy="2457470"/>
            </a:xfrm>
          </p:grpSpPr>
          <p:sp>
            <p:nvSpPr>
              <p:cNvPr id="140" name="Полилиния 139"/>
              <p:cNvSpPr/>
              <p:nvPr/>
            </p:nvSpPr>
            <p:spPr>
              <a:xfrm flipH="1">
                <a:off x="6929454" y="5143512"/>
                <a:ext cx="142905" cy="1714512"/>
              </a:xfrm>
              <a:custGeom>
                <a:avLst/>
                <a:gdLst>
                  <a:gd name="connsiteX0" fmla="*/ 1016000 w 1016000"/>
                  <a:gd name="connsiteY0" fmla="*/ 1778000 h 1803400"/>
                  <a:gd name="connsiteX1" fmla="*/ 0 w 1016000"/>
                  <a:gd name="connsiteY1" fmla="*/ 0 h 1803400"/>
                  <a:gd name="connsiteX2" fmla="*/ 901700 w 1016000"/>
                  <a:gd name="connsiteY2" fmla="*/ 1803400 h 1803400"/>
                  <a:gd name="connsiteX3" fmla="*/ 1016000 w 1016000"/>
                  <a:gd name="connsiteY3" fmla="*/ 1778000 h 1803400"/>
                  <a:gd name="connsiteX0" fmla="*/ 1016000 w 1016000"/>
                  <a:gd name="connsiteY0" fmla="*/ 1914011 h 1939411"/>
                  <a:gd name="connsiteX1" fmla="*/ 0 w 1016000"/>
                  <a:gd name="connsiteY1" fmla="*/ 136011 h 1939411"/>
                  <a:gd name="connsiteX2" fmla="*/ 901700 w 1016000"/>
                  <a:gd name="connsiteY2" fmla="*/ 1939411 h 1939411"/>
                  <a:gd name="connsiteX3" fmla="*/ 1016000 w 1016000"/>
                  <a:gd name="connsiteY3" fmla="*/ 1914011 h 1939411"/>
                  <a:gd name="connsiteX0" fmla="*/ 1269483 w 1269483"/>
                  <a:gd name="connsiteY0" fmla="*/ 2019845 h 2045245"/>
                  <a:gd name="connsiteX1" fmla="*/ 253483 w 1269483"/>
                  <a:gd name="connsiteY1" fmla="*/ 241845 h 2045245"/>
                  <a:gd name="connsiteX2" fmla="*/ 1155183 w 1269483"/>
                  <a:gd name="connsiteY2" fmla="*/ 2045245 h 2045245"/>
                  <a:gd name="connsiteX3" fmla="*/ 1269483 w 1269483"/>
                  <a:gd name="connsiteY3" fmla="*/ 2019845 h 2045245"/>
                  <a:gd name="connsiteX0" fmla="*/ 1175829 w 1175829"/>
                  <a:gd name="connsiteY0" fmla="*/ 1914011 h 1939411"/>
                  <a:gd name="connsiteX1" fmla="*/ 159829 w 1175829"/>
                  <a:gd name="connsiteY1" fmla="*/ 136011 h 1939411"/>
                  <a:gd name="connsiteX2" fmla="*/ 1061529 w 1175829"/>
                  <a:gd name="connsiteY2" fmla="*/ 1939411 h 1939411"/>
                  <a:gd name="connsiteX3" fmla="*/ 1175829 w 1175829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652481 w 697974"/>
                  <a:gd name="connsiteY0" fmla="*/ 1914011 h 1939411"/>
                  <a:gd name="connsiteX1" fmla="*/ 159828 w 697974"/>
                  <a:gd name="connsiteY1" fmla="*/ 136011 h 1939411"/>
                  <a:gd name="connsiteX2" fmla="*/ 538181 w 697974"/>
                  <a:gd name="connsiteY2" fmla="*/ 1939411 h 1939411"/>
                  <a:gd name="connsiteX3" fmla="*/ 652481 w 697974"/>
                  <a:gd name="connsiteY3" fmla="*/ 1914011 h 1939411"/>
                  <a:gd name="connsiteX0" fmla="*/ 652481 w 697974"/>
                  <a:gd name="connsiteY0" fmla="*/ 1914011 h 1939411"/>
                  <a:gd name="connsiteX1" fmla="*/ 159828 w 697974"/>
                  <a:gd name="connsiteY1" fmla="*/ 136011 h 1939411"/>
                  <a:gd name="connsiteX2" fmla="*/ 363701 w 697974"/>
                  <a:gd name="connsiteY2" fmla="*/ 1939411 h 1939411"/>
                  <a:gd name="connsiteX3" fmla="*/ 652481 w 697974"/>
                  <a:gd name="connsiteY3" fmla="*/ 1914011 h 1939411"/>
                  <a:gd name="connsiteX0" fmla="*/ 477999 w 523492"/>
                  <a:gd name="connsiteY0" fmla="*/ 1914011 h 1939411"/>
                  <a:gd name="connsiteX1" fmla="*/ 159828 w 523492"/>
                  <a:gd name="connsiteY1" fmla="*/ 136011 h 1939411"/>
                  <a:gd name="connsiteX2" fmla="*/ 363701 w 523492"/>
                  <a:gd name="connsiteY2" fmla="*/ 1939411 h 1939411"/>
                  <a:gd name="connsiteX3" fmla="*/ 477999 w 523492"/>
                  <a:gd name="connsiteY3" fmla="*/ 1914011 h 1939411"/>
                  <a:gd name="connsiteX0" fmla="*/ 129045 w 215906"/>
                  <a:gd name="connsiteY0" fmla="*/ 1914011 h 1939411"/>
                  <a:gd name="connsiteX1" fmla="*/ 159828 w 215906"/>
                  <a:gd name="connsiteY1" fmla="*/ 136011 h 1939411"/>
                  <a:gd name="connsiteX2" fmla="*/ 14747 w 215906"/>
                  <a:gd name="connsiteY2" fmla="*/ 1939411 h 1939411"/>
                  <a:gd name="connsiteX3" fmla="*/ 129045 w 215906"/>
                  <a:gd name="connsiteY3" fmla="*/ 1914011 h 19394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15906" h="1939411">
                    <a:moveTo>
                      <a:pt x="129045" y="1914011"/>
                    </a:moveTo>
                    <a:cubicBezTo>
                      <a:pt x="174538" y="948262"/>
                      <a:pt x="215907" y="0"/>
                      <a:pt x="159828" y="136011"/>
                    </a:cubicBezTo>
                    <a:cubicBezTo>
                      <a:pt x="-1" y="124344"/>
                      <a:pt x="106262" y="806428"/>
                      <a:pt x="14747" y="1939411"/>
                    </a:cubicBezTo>
                    <a:lnTo>
                      <a:pt x="129045" y="1914011"/>
                    </a:lnTo>
                    <a:close/>
                  </a:path>
                </a:pathLst>
              </a:custGeom>
              <a:gradFill>
                <a:gsLst>
                  <a:gs pos="100000">
                    <a:srgbClr val="92D050"/>
                  </a:gs>
                  <a:gs pos="0">
                    <a:schemeClr val="accent3">
                      <a:lumMod val="50000"/>
                    </a:schemeClr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19050" h="190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41" name="Полилиния 140"/>
              <p:cNvSpPr/>
              <p:nvPr/>
            </p:nvSpPr>
            <p:spPr>
              <a:xfrm>
                <a:off x="6586553" y="4405224"/>
                <a:ext cx="721518" cy="1262161"/>
              </a:xfrm>
              <a:custGeom>
                <a:avLst/>
                <a:gdLst>
                  <a:gd name="connsiteX0" fmla="*/ 142876 w 285752"/>
                  <a:gd name="connsiteY0" fmla="*/ 214314 h 857256"/>
                  <a:gd name="connsiteX1" fmla="*/ 142876 w 285752"/>
                  <a:gd name="connsiteY1" fmla="*/ 857256 h 857256"/>
                  <a:gd name="connsiteX2" fmla="*/ 142876 w 285752"/>
                  <a:gd name="connsiteY2" fmla="*/ 214314 h 857256"/>
                  <a:gd name="connsiteX0" fmla="*/ 291705 w 583410"/>
                  <a:gd name="connsiteY0" fmla="*/ 500066 h 785842"/>
                  <a:gd name="connsiteX1" fmla="*/ 291705 w 583410"/>
                  <a:gd name="connsiteY1" fmla="*/ 785842 h 785842"/>
                  <a:gd name="connsiteX2" fmla="*/ 291705 w 583410"/>
                  <a:gd name="connsiteY2" fmla="*/ 500066 h 78584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642894 h 642942"/>
                  <a:gd name="connsiteX1" fmla="*/ 291705 w 583410"/>
                  <a:gd name="connsiteY1" fmla="*/ 642942 h 642942"/>
                  <a:gd name="connsiteX2" fmla="*/ 291705 w 583410"/>
                  <a:gd name="connsiteY2" fmla="*/ 642894 h 642942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262161"/>
                  <a:gd name="connsiteX1" fmla="*/ 291705 w 583410"/>
                  <a:gd name="connsiteY1" fmla="*/ 1262161 h 1262161"/>
                  <a:gd name="connsiteX2" fmla="*/ 291705 w 583410"/>
                  <a:gd name="connsiteY2" fmla="*/ 1119213 h 1262161"/>
                  <a:gd name="connsiteX0" fmla="*/ 291705 w 650066"/>
                  <a:gd name="connsiteY0" fmla="*/ 1119213 h 1262161"/>
                  <a:gd name="connsiteX1" fmla="*/ 291705 w 650066"/>
                  <a:gd name="connsiteY1" fmla="*/ 1262161 h 1262161"/>
                  <a:gd name="connsiteX2" fmla="*/ 291705 w 650066"/>
                  <a:gd name="connsiteY2" fmla="*/ 1119213 h 1262161"/>
                  <a:gd name="connsiteX0" fmla="*/ 363157 w 721518"/>
                  <a:gd name="connsiteY0" fmla="*/ 1119213 h 1262161"/>
                  <a:gd name="connsiteX1" fmla="*/ 363157 w 721518"/>
                  <a:gd name="connsiteY1" fmla="*/ 1262161 h 1262161"/>
                  <a:gd name="connsiteX2" fmla="*/ 363157 w 721518"/>
                  <a:gd name="connsiteY2" fmla="*/ 1119213 h 12621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1518" h="1262161">
                    <a:moveTo>
                      <a:pt x="363157" y="1119213"/>
                    </a:moveTo>
                    <a:cubicBezTo>
                      <a:pt x="341693" y="0"/>
                      <a:pt x="721518" y="766845"/>
                      <a:pt x="363157" y="1262161"/>
                    </a:cubicBezTo>
                    <a:cubicBezTo>
                      <a:pt x="0" y="781133"/>
                      <a:pt x="370250" y="19042"/>
                      <a:pt x="363157" y="1119213"/>
                    </a:cubicBezTo>
                    <a:close/>
                  </a:path>
                </a:pathLst>
              </a:custGeom>
              <a:gradFill>
                <a:gsLst>
                  <a:gs pos="100000">
                    <a:schemeClr val="bg1"/>
                  </a:gs>
                  <a:gs pos="0">
                    <a:srgbClr val="FF0000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69850" h="63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42" name="Полилиния 141"/>
              <p:cNvSpPr/>
              <p:nvPr/>
            </p:nvSpPr>
            <p:spPr>
              <a:xfrm>
                <a:off x="6663958" y="4400554"/>
                <a:ext cx="721518" cy="1262161"/>
              </a:xfrm>
              <a:custGeom>
                <a:avLst/>
                <a:gdLst>
                  <a:gd name="connsiteX0" fmla="*/ 142876 w 285752"/>
                  <a:gd name="connsiteY0" fmla="*/ 214314 h 857256"/>
                  <a:gd name="connsiteX1" fmla="*/ 142876 w 285752"/>
                  <a:gd name="connsiteY1" fmla="*/ 857256 h 857256"/>
                  <a:gd name="connsiteX2" fmla="*/ 142876 w 285752"/>
                  <a:gd name="connsiteY2" fmla="*/ 214314 h 857256"/>
                  <a:gd name="connsiteX0" fmla="*/ 291705 w 583410"/>
                  <a:gd name="connsiteY0" fmla="*/ 500066 h 785842"/>
                  <a:gd name="connsiteX1" fmla="*/ 291705 w 583410"/>
                  <a:gd name="connsiteY1" fmla="*/ 785842 h 785842"/>
                  <a:gd name="connsiteX2" fmla="*/ 291705 w 583410"/>
                  <a:gd name="connsiteY2" fmla="*/ 500066 h 78584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642894 h 642942"/>
                  <a:gd name="connsiteX1" fmla="*/ 291705 w 583410"/>
                  <a:gd name="connsiteY1" fmla="*/ 642942 h 642942"/>
                  <a:gd name="connsiteX2" fmla="*/ 291705 w 583410"/>
                  <a:gd name="connsiteY2" fmla="*/ 642894 h 642942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262161"/>
                  <a:gd name="connsiteX1" fmla="*/ 291705 w 583410"/>
                  <a:gd name="connsiteY1" fmla="*/ 1262161 h 1262161"/>
                  <a:gd name="connsiteX2" fmla="*/ 291705 w 583410"/>
                  <a:gd name="connsiteY2" fmla="*/ 1119213 h 1262161"/>
                  <a:gd name="connsiteX0" fmla="*/ 291705 w 650066"/>
                  <a:gd name="connsiteY0" fmla="*/ 1119213 h 1262161"/>
                  <a:gd name="connsiteX1" fmla="*/ 291705 w 650066"/>
                  <a:gd name="connsiteY1" fmla="*/ 1262161 h 1262161"/>
                  <a:gd name="connsiteX2" fmla="*/ 291705 w 650066"/>
                  <a:gd name="connsiteY2" fmla="*/ 1119213 h 1262161"/>
                  <a:gd name="connsiteX0" fmla="*/ 363157 w 721518"/>
                  <a:gd name="connsiteY0" fmla="*/ 1119213 h 1262161"/>
                  <a:gd name="connsiteX1" fmla="*/ 363157 w 721518"/>
                  <a:gd name="connsiteY1" fmla="*/ 1262161 h 1262161"/>
                  <a:gd name="connsiteX2" fmla="*/ 363157 w 721518"/>
                  <a:gd name="connsiteY2" fmla="*/ 1119213 h 12621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1518" h="1262161">
                    <a:moveTo>
                      <a:pt x="363157" y="1119213"/>
                    </a:moveTo>
                    <a:cubicBezTo>
                      <a:pt x="341693" y="0"/>
                      <a:pt x="721518" y="766845"/>
                      <a:pt x="363157" y="1262161"/>
                    </a:cubicBezTo>
                    <a:cubicBezTo>
                      <a:pt x="0" y="781133"/>
                      <a:pt x="370250" y="19042"/>
                      <a:pt x="363157" y="1119213"/>
                    </a:cubicBezTo>
                    <a:close/>
                  </a:path>
                </a:pathLst>
              </a:custGeom>
              <a:gradFill>
                <a:gsLst>
                  <a:gs pos="100000">
                    <a:schemeClr val="bg1"/>
                  </a:gs>
                  <a:gs pos="0">
                    <a:srgbClr val="FF0000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69850" h="63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grpSp>
        <p:nvGrpSpPr>
          <p:cNvPr id="97" name="Группа 203"/>
          <p:cNvGrpSpPr/>
          <p:nvPr/>
        </p:nvGrpSpPr>
        <p:grpSpPr>
          <a:xfrm rot="626960">
            <a:off x="3440547" y="6005251"/>
            <a:ext cx="928662" cy="1000108"/>
            <a:chOff x="5898071" y="4400554"/>
            <a:chExt cx="2324143" cy="2470145"/>
          </a:xfrm>
        </p:grpSpPr>
        <p:sp>
          <p:nvSpPr>
            <p:cNvPr id="205" name="Полилиния 204"/>
            <p:cNvSpPr/>
            <p:nvPr/>
          </p:nvSpPr>
          <p:spPr>
            <a:xfrm>
              <a:off x="5898071" y="4931288"/>
              <a:ext cx="1221322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6" name="Полилиния 205"/>
            <p:cNvSpPr/>
            <p:nvPr/>
          </p:nvSpPr>
          <p:spPr>
            <a:xfrm>
              <a:off x="6357950" y="4918589"/>
              <a:ext cx="792694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7" name="Полилиния 206"/>
            <p:cNvSpPr/>
            <p:nvPr/>
          </p:nvSpPr>
          <p:spPr>
            <a:xfrm>
              <a:off x="6072198" y="4918589"/>
              <a:ext cx="1149884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8" name="Полилиния 207"/>
            <p:cNvSpPr/>
            <p:nvPr/>
          </p:nvSpPr>
          <p:spPr>
            <a:xfrm flipH="1">
              <a:off x="7000892" y="4918589"/>
              <a:ext cx="1221322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9" name="Полилиния 208"/>
            <p:cNvSpPr/>
            <p:nvPr/>
          </p:nvSpPr>
          <p:spPr>
            <a:xfrm flipH="1">
              <a:off x="7000892" y="4918589"/>
              <a:ext cx="785818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0" name="Полилиния 209"/>
            <p:cNvSpPr/>
            <p:nvPr/>
          </p:nvSpPr>
          <p:spPr>
            <a:xfrm flipH="1">
              <a:off x="6929454" y="4918589"/>
              <a:ext cx="500066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98" name="Группа 137"/>
            <p:cNvGrpSpPr/>
            <p:nvPr/>
          </p:nvGrpSpPr>
          <p:grpSpPr>
            <a:xfrm rot="21430290">
              <a:off x="6560974" y="4400554"/>
              <a:ext cx="798923" cy="2457470"/>
              <a:chOff x="6586553" y="4400554"/>
              <a:chExt cx="798923" cy="2457470"/>
            </a:xfrm>
          </p:grpSpPr>
          <p:sp>
            <p:nvSpPr>
              <p:cNvPr id="216" name="Полилиния 215"/>
              <p:cNvSpPr/>
              <p:nvPr/>
            </p:nvSpPr>
            <p:spPr>
              <a:xfrm flipH="1">
                <a:off x="6929454" y="5143512"/>
                <a:ext cx="142905" cy="1714512"/>
              </a:xfrm>
              <a:custGeom>
                <a:avLst/>
                <a:gdLst>
                  <a:gd name="connsiteX0" fmla="*/ 1016000 w 1016000"/>
                  <a:gd name="connsiteY0" fmla="*/ 1778000 h 1803400"/>
                  <a:gd name="connsiteX1" fmla="*/ 0 w 1016000"/>
                  <a:gd name="connsiteY1" fmla="*/ 0 h 1803400"/>
                  <a:gd name="connsiteX2" fmla="*/ 901700 w 1016000"/>
                  <a:gd name="connsiteY2" fmla="*/ 1803400 h 1803400"/>
                  <a:gd name="connsiteX3" fmla="*/ 1016000 w 1016000"/>
                  <a:gd name="connsiteY3" fmla="*/ 1778000 h 1803400"/>
                  <a:gd name="connsiteX0" fmla="*/ 1016000 w 1016000"/>
                  <a:gd name="connsiteY0" fmla="*/ 1914011 h 1939411"/>
                  <a:gd name="connsiteX1" fmla="*/ 0 w 1016000"/>
                  <a:gd name="connsiteY1" fmla="*/ 136011 h 1939411"/>
                  <a:gd name="connsiteX2" fmla="*/ 901700 w 1016000"/>
                  <a:gd name="connsiteY2" fmla="*/ 1939411 h 1939411"/>
                  <a:gd name="connsiteX3" fmla="*/ 1016000 w 1016000"/>
                  <a:gd name="connsiteY3" fmla="*/ 1914011 h 1939411"/>
                  <a:gd name="connsiteX0" fmla="*/ 1269483 w 1269483"/>
                  <a:gd name="connsiteY0" fmla="*/ 2019845 h 2045245"/>
                  <a:gd name="connsiteX1" fmla="*/ 253483 w 1269483"/>
                  <a:gd name="connsiteY1" fmla="*/ 241845 h 2045245"/>
                  <a:gd name="connsiteX2" fmla="*/ 1155183 w 1269483"/>
                  <a:gd name="connsiteY2" fmla="*/ 2045245 h 2045245"/>
                  <a:gd name="connsiteX3" fmla="*/ 1269483 w 1269483"/>
                  <a:gd name="connsiteY3" fmla="*/ 2019845 h 2045245"/>
                  <a:gd name="connsiteX0" fmla="*/ 1175829 w 1175829"/>
                  <a:gd name="connsiteY0" fmla="*/ 1914011 h 1939411"/>
                  <a:gd name="connsiteX1" fmla="*/ 159829 w 1175829"/>
                  <a:gd name="connsiteY1" fmla="*/ 136011 h 1939411"/>
                  <a:gd name="connsiteX2" fmla="*/ 1061529 w 1175829"/>
                  <a:gd name="connsiteY2" fmla="*/ 1939411 h 1939411"/>
                  <a:gd name="connsiteX3" fmla="*/ 1175829 w 1175829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652481 w 697974"/>
                  <a:gd name="connsiteY0" fmla="*/ 1914011 h 1939411"/>
                  <a:gd name="connsiteX1" fmla="*/ 159828 w 697974"/>
                  <a:gd name="connsiteY1" fmla="*/ 136011 h 1939411"/>
                  <a:gd name="connsiteX2" fmla="*/ 538181 w 697974"/>
                  <a:gd name="connsiteY2" fmla="*/ 1939411 h 1939411"/>
                  <a:gd name="connsiteX3" fmla="*/ 652481 w 697974"/>
                  <a:gd name="connsiteY3" fmla="*/ 1914011 h 1939411"/>
                  <a:gd name="connsiteX0" fmla="*/ 652481 w 697974"/>
                  <a:gd name="connsiteY0" fmla="*/ 1914011 h 1939411"/>
                  <a:gd name="connsiteX1" fmla="*/ 159828 w 697974"/>
                  <a:gd name="connsiteY1" fmla="*/ 136011 h 1939411"/>
                  <a:gd name="connsiteX2" fmla="*/ 363701 w 697974"/>
                  <a:gd name="connsiteY2" fmla="*/ 1939411 h 1939411"/>
                  <a:gd name="connsiteX3" fmla="*/ 652481 w 697974"/>
                  <a:gd name="connsiteY3" fmla="*/ 1914011 h 1939411"/>
                  <a:gd name="connsiteX0" fmla="*/ 477999 w 523492"/>
                  <a:gd name="connsiteY0" fmla="*/ 1914011 h 1939411"/>
                  <a:gd name="connsiteX1" fmla="*/ 159828 w 523492"/>
                  <a:gd name="connsiteY1" fmla="*/ 136011 h 1939411"/>
                  <a:gd name="connsiteX2" fmla="*/ 363701 w 523492"/>
                  <a:gd name="connsiteY2" fmla="*/ 1939411 h 1939411"/>
                  <a:gd name="connsiteX3" fmla="*/ 477999 w 523492"/>
                  <a:gd name="connsiteY3" fmla="*/ 1914011 h 1939411"/>
                  <a:gd name="connsiteX0" fmla="*/ 129045 w 215906"/>
                  <a:gd name="connsiteY0" fmla="*/ 1914011 h 1939411"/>
                  <a:gd name="connsiteX1" fmla="*/ 159828 w 215906"/>
                  <a:gd name="connsiteY1" fmla="*/ 136011 h 1939411"/>
                  <a:gd name="connsiteX2" fmla="*/ 14747 w 215906"/>
                  <a:gd name="connsiteY2" fmla="*/ 1939411 h 1939411"/>
                  <a:gd name="connsiteX3" fmla="*/ 129045 w 215906"/>
                  <a:gd name="connsiteY3" fmla="*/ 1914011 h 19394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15906" h="1939411">
                    <a:moveTo>
                      <a:pt x="129045" y="1914011"/>
                    </a:moveTo>
                    <a:cubicBezTo>
                      <a:pt x="174538" y="948262"/>
                      <a:pt x="215907" y="0"/>
                      <a:pt x="159828" y="136011"/>
                    </a:cubicBezTo>
                    <a:cubicBezTo>
                      <a:pt x="-1" y="124344"/>
                      <a:pt x="106262" y="806428"/>
                      <a:pt x="14747" y="1939411"/>
                    </a:cubicBezTo>
                    <a:lnTo>
                      <a:pt x="129045" y="1914011"/>
                    </a:lnTo>
                    <a:close/>
                  </a:path>
                </a:pathLst>
              </a:custGeom>
              <a:gradFill>
                <a:gsLst>
                  <a:gs pos="100000">
                    <a:srgbClr val="92D050"/>
                  </a:gs>
                  <a:gs pos="0">
                    <a:schemeClr val="accent3">
                      <a:lumMod val="50000"/>
                    </a:schemeClr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19050" h="190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17" name="Полилиния 216"/>
              <p:cNvSpPr/>
              <p:nvPr/>
            </p:nvSpPr>
            <p:spPr>
              <a:xfrm>
                <a:off x="6586553" y="4405224"/>
                <a:ext cx="721518" cy="1262161"/>
              </a:xfrm>
              <a:custGeom>
                <a:avLst/>
                <a:gdLst>
                  <a:gd name="connsiteX0" fmla="*/ 142876 w 285752"/>
                  <a:gd name="connsiteY0" fmla="*/ 214314 h 857256"/>
                  <a:gd name="connsiteX1" fmla="*/ 142876 w 285752"/>
                  <a:gd name="connsiteY1" fmla="*/ 857256 h 857256"/>
                  <a:gd name="connsiteX2" fmla="*/ 142876 w 285752"/>
                  <a:gd name="connsiteY2" fmla="*/ 214314 h 857256"/>
                  <a:gd name="connsiteX0" fmla="*/ 291705 w 583410"/>
                  <a:gd name="connsiteY0" fmla="*/ 500066 h 785842"/>
                  <a:gd name="connsiteX1" fmla="*/ 291705 w 583410"/>
                  <a:gd name="connsiteY1" fmla="*/ 785842 h 785842"/>
                  <a:gd name="connsiteX2" fmla="*/ 291705 w 583410"/>
                  <a:gd name="connsiteY2" fmla="*/ 500066 h 78584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642894 h 642942"/>
                  <a:gd name="connsiteX1" fmla="*/ 291705 w 583410"/>
                  <a:gd name="connsiteY1" fmla="*/ 642942 h 642942"/>
                  <a:gd name="connsiteX2" fmla="*/ 291705 w 583410"/>
                  <a:gd name="connsiteY2" fmla="*/ 642894 h 642942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262161"/>
                  <a:gd name="connsiteX1" fmla="*/ 291705 w 583410"/>
                  <a:gd name="connsiteY1" fmla="*/ 1262161 h 1262161"/>
                  <a:gd name="connsiteX2" fmla="*/ 291705 w 583410"/>
                  <a:gd name="connsiteY2" fmla="*/ 1119213 h 1262161"/>
                  <a:gd name="connsiteX0" fmla="*/ 291705 w 650066"/>
                  <a:gd name="connsiteY0" fmla="*/ 1119213 h 1262161"/>
                  <a:gd name="connsiteX1" fmla="*/ 291705 w 650066"/>
                  <a:gd name="connsiteY1" fmla="*/ 1262161 h 1262161"/>
                  <a:gd name="connsiteX2" fmla="*/ 291705 w 650066"/>
                  <a:gd name="connsiteY2" fmla="*/ 1119213 h 1262161"/>
                  <a:gd name="connsiteX0" fmla="*/ 363157 w 721518"/>
                  <a:gd name="connsiteY0" fmla="*/ 1119213 h 1262161"/>
                  <a:gd name="connsiteX1" fmla="*/ 363157 w 721518"/>
                  <a:gd name="connsiteY1" fmla="*/ 1262161 h 1262161"/>
                  <a:gd name="connsiteX2" fmla="*/ 363157 w 721518"/>
                  <a:gd name="connsiteY2" fmla="*/ 1119213 h 12621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1518" h="1262161">
                    <a:moveTo>
                      <a:pt x="363157" y="1119213"/>
                    </a:moveTo>
                    <a:cubicBezTo>
                      <a:pt x="341693" y="0"/>
                      <a:pt x="721518" y="766845"/>
                      <a:pt x="363157" y="1262161"/>
                    </a:cubicBezTo>
                    <a:cubicBezTo>
                      <a:pt x="0" y="781133"/>
                      <a:pt x="370250" y="19042"/>
                      <a:pt x="363157" y="1119213"/>
                    </a:cubicBezTo>
                    <a:close/>
                  </a:path>
                </a:pathLst>
              </a:custGeom>
              <a:gradFill>
                <a:gsLst>
                  <a:gs pos="100000">
                    <a:schemeClr val="bg1"/>
                  </a:gs>
                  <a:gs pos="0">
                    <a:srgbClr val="FF0000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69850" h="63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18" name="Полилиния 217"/>
              <p:cNvSpPr/>
              <p:nvPr/>
            </p:nvSpPr>
            <p:spPr>
              <a:xfrm>
                <a:off x="6663958" y="4400554"/>
                <a:ext cx="721518" cy="1262161"/>
              </a:xfrm>
              <a:custGeom>
                <a:avLst/>
                <a:gdLst>
                  <a:gd name="connsiteX0" fmla="*/ 142876 w 285752"/>
                  <a:gd name="connsiteY0" fmla="*/ 214314 h 857256"/>
                  <a:gd name="connsiteX1" fmla="*/ 142876 w 285752"/>
                  <a:gd name="connsiteY1" fmla="*/ 857256 h 857256"/>
                  <a:gd name="connsiteX2" fmla="*/ 142876 w 285752"/>
                  <a:gd name="connsiteY2" fmla="*/ 214314 h 857256"/>
                  <a:gd name="connsiteX0" fmla="*/ 291705 w 583410"/>
                  <a:gd name="connsiteY0" fmla="*/ 500066 h 785842"/>
                  <a:gd name="connsiteX1" fmla="*/ 291705 w 583410"/>
                  <a:gd name="connsiteY1" fmla="*/ 785842 h 785842"/>
                  <a:gd name="connsiteX2" fmla="*/ 291705 w 583410"/>
                  <a:gd name="connsiteY2" fmla="*/ 500066 h 78584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642894 h 642942"/>
                  <a:gd name="connsiteX1" fmla="*/ 291705 w 583410"/>
                  <a:gd name="connsiteY1" fmla="*/ 642942 h 642942"/>
                  <a:gd name="connsiteX2" fmla="*/ 291705 w 583410"/>
                  <a:gd name="connsiteY2" fmla="*/ 642894 h 642942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262161"/>
                  <a:gd name="connsiteX1" fmla="*/ 291705 w 583410"/>
                  <a:gd name="connsiteY1" fmla="*/ 1262161 h 1262161"/>
                  <a:gd name="connsiteX2" fmla="*/ 291705 w 583410"/>
                  <a:gd name="connsiteY2" fmla="*/ 1119213 h 1262161"/>
                  <a:gd name="connsiteX0" fmla="*/ 291705 w 650066"/>
                  <a:gd name="connsiteY0" fmla="*/ 1119213 h 1262161"/>
                  <a:gd name="connsiteX1" fmla="*/ 291705 w 650066"/>
                  <a:gd name="connsiteY1" fmla="*/ 1262161 h 1262161"/>
                  <a:gd name="connsiteX2" fmla="*/ 291705 w 650066"/>
                  <a:gd name="connsiteY2" fmla="*/ 1119213 h 1262161"/>
                  <a:gd name="connsiteX0" fmla="*/ 363157 w 721518"/>
                  <a:gd name="connsiteY0" fmla="*/ 1119213 h 1262161"/>
                  <a:gd name="connsiteX1" fmla="*/ 363157 w 721518"/>
                  <a:gd name="connsiteY1" fmla="*/ 1262161 h 1262161"/>
                  <a:gd name="connsiteX2" fmla="*/ 363157 w 721518"/>
                  <a:gd name="connsiteY2" fmla="*/ 1119213 h 12621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1518" h="1262161">
                    <a:moveTo>
                      <a:pt x="363157" y="1119213"/>
                    </a:moveTo>
                    <a:cubicBezTo>
                      <a:pt x="341693" y="0"/>
                      <a:pt x="721518" y="766845"/>
                      <a:pt x="363157" y="1262161"/>
                    </a:cubicBezTo>
                    <a:cubicBezTo>
                      <a:pt x="0" y="781133"/>
                      <a:pt x="370250" y="19042"/>
                      <a:pt x="363157" y="1119213"/>
                    </a:cubicBezTo>
                    <a:close/>
                  </a:path>
                </a:pathLst>
              </a:custGeom>
              <a:gradFill>
                <a:gsLst>
                  <a:gs pos="100000">
                    <a:schemeClr val="bg1"/>
                  </a:gs>
                  <a:gs pos="0">
                    <a:srgbClr val="FF0000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69850" h="63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99" name="Группа 138"/>
            <p:cNvGrpSpPr/>
            <p:nvPr/>
          </p:nvGrpSpPr>
          <p:grpSpPr>
            <a:xfrm rot="639347">
              <a:off x="6792579" y="4410375"/>
              <a:ext cx="798923" cy="2457470"/>
              <a:chOff x="6586553" y="4400554"/>
              <a:chExt cx="798923" cy="2457470"/>
            </a:xfrm>
          </p:grpSpPr>
          <p:sp>
            <p:nvSpPr>
              <p:cNvPr id="213" name="Полилиния 212"/>
              <p:cNvSpPr/>
              <p:nvPr/>
            </p:nvSpPr>
            <p:spPr>
              <a:xfrm flipH="1">
                <a:off x="6929454" y="5143512"/>
                <a:ext cx="142905" cy="1714512"/>
              </a:xfrm>
              <a:custGeom>
                <a:avLst/>
                <a:gdLst>
                  <a:gd name="connsiteX0" fmla="*/ 1016000 w 1016000"/>
                  <a:gd name="connsiteY0" fmla="*/ 1778000 h 1803400"/>
                  <a:gd name="connsiteX1" fmla="*/ 0 w 1016000"/>
                  <a:gd name="connsiteY1" fmla="*/ 0 h 1803400"/>
                  <a:gd name="connsiteX2" fmla="*/ 901700 w 1016000"/>
                  <a:gd name="connsiteY2" fmla="*/ 1803400 h 1803400"/>
                  <a:gd name="connsiteX3" fmla="*/ 1016000 w 1016000"/>
                  <a:gd name="connsiteY3" fmla="*/ 1778000 h 1803400"/>
                  <a:gd name="connsiteX0" fmla="*/ 1016000 w 1016000"/>
                  <a:gd name="connsiteY0" fmla="*/ 1914011 h 1939411"/>
                  <a:gd name="connsiteX1" fmla="*/ 0 w 1016000"/>
                  <a:gd name="connsiteY1" fmla="*/ 136011 h 1939411"/>
                  <a:gd name="connsiteX2" fmla="*/ 901700 w 1016000"/>
                  <a:gd name="connsiteY2" fmla="*/ 1939411 h 1939411"/>
                  <a:gd name="connsiteX3" fmla="*/ 1016000 w 1016000"/>
                  <a:gd name="connsiteY3" fmla="*/ 1914011 h 1939411"/>
                  <a:gd name="connsiteX0" fmla="*/ 1269483 w 1269483"/>
                  <a:gd name="connsiteY0" fmla="*/ 2019845 h 2045245"/>
                  <a:gd name="connsiteX1" fmla="*/ 253483 w 1269483"/>
                  <a:gd name="connsiteY1" fmla="*/ 241845 h 2045245"/>
                  <a:gd name="connsiteX2" fmla="*/ 1155183 w 1269483"/>
                  <a:gd name="connsiteY2" fmla="*/ 2045245 h 2045245"/>
                  <a:gd name="connsiteX3" fmla="*/ 1269483 w 1269483"/>
                  <a:gd name="connsiteY3" fmla="*/ 2019845 h 2045245"/>
                  <a:gd name="connsiteX0" fmla="*/ 1175829 w 1175829"/>
                  <a:gd name="connsiteY0" fmla="*/ 1914011 h 1939411"/>
                  <a:gd name="connsiteX1" fmla="*/ 159829 w 1175829"/>
                  <a:gd name="connsiteY1" fmla="*/ 136011 h 1939411"/>
                  <a:gd name="connsiteX2" fmla="*/ 1061529 w 1175829"/>
                  <a:gd name="connsiteY2" fmla="*/ 1939411 h 1939411"/>
                  <a:gd name="connsiteX3" fmla="*/ 1175829 w 1175829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652481 w 697974"/>
                  <a:gd name="connsiteY0" fmla="*/ 1914011 h 1939411"/>
                  <a:gd name="connsiteX1" fmla="*/ 159828 w 697974"/>
                  <a:gd name="connsiteY1" fmla="*/ 136011 h 1939411"/>
                  <a:gd name="connsiteX2" fmla="*/ 538181 w 697974"/>
                  <a:gd name="connsiteY2" fmla="*/ 1939411 h 1939411"/>
                  <a:gd name="connsiteX3" fmla="*/ 652481 w 697974"/>
                  <a:gd name="connsiteY3" fmla="*/ 1914011 h 1939411"/>
                  <a:gd name="connsiteX0" fmla="*/ 652481 w 697974"/>
                  <a:gd name="connsiteY0" fmla="*/ 1914011 h 1939411"/>
                  <a:gd name="connsiteX1" fmla="*/ 159828 w 697974"/>
                  <a:gd name="connsiteY1" fmla="*/ 136011 h 1939411"/>
                  <a:gd name="connsiteX2" fmla="*/ 363701 w 697974"/>
                  <a:gd name="connsiteY2" fmla="*/ 1939411 h 1939411"/>
                  <a:gd name="connsiteX3" fmla="*/ 652481 w 697974"/>
                  <a:gd name="connsiteY3" fmla="*/ 1914011 h 1939411"/>
                  <a:gd name="connsiteX0" fmla="*/ 477999 w 523492"/>
                  <a:gd name="connsiteY0" fmla="*/ 1914011 h 1939411"/>
                  <a:gd name="connsiteX1" fmla="*/ 159828 w 523492"/>
                  <a:gd name="connsiteY1" fmla="*/ 136011 h 1939411"/>
                  <a:gd name="connsiteX2" fmla="*/ 363701 w 523492"/>
                  <a:gd name="connsiteY2" fmla="*/ 1939411 h 1939411"/>
                  <a:gd name="connsiteX3" fmla="*/ 477999 w 523492"/>
                  <a:gd name="connsiteY3" fmla="*/ 1914011 h 1939411"/>
                  <a:gd name="connsiteX0" fmla="*/ 129045 w 215906"/>
                  <a:gd name="connsiteY0" fmla="*/ 1914011 h 1939411"/>
                  <a:gd name="connsiteX1" fmla="*/ 159828 w 215906"/>
                  <a:gd name="connsiteY1" fmla="*/ 136011 h 1939411"/>
                  <a:gd name="connsiteX2" fmla="*/ 14747 w 215906"/>
                  <a:gd name="connsiteY2" fmla="*/ 1939411 h 1939411"/>
                  <a:gd name="connsiteX3" fmla="*/ 129045 w 215906"/>
                  <a:gd name="connsiteY3" fmla="*/ 1914011 h 19394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15906" h="1939411">
                    <a:moveTo>
                      <a:pt x="129045" y="1914011"/>
                    </a:moveTo>
                    <a:cubicBezTo>
                      <a:pt x="174538" y="948262"/>
                      <a:pt x="215907" y="0"/>
                      <a:pt x="159828" y="136011"/>
                    </a:cubicBezTo>
                    <a:cubicBezTo>
                      <a:pt x="-1" y="124344"/>
                      <a:pt x="106262" y="806428"/>
                      <a:pt x="14747" y="1939411"/>
                    </a:cubicBezTo>
                    <a:lnTo>
                      <a:pt x="129045" y="1914011"/>
                    </a:lnTo>
                    <a:close/>
                  </a:path>
                </a:pathLst>
              </a:custGeom>
              <a:gradFill>
                <a:gsLst>
                  <a:gs pos="100000">
                    <a:srgbClr val="92D050"/>
                  </a:gs>
                  <a:gs pos="0">
                    <a:schemeClr val="accent3">
                      <a:lumMod val="50000"/>
                    </a:schemeClr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19050" h="190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14" name="Полилиния 213"/>
              <p:cNvSpPr/>
              <p:nvPr/>
            </p:nvSpPr>
            <p:spPr>
              <a:xfrm>
                <a:off x="6586553" y="4405224"/>
                <a:ext cx="721518" cy="1262161"/>
              </a:xfrm>
              <a:custGeom>
                <a:avLst/>
                <a:gdLst>
                  <a:gd name="connsiteX0" fmla="*/ 142876 w 285752"/>
                  <a:gd name="connsiteY0" fmla="*/ 214314 h 857256"/>
                  <a:gd name="connsiteX1" fmla="*/ 142876 w 285752"/>
                  <a:gd name="connsiteY1" fmla="*/ 857256 h 857256"/>
                  <a:gd name="connsiteX2" fmla="*/ 142876 w 285752"/>
                  <a:gd name="connsiteY2" fmla="*/ 214314 h 857256"/>
                  <a:gd name="connsiteX0" fmla="*/ 291705 w 583410"/>
                  <a:gd name="connsiteY0" fmla="*/ 500066 h 785842"/>
                  <a:gd name="connsiteX1" fmla="*/ 291705 w 583410"/>
                  <a:gd name="connsiteY1" fmla="*/ 785842 h 785842"/>
                  <a:gd name="connsiteX2" fmla="*/ 291705 w 583410"/>
                  <a:gd name="connsiteY2" fmla="*/ 500066 h 78584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642894 h 642942"/>
                  <a:gd name="connsiteX1" fmla="*/ 291705 w 583410"/>
                  <a:gd name="connsiteY1" fmla="*/ 642942 h 642942"/>
                  <a:gd name="connsiteX2" fmla="*/ 291705 w 583410"/>
                  <a:gd name="connsiteY2" fmla="*/ 642894 h 642942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262161"/>
                  <a:gd name="connsiteX1" fmla="*/ 291705 w 583410"/>
                  <a:gd name="connsiteY1" fmla="*/ 1262161 h 1262161"/>
                  <a:gd name="connsiteX2" fmla="*/ 291705 w 583410"/>
                  <a:gd name="connsiteY2" fmla="*/ 1119213 h 1262161"/>
                  <a:gd name="connsiteX0" fmla="*/ 291705 w 650066"/>
                  <a:gd name="connsiteY0" fmla="*/ 1119213 h 1262161"/>
                  <a:gd name="connsiteX1" fmla="*/ 291705 w 650066"/>
                  <a:gd name="connsiteY1" fmla="*/ 1262161 h 1262161"/>
                  <a:gd name="connsiteX2" fmla="*/ 291705 w 650066"/>
                  <a:gd name="connsiteY2" fmla="*/ 1119213 h 1262161"/>
                  <a:gd name="connsiteX0" fmla="*/ 363157 w 721518"/>
                  <a:gd name="connsiteY0" fmla="*/ 1119213 h 1262161"/>
                  <a:gd name="connsiteX1" fmla="*/ 363157 w 721518"/>
                  <a:gd name="connsiteY1" fmla="*/ 1262161 h 1262161"/>
                  <a:gd name="connsiteX2" fmla="*/ 363157 w 721518"/>
                  <a:gd name="connsiteY2" fmla="*/ 1119213 h 12621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1518" h="1262161">
                    <a:moveTo>
                      <a:pt x="363157" y="1119213"/>
                    </a:moveTo>
                    <a:cubicBezTo>
                      <a:pt x="341693" y="0"/>
                      <a:pt x="721518" y="766845"/>
                      <a:pt x="363157" y="1262161"/>
                    </a:cubicBezTo>
                    <a:cubicBezTo>
                      <a:pt x="0" y="781133"/>
                      <a:pt x="370250" y="19042"/>
                      <a:pt x="363157" y="1119213"/>
                    </a:cubicBezTo>
                    <a:close/>
                  </a:path>
                </a:pathLst>
              </a:custGeom>
              <a:gradFill>
                <a:gsLst>
                  <a:gs pos="100000">
                    <a:schemeClr val="bg1"/>
                  </a:gs>
                  <a:gs pos="0">
                    <a:srgbClr val="FF0000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69850" h="63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15" name="Полилиния 214"/>
              <p:cNvSpPr/>
              <p:nvPr/>
            </p:nvSpPr>
            <p:spPr>
              <a:xfrm>
                <a:off x="6663958" y="4400554"/>
                <a:ext cx="721518" cy="1262161"/>
              </a:xfrm>
              <a:custGeom>
                <a:avLst/>
                <a:gdLst>
                  <a:gd name="connsiteX0" fmla="*/ 142876 w 285752"/>
                  <a:gd name="connsiteY0" fmla="*/ 214314 h 857256"/>
                  <a:gd name="connsiteX1" fmla="*/ 142876 w 285752"/>
                  <a:gd name="connsiteY1" fmla="*/ 857256 h 857256"/>
                  <a:gd name="connsiteX2" fmla="*/ 142876 w 285752"/>
                  <a:gd name="connsiteY2" fmla="*/ 214314 h 857256"/>
                  <a:gd name="connsiteX0" fmla="*/ 291705 w 583410"/>
                  <a:gd name="connsiteY0" fmla="*/ 500066 h 785842"/>
                  <a:gd name="connsiteX1" fmla="*/ 291705 w 583410"/>
                  <a:gd name="connsiteY1" fmla="*/ 785842 h 785842"/>
                  <a:gd name="connsiteX2" fmla="*/ 291705 w 583410"/>
                  <a:gd name="connsiteY2" fmla="*/ 500066 h 78584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642894 h 642942"/>
                  <a:gd name="connsiteX1" fmla="*/ 291705 w 583410"/>
                  <a:gd name="connsiteY1" fmla="*/ 642942 h 642942"/>
                  <a:gd name="connsiteX2" fmla="*/ 291705 w 583410"/>
                  <a:gd name="connsiteY2" fmla="*/ 642894 h 642942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262161"/>
                  <a:gd name="connsiteX1" fmla="*/ 291705 w 583410"/>
                  <a:gd name="connsiteY1" fmla="*/ 1262161 h 1262161"/>
                  <a:gd name="connsiteX2" fmla="*/ 291705 w 583410"/>
                  <a:gd name="connsiteY2" fmla="*/ 1119213 h 1262161"/>
                  <a:gd name="connsiteX0" fmla="*/ 291705 w 650066"/>
                  <a:gd name="connsiteY0" fmla="*/ 1119213 h 1262161"/>
                  <a:gd name="connsiteX1" fmla="*/ 291705 w 650066"/>
                  <a:gd name="connsiteY1" fmla="*/ 1262161 h 1262161"/>
                  <a:gd name="connsiteX2" fmla="*/ 291705 w 650066"/>
                  <a:gd name="connsiteY2" fmla="*/ 1119213 h 1262161"/>
                  <a:gd name="connsiteX0" fmla="*/ 363157 w 721518"/>
                  <a:gd name="connsiteY0" fmla="*/ 1119213 h 1262161"/>
                  <a:gd name="connsiteX1" fmla="*/ 363157 w 721518"/>
                  <a:gd name="connsiteY1" fmla="*/ 1262161 h 1262161"/>
                  <a:gd name="connsiteX2" fmla="*/ 363157 w 721518"/>
                  <a:gd name="connsiteY2" fmla="*/ 1119213 h 12621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1518" h="1262161">
                    <a:moveTo>
                      <a:pt x="363157" y="1119213"/>
                    </a:moveTo>
                    <a:cubicBezTo>
                      <a:pt x="341693" y="0"/>
                      <a:pt x="721518" y="766845"/>
                      <a:pt x="363157" y="1262161"/>
                    </a:cubicBezTo>
                    <a:cubicBezTo>
                      <a:pt x="0" y="781133"/>
                      <a:pt x="370250" y="19042"/>
                      <a:pt x="363157" y="1119213"/>
                    </a:cubicBezTo>
                    <a:close/>
                  </a:path>
                </a:pathLst>
              </a:custGeom>
              <a:gradFill>
                <a:gsLst>
                  <a:gs pos="100000">
                    <a:schemeClr val="bg1"/>
                  </a:gs>
                  <a:gs pos="0">
                    <a:srgbClr val="FF0000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69850" h="63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grpSp>
        <p:nvGrpSpPr>
          <p:cNvPr id="100" name="Группа 219"/>
          <p:cNvGrpSpPr/>
          <p:nvPr/>
        </p:nvGrpSpPr>
        <p:grpSpPr>
          <a:xfrm rot="20477843">
            <a:off x="4922140" y="5908939"/>
            <a:ext cx="928662" cy="1000108"/>
            <a:chOff x="5898071" y="4400554"/>
            <a:chExt cx="2324143" cy="2470145"/>
          </a:xfrm>
        </p:grpSpPr>
        <p:sp>
          <p:nvSpPr>
            <p:cNvPr id="221" name="Полилиния 220"/>
            <p:cNvSpPr/>
            <p:nvPr/>
          </p:nvSpPr>
          <p:spPr>
            <a:xfrm>
              <a:off x="5898071" y="4931288"/>
              <a:ext cx="1221322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2" name="Полилиния 221"/>
            <p:cNvSpPr/>
            <p:nvPr/>
          </p:nvSpPr>
          <p:spPr>
            <a:xfrm>
              <a:off x="6357950" y="4918589"/>
              <a:ext cx="792694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3" name="Полилиния 222"/>
            <p:cNvSpPr/>
            <p:nvPr/>
          </p:nvSpPr>
          <p:spPr>
            <a:xfrm>
              <a:off x="6072198" y="4918589"/>
              <a:ext cx="1149884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4" name="Полилиния 223"/>
            <p:cNvSpPr/>
            <p:nvPr/>
          </p:nvSpPr>
          <p:spPr>
            <a:xfrm flipH="1">
              <a:off x="7000892" y="4918589"/>
              <a:ext cx="1221322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5" name="Полилиния 224"/>
            <p:cNvSpPr/>
            <p:nvPr/>
          </p:nvSpPr>
          <p:spPr>
            <a:xfrm flipH="1">
              <a:off x="7000892" y="4918589"/>
              <a:ext cx="785818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6" name="Полилиния 225"/>
            <p:cNvSpPr/>
            <p:nvPr/>
          </p:nvSpPr>
          <p:spPr>
            <a:xfrm flipH="1">
              <a:off x="6929454" y="4918589"/>
              <a:ext cx="500066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101" name="Группа 137"/>
            <p:cNvGrpSpPr/>
            <p:nvPr/>
          </p:nvGrpSpPr>
          <p:grpSpPr>
            <a:xfrm rot="21430290">
              <a:off x="6560974" y="4400554"/>
              <a:ext cx="798923" cy="2457470"/>
              <a:chOff x="6586553" y="4400554"/>
              <a:chExt cx="798923" cy="2457470"/>
            </a:xfrm>
          </p:grpSpPr>
          <p:sp>
            <p:nvSpPr>
              <p:cNvPr id="232" name="Полилиния 231"/>
              <p:cNvSpPr/>
              <p:nvPr/>
            </p:nvSpPr>
            <p:spPr>
              <a:xfrm flipH="1">
                <a:off x="6929454" y="5143512"/>
                <a:ext cx="142905" cy="1714512"/>
              </a:xfrm>
              <a:custGeom>
                <a:avLst/>
                <a:gdLst>
                  <a:gd name="connsiteX0" fmla="*/ 1016000 w 1016000"/>
                  <a:gd name="connsiteY0" fmla="*/ 1778000 h 1803400"/>
                  <a:gd name="connsiteX1" fmla="*/ 0 w 1016000"/>
                  <a:gd name="connsiteY1" fmla="*/ 0 h 1803400"/>
                  <a:gd name="connsiteX2" fmla="*/ 901700 w 1016000"/>
                  <a:gd name="connsiteY2" fmla="*/ 1803400 h 1803400"/>
                  <a:gd name="connsiteX3" fmla="*/ 1016000 w 1016000"/>
                  <a:gd name="connsiteY3" fmla="*/ 1778000 h 1803400"/>
                  <a:gd name="connsiteX0" fmla="*/ 1016000 w 1016000"/>
                  <a:gd name="connsiteY0" fmla="*/ 1914011 h 1939411"/>
                  <a:gd name="connsiteX1" fmla="*/ 0 w 1016000"/>
                  <a:gd name="connsiteY1" fmla="*/ 136011 h 1939411"/>
                  <a:gd name="connsiteX2" fmla="*/ 901700 w 1016000"/>
                  <a:gd name="connsiteY2" fmla="*/ 1939411 h 1939411"/>
                  <a:gd name="connsiteX3" fmla="*/ 1016000 w 1016000"/>
                  <a:gd name="connsiteY3" fmla="*/ 1914011 h 1939411"/>
                  <a:gd name="connsiteX0" fmla="*/ 1269483 w 1269483"/>
                  <a:gd name="connsiteY0" fmla="*/ 2019845 h 2045245"/>
                  <a:gd name="connsiteX1" fmla="*/ 253483 w 1269483"/>
                  <a:gd name="connsiteY1" fmla="*/ 241845 h 2045245"/>
                  <a:gd name="connsiteX2" fmla="*/ 1155183 w 1269483"/>
                  <a:gd name="connsiteY2" fmla="*/ 2045245 h 2045245"/>
                  <a:gd name="connsiteX3" fmla="*/ 1269483 w 1269483"/>
                  <a:gd name="connsiteY3" fmla="*/ 2019845 h 2045245"/>
                  <a:gd name="connsiteX0" fmla="*/ 1175829 w 1175829"/>
                  <a:gd name="connsiteY0" fmla="*/ 1914011 h 1939411"/>
                  <a:gd name="connsiteX1" fmla="*/ 159829 w 1175829"/>
                  <a:gd name="connsiteY1" fmla="*/ 136011 h 1939411"/>
                  <a:gd name="connsiteX2" fmla="*/ 1061529 w 1175829"/>
                  <a:gd name="connsiteY2" fmla="*/ 1939411 h 1939411"/>
                  <a:gd name="connsiteX3" fmla="*/ 1175829 w 1175829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652481 w 697974"/>
                  <a:gd name="connsiteY0" fmla="*/ 1914011 h 1939411"/>
                  <a:gd name="connsiteX1" fmla="*/ 159828 w 697974"/>
                  <a:gd name="connsiteY1" fmla="*/ 136011 h 1939411"/>
                  <a:gd name="connsiteX2" fmla="*/ 538181 w 697974"/>
                  <a:gd name="connsiteY2" fmla="*/ 1939411 h 1939411"/>
                  <a:gd name="connsiteX3" fmla="*/ 652481 w 697974"/>
                  <a:gd name="connsiteY3" fmla="*/ 1914011 h 1939411"/>
                  <a:gd name="connsiteX0" fmla="*/ 652481 w 697974"/>
                  <a:gd name="connsiteY0" fmla="*/ 1914011 h 1939411"/>
                  <a:gd name="connsiteX1" fmla="*/ 159828 w 697974"/>
                  <a:gd name="connsiteY1" fmla="*/ 136011 h 1939411"/>
                  <a:gd name="connsiteX2" fmla="*/ 363701 w 697974"/>
                  <a:gd name="connsiteY2" fmla="*/ 1939411 h 1939411"/>
                  <a:gd name="connsiteX3" fmla="*/ 652481 w 697974"/>
                  <a:gd name="connsiteY3" fmla="*/ 1914011 h 1939411"/>
                  <a:gd name="connsiteX0" fmla="*/ 477999 w 523492"/>
                  <a:gd name="connsiteY0" fmla="*/ 1914011 h 1939411"/>
                  <a:gd name="connsiteX1" fmla="*/ 159828 w 523492"/>
                  <a:gd name="connsiteY1" fmla="*/ 136011 h 1939411"/>
                  <a:gd name="connsiteX2" fmla="*/ 363701 w 523492"/>
                  <a:gd name="connsiteY2" fmla="*/ 1939411 h 1939411"/>
                  <a:gd name="connsiteX3" fmla="*/ 477999 w 523492"/>
                  <a:gd name="connsiteY3" fmla="*/ 1914011 h 1939411"/>
                  <a:gd name="connsiteX0" fmla="*/ 129045 w 215906"/>
                  <a:gd name="connsiteY0" fmla="*/ 1914011 h 1939411"/>
                  <a:gd name="connsiteX1" fmla="*/ 159828 w 215906"/>
                  <a:gd name="connsiteY1" fmla="*/ 136011 h 1939411"/>
                  <a:gd name="connsiteX2" fmla="*/ 14747 w 215906"/>
                  <a:gd name="connsiteY2" fmla="*/ 1939411 h 1939411"/>
                  <a:gd name="connsiteX3" fmla="*/ 129045 w 215906"/>
                  <a:gd name="connsiteY3" fmla="*/ 1914011 h 19394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15906" h="1939411">
                    <a:moveTo>
                      <a:pt x="129045" y="1914011"/>
                    </a:moveTo>
                    <a:cubicBezTo>
                      <a:pt x="174538" y="948262"/>
                      <a:pt x="215907" y="0"/>
                      <a:pt x="159828" y="136011"/>
                    </a:cubicBezTo>
                    <a:cubicBezTo>
                      <a:pt x="-1" y="124344"/>
                      <a:pt x="106262" y="806428"/>
                      <a:pt x="14747" y="1939411"/>
                    </a:cubicBezTo>
                    <a:lnTo>
                      <a:pt x="129045" y="1914011"/>
                    </a:lnTo>
                    <a:close/>
                  </a:path>
                </a:pathLst>
              </a:custGeom>
              <a:gradFill>
                <a:gsLst>
                  <a:gs pos="100000">
                    <a:srgbClr val="92D050"/>
                  </a:gs>
                  <a:gs pos="0">
                    <a:schemeClr val="accent3">
                      <a:lumMod val="50000"/>
                    </a:schemeClr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19050" h="190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33" name="Полилиния 232"/>
              <p:cNvSpPr/>
              <p:nvPr/>
            </p:nvSpPr>
            <p:spPr>
              <a:xfrm>
                <a:off x="6586553" y="4405224"/>
                <a:ext cx="721518" cy="1262161"/>
              </a:xfrm>
              <a:custGeom>
                <a:avLst/>
                <a:gdLst>
                  <a:gd name="connsiteX0" fmla="*/ 142876 w 285752"/>
                  <a:gd name="connsiteY0" fmla="*/ 214314 h 857256"/>
                  <a:gd name="connsiteX1" fmla="*/ 142876 w 285752"/>
                  <a:gd name="connsiteY1" fmla="*/ 857256 h 857256"/>
                  <a:gd name="connsiteX2" fmla="*/ 142876 w 285752"/>
                  <a:gd name="connsiteY2" fmla="*/ 214314 h 857256"/>
                  <a:gd name="connsiteX0" fmla="*/ 291705 w 583410"/>
                  <a:gd name="connsiteY0" fmla="*/ 500066 h 785842"/>
                  <a:gd name="connsiteX1" fmla="*/ 291705 w 583410"/>
                  <a:gd name="connsiteY1" fmla="*/ 785842 h 785842"/>
                  <a:gd name="connsiteX2" fmla="*/ 291705 w 583410"/>
                  <a:gd name="connsiteY2" fmla="*/ 500066 h 78584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642894 h 642942"/>
                  <a:gd name="connsiteX1" fmla="*/ 291705 w 583410"/>
                  <a:gd name="connsiteY1" fmla="*/ 642942 h 642942"/>
                  <a:gd name="connsiteX2" fmla="*/ 291705 w 583410"/>
                  <a:gd name="connsiteY2" fmla="*/ 642894 h 642942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262161"/>
                  <a:gd name="connsiteX1" fmla="*/ 291705 w 583410"/>
                  <a:gd name="connsiteY1" fmla="*/ 1262161 h 1262161"/>
                  <a:gd name="connsiteX2" fmla="*/ 291705 w 583410"/>
                  <a:gd name="connsiteY2" fmla="*/ 1119213 h 1262161"/>
                  <a:gd name="connsiteX0" fmla="*/ 291705 w 650066"/>
                  <a:gd name="connsiteY0" fmla="*/ 1119213 h 1262161"/>
                  <a:gd name="connsiteX1" fmla="*/ 291705 w 650066"/>
                  <a:gd name="connsiteY1" fmla="*/ 1262161 h 1262161"/>
                  <a:gd name="connsiteX2" fmla="*/ 291705 w 650066"/>
                  <a:gd name="connsiteY2" fmla="*/ 1119213 h 1262161"/>
                  <a:gd name="connsiteX0" fmla="*/ 363157 w 721518"/>
                  <a:gd name="connsiteY0" fmla="*/ 1119213 h 1262161"/>
                  <a:gd name="connsiteX1" fmla="*/ 363157 w 721518"/>
                  <a:gd name="connsiteY1" fmla="*/ 1262161 h 1262161"/>
                  <a:gd name="connsiteX2" fmla="*/ 363157 w 721518"/>
                  <a:gd name="connsiteY2" fmla="*/ 1119213 h 12621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1518" h="1262161">
                    <a:moveTo>
                      <a:pt x="363157" y="1119213"/>
                    </a:moveTo>
                    <a:cubicBezTo>
                      <a:pt x="341693" y="0"/>
                      <a:pt x="721518" y="766845"/>
                      <a:pt x="363157" y="1262161"/>
                    </a:cubicBezTo>
                    <a:cubicBezTo>
                      <a:pt x="0" y="781133"/>
                      <a:pt x="370250" y="19042"/>
                      <a:pt x="363157" y="1119213"/>
                    </a:cubicBezTo>
                    <a:close/>
                  </a:path>
                </a:pathLst>
              </a:custGeom>
              <a:gradFill>
                <a:gsLst>
                  <a:gs pos="100000">
                    <a:schemeClr val="bg1"/>
                  </a:gs>
                  <a:gs pos="0">
                    <a:srgbClr val="FF0000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69850" h="63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34" name="Полилиния 233"/>
              <p:cNvSpPr/>
              <p:nvPr/>
            </p:nvSpPr>
            <p:spPr>
              <a:xfrm>
                <a:off x="6663958" y="4400554"/>
                <a:ext cx="721518" cy="1262161"/>
              </a:xfrm>
              <a:custGeom>
                <a:avLst/>
                <a:gdLst>
                  <a:gd name="connsiteX0" fmla="*/ 142876 w 285752"/>
                  <a:gd name="connsiteY0" fmla="*/ 214314 h 857256"/>
                  <a:gd name="connsiteX1" fmla="*/ 142876 w 285752"/>
                  <a:gd name="connsiteY1" fmla="*/ 857256 h 857256"/>
                  <a:gd name="connsiteX2" fmla="*/ 142876 w 285752"/>
                  <a:gd name="connsiteY2" fmla="*/ 214314 h 857256"/>
                  <a:gd name="connsiteX0" fmla="*/ 291705 w 583410"/>
                  <a:gd name="connsiteY0" fmla="*/ 500066 h 785842"/>
                  <a:gd name="connsiteX1" fmla="*/ 291705 w 583410"/>
                  <a:gd name="connsiteY1" fmla="*/ 785842 h 785842"/>
                  <a:gd name="connsiteX2" fmla="*/ 291705 w 583410"/>
                  <a:gd name="connsiteY2" fmla="*/ 500066 h 78584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642894 h 642942"/>
                  <a:gd name="connsiteX1" fmla="*/ 291705 w 583410"/>
                  <a:gd name="connsiteY1" fmla="*/ 642942 h 642942"/>
                  <a:gd name="connsiteX2" fmla="*/ 291705 w 583410"/>
                  <a:gd name="connsiteY2" fmla="*/ 642894 h 642942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262161"/>
                  <a:gd name="connsiteX1" fmla="*/ 291705 w 583410"/>
                  <a:gd name="connsiteY1" fmla="*/ 1262161 h 1262161"/>
                  <a:gd name="connsiteX2" fmla="*/ 291705 w 583410"/>
                  <a:gd name="connsiteY2" fmla="*/ 1119213 h 1262161"/>
                  <a:gd name="connsiteX0" fmla="*/ 291705 w 650066"/>
                  <a:gd name="connsiteY0" fmla="*/ 1119213 h 1262161"/>
                  <a:gd name="connsiteX1" fmla="*/ 291705 w 650066"/>
                  <a:gd name="connsiteY1" fmla="*/ 1262161 h 1262161"/>
                  <a:gd name="connsiteX2" fmla="*/ 291705 w 650066"/>
                  <a:gd name="connsiteY2" fmla="*/ 1119213 h 1262161"/>
                  <a:gd name="connsiteX0" fmla="*/ 363157 w 721518"/>
                  <a:gd name="connsiteY0" fmla="*/ 1119213 h 1262161"/>
                  <a:gd name="connsiteX1" fmla="*/ 363157 w 721518"/>
                  <a:gd name="connsiteY1" fmla="*/ 1262161 h 1262161"/>
                  <a:gd name="connsiteX2" fmla="*/ 363157 w 721518"/>
                  <a:gd name="connsiteY2" fmla="*/ 1119213 h 12621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1518" h="1262161">
                    <a:moveTo>
                      <a:pt x="363157" y="1119213"/>
                    </a:moveTo>
                    <a:cubicBezTo>
                      <a:pt x="341693" y="0"/>
                      <a:pt x="721518" y="766845"/>
                      <a:pt x="363157" y="1262161"/>
                    </a:cubicBezTo>
                    <a:cubicBezTo>
                      <a:pt x="0" y="781133"/>
                      <a:pt x="370250" y="19042"/>
                      <a:pt x="363157" y="1119213"/>
                    </a:cubicBezTo>
                    <a:close/>
                  </a:path>
                </a:pathLst>
              </a:custGeom>
              <a:gradFill>
                <a:gsLst>
                  <a:gs pos="100000">
                    <a:schemeClr val="bg1"/>
                  </a:gs>
                  <a:gs pos="0">
                    <a:srgbClr val="FF0000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69850" h="63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102" name="Группа 138"/>
            <p:cNvGrpSpPr/>
            <p:nvPr/>
          </p:nvGrpSpPr>
          <p:grpSpPr>
            <a:xfrm rot="639347">
              <a:off x="6792579" y="4410377"/>
              <a:ext cx="798923" cy="2457470"/>
              <a:chOff x="6586553" y="4400554"/>
              <a:chExt cx="798923" cy="2457470"/>
            </a:xfrm>
          </p:grpSpPr>
          <p:sp>
            <p:nvSpPr>
              <p:cNvPr id="229" name="Полилиния 228"/>
              <p:cNvSpPr/>
              <p:nvPr/>
            </p:nvSpPr>
            <p:spPr>
              <a:xfrm flipH="1">
                <a:off x="6929454" y="5143512"/>
                <a:ext cx="142905" cy="1714512"/>
              </a:xfrm>
              <a:custGeom>
                <a:avLst/>
                <a:gdLst>
                  <a:gd name="connsiteX0" fmla="*/ 1016000 w 1016000"/>
                  <a:gd name="connsiteY0" fmla="*/ 1778000 h 1803400"/>
                  <a:gd name="connsiteX1" fmla="*/ 0 w 1016000"/>
                  <a:gd name="connsiteY1" fmla="*/ 0 h 1803400"/>
                  <a:gd name="connsiteX2" fmla="*/ 901700 w 1016000"/>
                  <a:gd name="connsiteY2" fmla="*/ 1803400 h 1803400"/>
                  <a:gd name="connsiteX3" fmla="*/ 1016000 w 1016000"/>
                  <a:gd name="connsiteY3" fmla="*/ 1778000 h 1803400"/>
                  <a:gd name="connsiteX0" fmla="*/ 1016000 w 1016000"/>
                  <a:gd name="connsiteY0" fmla="*/ 1914011 h 1939411"/>
                  <a:gd name="connsiteX1" fmla="*/ 0 w 1016000"/>
                  <a:gd name="connsiteY1" fmla="*/ 136011 h 1939411"/>
                  <a:gd name="connsiteX2" fmla="*/ 901700 w 1016000"/>
                  <a:gd name="connsiteY2" fmla="*/ 1939411 h 1939411"/>
                  <a:gd name="connsiteX3" fmla="*/ 1016000 w 1016000"/>
                  <a:gd name="connsiteY3" fmla="*/ 1914011 h 1939411"/>
                  <a:gd name="connsiteX0" fmla="*/ 1269483 w 1269483"/>
                  <a:gd name="connsiteY0" fmla="*/ 2019845 h 2045245"/>
                  <a:gd name="connsiteX1" fmla="*/ 253483 w 1269483"/>
                  <a:gd name="connsiteY1" fmla="*/ 241845 h 2045245"/>
                  <a:gd name="connsiteX2" fmla="*/ 1155183 w 1269483"/>
                  <a:gd name="connsiteY2" fmla="*/ 2045245 h 2045245"/>
                  <a:gd name="connsiteX3" fmla="*/ 1269483 w 1269483"/>
                  <a:gd name="connsiteY3" fmla="*/ 2019845 h 2045245"/>
                  <a:gd name="connsiteX0" fmla="*/ 1175829 w 1175829"/>
                  <a:gd name="connsiteY0" fmla="*/ 1914011 h 1939411"/>
                  <a:gd name="connsiteX1" fmla="*/ 159829 w 1175829"/>
                  <a:gd name="connsiteY1" fmla="*/ 136011 h 1939411"/>
                  <a:gd name="connsiteX2" fmla="*/ 1061529 w 1175829"/>
                  <a:gd name="connsiteY2" fmla="*/ 1939411 h 1939411"/>
                  <a:gd name="connsiteX3" fmla="*/ 1175829 w 1175829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652481 w 697974"/>
                  <a:gd name="connsiteY0" fmla="*/ 1914011 h 1939411"/>
                  <a:gd name="connsiteX1" fmla="*/ 159828 w 697974"/>
                  <a:gd name="connsiteY1" fmla="*/ 136011 h 1939411"/>
                  <a:gd name="connsiteX2" fmla="*/ 538181 w 697974"/>
                  <a:gd name="connsiteY2" fmla="*/ 1939411 h 1939411"/>
                  <a:gd name="connsiteX3" fmla="*/ 652481 w 697974"/>
                  <a:gd name="connsiteY3" fmla="*/ 1914011 h 1939411"/>
                  <a:gd name="connsiteX0" fmla="*/ 652481 w 697974"/>
                  <a:gd name="connsiteY0" fmla="*/ 1914011 h 1939411"/>
                  <a:gd name="connsiteX1" fmla="*/ 159828 w 697974"/>
                  <a:gd name="connsiteY1" fmla="*/ 136011 h 1939411"/>
                  <a:gd name="connsiteX2" fmla="*/ 363701 w 697974"/>
                  <a:gd name="connsiteY2" fmla="*/ 1939411 h 1939411"/>
                  <a:gd name="connsiteX3" fmla="*/ 652481 w 697974"/>
                  <a:gd name="connsiteY3" fmla="*/ 1914011 h 1939411"/>
                  <a:gd name="connsiteX0" fmla="*/ 477999 w 523492"/>
                  <a:gd name="connsiteY0" fmla="*/ 1914011 h 1939411"/>
                  <a:gd name="connsiteX1" fmla="*/ 159828 w 523492"/>
                  <a:gd name="connsiteY1" fmla="*/ 136011 h 1939411"/>
                  <a:gd name="connsiteX2" fmla="*/ 363701 w 523492"/>
                  <a:gd name="connsiteY2" fmla="*/ 1939411 h 1939411"/>
                  <a:gd name="connsiteX3" fmla="*/ 477999 w 523492"/>
                  <a:gd name="connsiteY3" fmla="*/ 1914011 h 1939411"/>
                  <a:gd name="connsiteX0" fmla="*/ 129045 w 215906"/>
                  <a:gd name="connsiteY0" fmla="*/ 1914011 h 1939411"/>
                  <a:gd name="connsiteX1" fmla="*/ 159828 w 215906"/>
                  <a:gd name="connsiteY1" fmla="*/ 136011 h 1939411"/>
                  <a:gd name="connsiteX2" fmla="*/ 14747 w 215906"/>
                  <a:gd name="connsiteY2" fmla="*/ 1939411 h 1939411"/>
                  <a:gd name="connsiteX3" fmla="*/ 129045 w 215906"/>
                  <a:gd name="connsiteY3" fmla="*/ 1914011 h 19394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15906" h="1939411">
                    <a:moveTo>
                      <a:pt x="129045" y="1914011"/>
                    </a:moveTo>
                    <a:cubicBezTo>
                      <a:pt x="174538" y="948262"/>
                      <a:pt x="215907" y="0"/>
                      <a:pt x="159828" y="136011"/>
                    </a:cubicBezTo>
                    <a:cubicBezTo>
                      <a:pt x="-1" y="124344"/>
                      <a:pt x="106262" y="806428"/>
                      <a:pt x="14747" y="1939411"/>
                    </a:cubicBezTo>
                    <a:lnTo>
                      <a:pt x="129045" y="1914011"/>
                    </a:lnTo>
                    <a:close/>
                  </a:path>
                </a:pathLst>
              </a:custGeom>
              <a:gradFill>
                <a:gsLst>
                  <a:gs pos="100000">
                    <a:srgbClr val="92D050"/>
                  </a:gs>
                  <a:gs pos="0">
                    <a:schemeClr val="accent3">
                      <a:lumMod val="50000"/>
                    </a:schemeClr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19050" h="190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30" name="Полилиния 229"/>
              <p:cNvSpPr/>
              <p:nvPr/>
            </p:nvSpPr>
            <p:spPr>
              <a:xfrm>
                <a:off x="6586553" y="4405224"/>
                <a:ext cx="721518" cy="1262161"/>
              </a:xfrm>
              <a:custGeom>
                <a:avLst/>
                <a:gdLst>
                  <a:gd name="connsiteX0" fmla="*/ 142876 w 285752"/>
                  <a:gd name="connsiteY0" fmla="*/ 214314 h 857256"/>
                  <a:gd name="connsiteX1" fmla="*/ 142876 w 285752"/>
                  <a:gd name="connsiteY1" fmla="*/ 857256 h 857256"/>
                  <a:gd name="connsiteX2" fmla="*/ 142876 w 285752"/>
                  <a:gd name="connsiteY2" fmla="*/ 214314 h 857256"/>
                  <a:gd name="connsiteX0" fmla="*/ 291705 w 583410"/>
                  <a:gd name="connsiteY0" fmla="*/ 500066 h 785842"/>
                  <a:gd name="connsiteX1" fmla="*/ 291705 w 583410"/>
                  <a:gd name="connsiteY1" fmla="*/ 785842 h 785842"/>
                  <a:gd name="connsiteX2" fmla="*/ 291705 w 583410"/>
                  <a:gd name="connsiteY2" fmla="*/ 500066 h 78584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642894 h 642942"/>
                  <a:gd name="connsiteX1" fmla="*/ 291705 w 583410"/>
                  <a:gd name="connsiteY1" fmla="*/ 642942 h 642942"/>
                  <a:gd name="connsiteX2" fmla="*/ 291705 w 583410"/>
                  <a:gd name="connsiteY2" fmla="*/ 642894 h 642942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262161"/>
                  <a:gd name="connsiteX1" fmla="*/ 291705 w 583410"/>
                  <a:gd name="connsiteY1" fmla="*/ 1262161 h 1262161"/>
                  <a:gd name="connsiteX2" fmla="*/ 291705 w 583410"/>
                  <a:gd name="connsiteY2" fmla="*/ 1119213 h 1262161"/>
                  <a:gd name="connsiteX0" fmla="*/ 291705 w 650066"/>
                  <a:gd name="connsiteY0" fmla="*/ 1119213 h 1262161"/>
                  <a:gd name="connsiteX1" fmla="*/ 291705 w 650066"/>
                  <a:gd name="connsiteY1" fmla="*/ 1262161 h 1262161"/>
                  <a:gd name="connsiteX2" fmla="*/ 291705 w 650066"/>
                  <a:gd name="connsiteY2" fmla="*/ 1119213 h 1262161"/>
                  <a:gd name="connsiteX0" fmla="*/ 363157 w 721518"/>
                  <a:gd name="connsiteY0" fmla="*/ 1119213 h 1262161"/>
                  <a:gd name="connsiteX1" fmla="*/ 363157 w 721518"/>
                  <a:gd name="connsiteY1" fmla="*/ 1262161 h 1262161"/>
                  <a:gd name="connsiteX2" fmla="*/ 363157 w 721518"/>
                  <a:gd name="connsiteY2" fmla="*/ 1119213 h 12621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1518" h="1262161">
                    <a:moveTo>
                      <a:pt x="363157" y="1119213"/>
                    </a:moveTo>
                    <a:cubicBezTo>
                      <a:pt x="341693" y="0"/>
                      <a:pt x="721518" y="766845"/>
                      <a:pt x="363157" y="1262161"/>
                    </a:cubicBezTo>
                    <a:cubicBezTo>
                      <a:pt x="0" y="781133"/>
                      <a:pt x="370250" y="19042"/>
                      <a:pt x="363157" y="1119213"/>
                    </a:cubicBezTo>
                    <a:close/>
                  </a:path>
                </a:pathLst>
              </a:custGeom>
              <a:gradFill>
                <a:gsLst>
                  <a:gs pos="100000">
                    <a:schemeClr val="bg1"/>
                  </a:gs>
                  <a:gs pos="0">
                    <a:srgbClr val="FF0000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69850" h="63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31" name="Полилиния 230"/>
              <p:cNvSpPr/>
              <p:nvPr/>
            </p:nvSpPr>
            <p:spPr>
              <a:xfrm>
                <a:off x="6663958" y="4400554"/>
                <a:ext cx="721518" cy="1262161"/>
              </a:xfrm>
              <a:custGeom>
                <a:avLst/>
                <a:gdLst>
                  <a:gd name="connsiteX0" fmla="*/ 142876 w 285752"/>
                  <a:gd name="connsiteY0" fmla="*/ 214314 h 857256"/>
                  <a:gd name="connsiteX1" fmla="*/ 142876 w 285752"/>
                  <a:gd name="connsiteY1" fmla="*/ 857256 h 857256"/>
                  <a:gd name="connsiteX2" fmla="*/ 142876 w 285752"/>
                  <a:gd name="connsiteY2" fmla="*/ 214314 h 857256"/>
                  <a:gd name="connsiteX0" fmla="*/ 291705 w 583410"/>
                  <a:gd name="connsiteY0" fmla="*/ 500066 h 785842"/>
                  <a:gd name="connsiteX1" fmla="*/ 291705 w 583410"/>
                  <a:gd name="connsiteY1" fmla="*/ 785842 h 785842"/>
                  <a:gd name="connsiteX2" fmla="*/ 291705 w 583410"/>
                  <a:gd name="connsiteY2" fmla="*/ 500066 h 78584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642894 h 642942"/>
                  <a:gd name="connsiteX1" fmla="*/ 291705 w 583410"/>
                  <a:gd name="connsiteY1" fmla="*/ 642942 h 642942"/>
                  <a:gd name="connsiteX2" fmla="*/ 291705 w 583410"/>
                  <a:gd name="connsiteY2" fmla="*/ 642894 h 642942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262161"/>
                  <a:gd name="connsiteX1" fmla="*/ 291705 w 583410"/>
                  <a:gd name="connsiteY1" fmla="*/ 1262161 h 1262161"/>
                  <a:gd name="connsiteX2" fmla="*/ 291705 w 583410"/>
                  <a:gd name="connsiteY2" fmla="*/ 1119213 h 1262161"/>
                  <a:gd name="connsiteX0" fmla="*/ 291705 w 650066"/>
                  <a:gd name="connsiteY0" fmla="*/ 1119213 h 1262161"/>
                  <a:gd name="connsiteX1" fmla="*/ 291705 w 650066"/>
                  <a:gd name="connsiteY1" fmla="*/ 1262161 h 1262161"/>
                  <a:gd name="connsiteX2" fmla="*/ 291705 w 650066"/>
                  <a:gd name="connsiteY2" fmla="*/ 1119213 h 1262161"/>
                  <a:gd name="connsiteX0" fmla="*/ 363157 w 721518"/>
                  <a:gd name="connsiteY0" fmla="*/ 1119213 h 1262161"/>
                  <a:gd name="connsiteX1" fmla="*/ 363157 w 721518"/>
                  <a:gd name="connsiteY1" fmla="*/ 1262161 h 1262161"/>
                  <a:gd name="connsiteX2" fmla="*/ 363157 w 721518"/>
                  <a:gd name="connsiteY2" fmla="*/ 1119213 h 12621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1518" h="1262161">
                    <a:moveTo>
                      <a:pt x="363157" y="1119213"/>
                    </a:moveTo>
                    <a:cubicBezTo>
                      <a:pt x="341693" y="0"/>
                      <a:pt x="721518" y="766845"/>
                      <a:pt x="363157" y="1262161"/>
                    </a:cubicBezTo>
                    <a:cubicBezTo>
                      <a:pt x="0" y="781133"/>
                      <a:pt x="370250" y="19042"/>
                      <a:pt x="363157" y="1119213"/>
                    </a:cubicBezTo>
                    <a:close/>
                  </a:path>
                </a:pathLst>
              </a:custGeom>
              <a:gradFill>
                <a:gsLst>
                  <a:gs pos="100000">
                    <a:schemeClr val="bg1"/>
                  </a:gs>
                  <a:gs pos="0">
                    <a:srgbClr val="FF0000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69850" h="63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grpSp>
        <p:nvGrpSpPr>
          <p:cNvPr id="103" name="Группа 234"/>
          <p:cNvGrpSpPr/>
          <p:nvPr/>
        </p:nvGrpSpPr>
        <p:grpSpPr>
          <a:xfrm rot="20416555">
            <a:off x="3927703" y="5985261"/>
            <a:ext cx="928662" cy="1000108"/>
            <a:chOff x="5898071" y="4400554"/>
            <a:chExt cx="2324143" cy="2470145"/>
          </a:xfrm>
        </p:grpSpPr>
        <p:sp>
          <p:nvSpPr>
            <p:cNvPr id="236" name="Полилиния 235"/>
            <p:cNvSpPr/>
            <p:nvPr/>
          </p:nvSpPr>
          <p:spPr>
            <a:xfrm>
              <a:off x="5898071" y="4931288"/>
              <a:ext cx="1221322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7" name="Полилиния 236"/>
            <p:cNvSpPr/>
            <p:nvPr/>
          </p:nvSpPr>
          <p:spPr>
            <a:xfrm>
              <a:off x="6357950" y="4918589"/>
              <a:ext cx="792694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8" name="Полилиния 237"/>
            <p:cNvSpPr/>
            <p:nvPr/>
          </p:nvSpPr>
          <p:spPr>
            <a:xfrm>
              <a:off x="6072198" y="4918589"/>
              <a:ext cx="1149884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9" name="Полилиния 238"/>
            <p:cNvSpPr/>
            <p:nvPr/>
          </p:nvSpPr>
          <p:spPr>
            <a:xfrm flipH="1">
              <a:off x="7000892" y="4918589"/>
              <a:ext cx="1221322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0" name="Полилиния 239"/>
            <p:cNvSpPr/>
            <p:nvPr/>
          </p:nvSpPr>
          <p:spPr>
            <a:xfrm flipH="1">
              <a:off x="7000892" y="4918589"/>
              <a:ext cx="785818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1" name="Полилиния 240"/>
            <p:cNvSpPr/>
            <p:nvPr/>
          </p:nvSpPr>
          <p:spPr>
            <a:xfrm flipH="1">
              <a:off x="6929454" y="4918589"/>
              <a:ext cx="500066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104" name="Группа 137"/>
            <p:cNvGrpSpPr/>
            <p:nvPr/>
          </p:nvGrpSpPr>
          <p:grpSpPr>
            <a:xfrm rot="21430290">
              <a:off x="6560974" y="4400554"/>
              <a:ext cx="798923" cy="2457470"/>
              <a:chOff x="6586553" y="4400554"/>
              <a:chExt cx="798923" cy="2457470"/>
            </a:xfrm>
          </p:grpSpPr>
          <p:sp>
            <p:nvSpPr>
              <p:cNvPr id="247" name="Полилиния 246"/>
              <p:cNvSpPr/>
              <p:nvPr/>
            </p:nvSpPr>
            <p:spPr>
              <a:xfrm flipH="1">
                <a:off x="6929454" y="5143512"/>
                <a:ext cx="142905" cy="1714512"/>
              </a:xfrm>
              <a:custGeom>
                <a:avLst/>
                <a:gdLst>
                  <a:gd name="connsiteX0" fmla="*/ 1016000 w 1016000"/>
                  <a:gd name="connsiteY0" fmla="*/ 1778000 h 1803400"/>
                  <a:gd name="connsiteX1" fmla="*/ 0 w 1016000"/>
                  <a:gd name="connsiteY1" fmla="*/ 0 h 1803400"/>
                  <a:gd name="connsiteX2" fmla="*/ 901700 w 1016000"/>
                  <a:gd name="connsiteY2" fmla="*/ 1803400 h 1803400"/>
                  <a:gd name="connsiteX3" fmla="*/ 1016000 w 1016000"/>
                  <a:gd name="connsiteY3" fmla="*/ 1778000 h 1803400"/>
                  <a:gd name="connsiteX0" fmla="*/ 1016000 w 1016000"/>
                  <a:gd name="connsiteY0" fmla="*/ 1914011 h 1939411"/>
                  <a:gd name="connsiteX1" fmla="*/ 0 w 1016000"/>
                  <a:gd name="connsiteY1" fmla="*/ 136011 h 1939411"/>
                  <a:gd name="connsiteX2" fmla="*/ 901700 w 1016000"/>
                  <a:gd name="connsiteY2" fmla="*/ 1939411 h 1939411"/>
                  <a:gd name="connsiteX3" fmla="*/ 1016000 w 1016000"/>
                  <a:gd name="connsiteY3" fmla="*/ 1914011 h 1939411"/>
                  <a:gd name="connsiteX0" fmla="*/ 1269483 w 1269483"/>
                  <a:gd name="connsiteY0" fmla="*/ 2019845 h 2045245"/>
                  <a:gd name="connsiteX1" fmla="*/ 253483 w 1269483"/>
                  <a:gd name="connsiteY1" fmla="*/ 241845 h 2045245"/>
                  <a:gd name="connsiteX2" fmla="*/ 1155183 w 1269483"/>
                  <a:gd name="connsiteY2" fmla="*/ 2045245 h 2045245"/>
                  <a:gd name="connsiteX3" fmla="*/ 1269483 w 1269483"/>
                  <a:gd name="connsiteY3" fmla="*/ 2019845 h 2045245"/>
                  <a:gd name="connsiteX0" fmla="*/ 1175829 w 1175829"/>
                  <a:gd name="connsiteY0" fmla="*/ 1914011 h 1939411"/>
                  <a:gd name="connsiteX1" fmla="*/ 159829 w 1175829"/>
                  <a:gd name="connsiteY1" fmla="*/ 136011 h 1939411"/>
                  <a:gd name="connsiteX2" fmla="*/ 1061529 w 1175829"/>
                  <a:gd name="connsiteY2" fmla="*/ 1939411 h 1939411"/>
                  <a:gd name="connsiteX3" fmla="*/ 1175829 w 1175829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652481 w 697974"/>
                  <a:gd name="connsiteY0" fmla="*/ 1914011 h 1939411"/>
                  <a:gd name="connsiteX1" fmla="*/ 159828 w 697974"/>
                  <a:gd name="connsiteY1" fmla="*/ 136011 h 1939411"/>
                  <a:gd name="connsiteX2" fmla="*/ 538181 w 697974"/>
                  <a:gd name="connsiteY2" fmla="*/ 1939411 h 1939411"/>
                  <a:gd name="connsiteX3" fmla="*/ 652481 w 697974"/>
                  <a:gd name="connsiteY3" fmla="*/ 1914011 h 1939411"/>
                  <a:gd name="connsiteX0" fmla="*/ 652481 w 697974"/>
                  <a:gd name="connsiteY0" fmla="*/ 1914011 h 1939411"/>
                  <a:gd name="connsiteX1" fmla="*/ 159828 w 697974"/>
                  <a:gd name="connsiteY1" fmla="*/ 136011 h 1939411"/>
                  <a:gd name="connsiteX2" fmla="*/ 363701 w 697974"/>
                  <a:gd name="connsiteY2" fmla="*/ 1939411 h 1939411"/>
                  <a:gd name="connsiteX3" fmla="*/ 652481 w 697974"/>
                  <a:gd name="connsiteY3" fmla="*/ 1914011 h 1939411"/>
                  <a:gd name="connsiteX0" fmla="*/ 477999 w 523492"/>
                  <a:gd name="connsiteY0" fmla="*/ 1914011 h 1939411"/>
                  <a:gd name="connsiteX1" fmla="*/ 159828 w 523492"/>
                  <a:gd name="connsiteY1" fmla="*/ 136011 h 1939411"/>
                  <a:gd name="connsiteX2" fmla="*/ 363701 w 523492"/>
                  <a:gd name="connsiteY2" fmla="*/ 1939411 h 1939411"/>
                  <a:gd name="connsiteX3" fmla="*/ 477999 w 523492"/>
                  <a:gd name="connsiteY3" fmla="*/ 1914011 h 1939411"/>
                  <a:gd name="connsiteX0" fmla="*/ 129045 w 215906"/>
                  <a:gd name="connsiteY0" fmla="*/ 1914011 h 1939411"/>
                  <a:gd name="connsiteX1" fmla="*/ 159828 w 215906"/>
                  <a:gd name="connsiteY1" fmla="*/ 136011 h 1939411"/>
                  <a:gd name="connsiteX2" fmla="*/ 14747 w 215906"/>
                  <a:gd name="connsiteY2" fmla="*/ 1939411 h 1939411"/>
                  <a:gd name="connsiteX3" fmla="*/ 129045 w 215906"/>
                  <a:gd name="connsiteY3" fmla="*/ 1914011 h 19394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15906" h="1939411">
                    <a:moveTo>
                      <a:pt x="129045" y="1914011"/>
                    </a:moveTo>
                    <a:cubicBezTo>
                      <a:pt x="174538" y="948262"/>
                      <a:pt x="215907" y="0"/>
                      <a:pt x="159828" y="136011"/>
                    </a:cubicBezTo>
                    <a:cubicBezTo>
                      <a:pt x="-1" y="124344"/>
                      <a:pt x="106262" y="806428"/>
                      <a:pt x="14747" y="1939411"/>
                    </a:cubicBezTo>
                    <a:lnTo>
                      <a:pt x="129045" y="1914011"/>
                    </a:lnTo>
                    <a:close/>
                  </a:path>
                </a:pathLst>
              </a:custGeom>
              <a:gradFill>
                <a:gsLst>
                  <a:gs pos="100000">
                    <a:srgbClr val="92D050"/>
                  </a:gs>
                  <a:gs pos="0">
                    <a:schemeClr val="accent3">
                      <a:lumMod val="50000"/>
                    </a:schemeClr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19050" h="190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48" name="Полилиния 247"/>
              <p:cNvSpPr/>
              <p:nvPr/>
            </p:nvSpPr>
            <p:spPr>
              <a:xfrm>
                <a:off x="6586553" y="4405224"/>
                <a:ext cx="721518" cy="1262161"/>
              </a:xfrm>
              <a:custGeom>
                <a:avLst/>
                <a:gdLst>
                  <a:gd name="connsiteX0" fmla="*/ 142876 w 285752"/>
                  <a:gd name="connsiteY0" fmla="*/ 214314 h 857256"/>
                  <a:gd name="connsiteX1" fmla="*/ 142876 w 285752"/>
                  <a:gd name="connsiteY1" fmla="*/ 857256 h 857256"/>
                  <a:gd name="connsiteX2" fmla="*/ 142876 w 285752"/>
                  <a:gd name="connsiteY2" fmla="*/ 214314 h 857256"/>
                  <a:gd name="connsiteX0" fmla="*/ 291705 w 583410"/>
                  <a:gd name="connsiteY0" fmla="*/ 500066 h 785842"/>
                  <a:gd name="connsiteX1" fmla="*/ 291705 w 583410"/>
                  <a:gd name="connsiteY1" fmla="*/ 785842 h 785842"/>
                  <a:gd name="connsiteX2" fmla="*/ 291705 w 583410"/>
                  <a:gd name="connsiteY2" fmla="*/ 500066 h 78584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642894 h 642942"/>
                  <a:gd name="connsiteX1" fmla="*/ 291705 w 583410"/>
                  <a:gd name="connsiteY1" fmla="*/ 642942 h 642942"/>
                  <a:gd name="connsiteX2" fmla="*/ 291705 w 583410"/>
                  <a:gd name="connsiteY2" fmla="*/ 642894 h 642942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262161"/>
                  <a:gd name="connsiteX1" fmla="*/ 291705 w 583410"/>
                  <a:gd name="connsiteY1" fmla="*/ 1262161 h 1262161"/>
                  <a:gd name="connsiteX2" fmla="*/ 291705 w 583410"/>
                  <a:gd name="connsiteY2" fmla="*/ 1119213 h 1262161"/>
                  <a:gd name="connsiteX0" fmla="*/ 291705 w 650066"/>
                  <a:gd name="connsiteY0" fmla="*/ 1119213 h 1262161"/>
                  <a:gd name="connsiteX1" fmla="*/ 291705 w 650066"/>
                  <a:gd name="connsiteY1" fmla="*/ 1262161 h 1262161"/>
                  <a:gd name="connsiteX2" fmla="*/ 291705 w 650066"/>
                  <a:gd name="connsiteY2" fmla="*/ 1119213 h 1262161"/>
                  <a:gd name="connsiteX0" fmla="*/ 363157 w 721518"/>
                  <a:gd name="connsiteY0" fmla="*/ 1119213 h 1262161"/>
                  <a:gd name="connsiteX1" fmla="*/ 363157 w 721518"/>
                  <a:gd name="connsiteY1" fmla="*/ 1262161 h 1262161"/>
                  <a:gd name="connsiteX2" fmla="*/ 363157 w 721518"/>
                  <a:gd name="connsiteY2" fmla="*/ 1119213 h 12621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1518" h="1262161">
                    <a:moveTo>
                      <a:pt x="363157" y="1119213"/>
                    </a:moveTo>
                    <a:cubicBezTo>
                      <a:pt x="341693" y="0"/>
                      <a:pt x="721518" y="766845"/>
                      <a:pt x="363157" y="1262161"/>
                    </a:cubicBezTo>
                    <a:cubicBezTo>
                      <a:pt x="0" y="781133"/>
                      <a:pt x="370250" y="19042"/>
                      <a:pt x="363157" y="1119213"/>
                    </a:cubicBezTo>
                    <a:close/>
                  </a:path>
                </a:pathLst>
              </a:custGeom>
              <a:gradFill>
                <a:gsLst>
                  <a:gs pos="100000">
                    <a:schemeClr val="bg1"/>
                  </a:gs>
                  <a:gs pos="0">
                    <a:srgbClr val="FF0000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69850" h="63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49" name="Полилиния 248"/>
              <p:cNvSpPr/>
              <p:nvPr/>
            </p:nvSpPr>
            <p:spPr>
              <a:xfrm>
                <a:off x="6663958" y="4400554"/>
                <a:ext cx="721518" cy="1262161"/>
              </a:xfrm>
              <a:custGeom>
                <a:avLst/>
                <a:gdLst>
                  <a:gd name="connsiteX0" fmla="*/ 142876 w 285752"/>
                  <a:gd name="connsiteY0" fmla="*/ 214314 h 857256"/>
                  <a:gd name="connsiteX1" fmla="*/ 142876 w 285752"/>
                  <a:gd name="connsiteY1" fmla="*/ 857256 h 857256"/>
                  <a:gd name="connsiteX2" fmla="*/ 142876 w 285752"/>
                  <a:gd name="connsiteY2" fmla="*/ 214314 h 857256"/>
                  <a:gd name="connsiteX0" fmla="*/ 291705 w 583410"/>
                  <a:gd name="connsiteY0" fmla="*/ 500066 h 785842"/>
                  <a:gd name="connsiteX1" fmla="*/ 291705 w 583410"/>
                  <a:gd name="connsiteY1" fmla="*/ 785842 h 785842"/>
                  <a:gd name="connsiteX2" fmla="*/ 291705 w 583410"/>
                  <a:gd name="connsiteY2" fmla="*/ 500066 h 78584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642894 h 642942"/>
                  <a:gd name="connsiteX1" fmla="*/ 291705 w 583410"/>
                  <a:gd name="connsiteY1" fmla="*/ 642942 h 642942"/>
                  <a:gd name="connsiteX2" fmla="*/ 291705 w 583410"/>
                  <a:gd name="connsiteY2" fmla="*/ 642894 h 642942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262161"/>
                  <a:gd name="connsiteX1" fmla="*/ 291705 w 583410"/>
                  <a:gd name="connsiteY1" fmla="*/ 1262161 h 1262161"/>
                  <a:gd name="connsiteX2" fmla="*/ 291705 w 583410"/>
                  <a:gd name="connsiteY2" fmla="*/ 1119213 h 1262161"/>
                  <a:gd name="connsiteX0" fmla="*/ 291705 w 650066"/>
                  <a:gd name="connsiteY0" fmla="*/ 1119213 h 1262161"/>
                  <a:gd name="connsiteX1" fmla="*/ 291705 w 650066"/>
                  <a:gd name="connsiteY1" fmla="*/ 1262161 h 1262161"/>
                  <a:gd name="connsiteX2" fmla="*/ 291705 w 650066"/>
                  <a:gd name="connsiteY2" fmla="*/ 1119213 h 1262161"/>
                  <a:gd name="connsiteX0" fmla="*/ 363157 w 721518"/>
                  <a:gd name="connsiteY0" fmla="*/ 1119213 h 1262161"/>
                  <a:gd name="connsiteX1" fmla="*/ 363157 w 721518"/>
                  <a:gd name="connsiteY1" fmla="*/ 1262161 h 1262161"/>
                  <a:gd name="connsiteX2" fmla="*/ 363157 w 721518"/>
                  <a:gd name="connsiteY2" fmla="*/ 1119213 h 12621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1518" h="1262161">
                    <a:moveTo>
                      <a:pt x="363157" y="1119213"/>
                    </a:moveTo>
                    <a:cubicBezTo>
                      <a:pt x="341693" y="0"/>
                      <a:pt x="721518" y="766845"/>
                      <a:pt x="363157" y="1262161"/>
                    </a:cubicBezTo>
                    <a:cubicBezTo>
                      <a:pt x="0" y="781133"/>
                      <a:pt x="370250" y="19042"/>
                      <a:pt x="363157" y="1119213"/>
                    </a:cubicBezTo>
                    <a:close/>
                  </a:path>
                </a:pathLst>
              </a:custGeom>
              <a:gradFill>
                <a:gsLst>
                  <a:gs pos="100000">
                    <a:schemeClr val="bg1"/>
                  </a:gs>
                  <a:gs pos="0">
                    <a:srgbClr val="FF0000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69850" h="63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grpSp>
        <p:nvGrpSpPr>
          <p:cNvPr id="105" name="Группа 188"/>
          <p:cNvGrpSpPr/>
          <p:nvPr/>
        </p:nvGrpSpPr>
        <p:grpSpPr>
          <a:xfrm rot="709197">
            <a:off x="4239936" y="5884284"/>
            <a:ext cx="1292760" cy="1083291"/>
            <a:chOff x="5898071" y="4410280"/>
            <a:chExt cx="2324143" cy="2467972"/>
          </a:xfrm>
        </p:grpSpPr>
        <p:sp>
          <p:nvSpPr>
            <p:cNvPr id="190" name="Полилиния 189"/>
            <p:cNvSpPr/>
            <p:nvPr/>
          </p:nvSpPr>
          <p:spPr>
            <a:xfrm>
              <a:off x="5898071" y="4931288"/>
              <a:ext cx="1221322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1" name="Полилиния 190"/>
            <p:cNvSpPr/>
            <p:nvPr/>
          </p:nvSpPr>
          <p:spPr>
            <a:xfrm>
              <a:off x="6357950" y="4918589"/>
              <a:ext cx="792694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2" name="Полилиния 191"/>
            <p:cNvSpPr/>
            <p:nvPr/>
          </p:nvSpPr>
          <p:spPr>
            <a:xfrm>
              <a:off x="6072198" y="4918589"/>
              <a:ext cx="1149884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3" name="Полилиния 192"/>
            <p:cNvSpPr/>
            <p:nvPr/>
          </p:nvSpPr>
          <p:spPr>
            <a:xfrm flipH="1">
              <a:off x="7000892" y="4918589"/>
              <a:ext cx="1221322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4" name="Полилиния 193"/>
            <p:cNvSpPr/>
            <p:nvPr/>
          </p:nvSpPr>
          <p:spPr>
            <a:xfrm flipH="1">
              <a:off x="7000892" y="4918589"/>
              <a:ext cx="785818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5" name="Полилиния 194"/>
            <p:cNvSpPr/>
            <p:nvPr/>
          </p:nvSpPr>
          <p:spPr>
            <a:xfrm flipH="1">
              <a:off x="6929454" y="4918589"/>
              <a:ext cx="500066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106" name="Группа 138"/>
            <p:cNvGrpSpPr/>
            <p:nvPr/>
          </p:nvGrpSpPr>
          <p:grpSpPr>
            <a:xfrm rot="639347">
              <a:off x="6791608" y="4410280"/>
              <a:ext cx="798923" cy="2467972"/>
              <a:chOff x="6586553" y="4400554"/>
              <a:chExt cx="798923" cy="2467972"/>
            </a:xfrm>
          </p:grpSpPr>
          <p:sp>
            <p:nvSpPr>
              <p:cNvPr id="198" name="Полилиния 197"/>
              <p:cNvSpPr/>
              <p:nvPr/>
            </p:nvSpPr>
            <p:spPr>
              <a:xfrm flipH="1">
                <a:off x="6910157" y="5154015"/>
                <a:ext cx="142905" cy="1714511"/>
              </a:xfrm>
              <a:custGeom>
                <a:avLst/>
                <a:gdLst>
                  <a:gd name="connsiteX0" fmla="*/ 1016000 w 1016000"/>
                  <a:gd name="connsiteY0" fmla="*/ 1778000 h 1803400"/>
                  <a:gd name="connsiteX1" fmla="*/ 0 w 1016000"/>
                  <a:gd name="connsiteY1" fmla="*/ 0 h 1803400"/>
                  <a:gd name="connsiteX2" fmla="*/ 901700 w 1016000"/>
                  <a:gd name="connsiteY2" fmla="*/ 1803400 h 1803400"/>
                  <a:gd name="connsiteX3" fmla="*/ 1016000 w 1016000"/>
                  <a:gd name="connsiteY3" fmla="*/ 1778000 h 1803400"/>
                  <a:gd name="connsiteX0" fmla="*/ 1016000 w 1016000"/>
                  <a:gd name="connsiteY0" fmla="*/ 1914011 h 1939411"/>
                  <a:gd name="connsiteX1" fmla="*/ 0 w 1016000"/>
                  <a:gd name="connsiteY1" fmla="*/ 136011 h 1939411"/>
                  <a:gd name="connsiteX2" fmla="*/ 901700 w 1016000"/>
                  <a:gd name="connsiteY2" fmla="*/ 1939411 h 1939411"/>
                  <a:gd name="connsiteX3" fmla="*/ 1016000 w 1016000"/>
                  <a:gd name="connsiteY3" fmla="*/ 1914011 h 1939411"/>
                  <a:gd name="connsiteX0" fmla="*/ 1269483 w 1269483"/>
                  <a:gd name="connsiteY0" fmla="*/ 2019845 h 2045245"/>
                  <a:gd name="connsiteX1" fmla="*/ 253483 w 1269483"/>
                  <a:gd name="connsiteY1" fmla="*/ 241845 h 2045245"/>
                  <a:gd name="connsiteX2" fmla="*/ 1155183 w 1269483"/>
                  <a:gd name="connsiteY2" fmla="*/ 2045245 h 2045245"/>
                  <a:gd name="connsiteX3" fmla="*/ 1269483 w 1269483"/>
                  <a:gd name="connsiteY3" fmla="*/ 2019845 h 2045245"/>
                  <a:gd name="connsiteX0" fmla="*/ 1175829 w 1175829"/>
                  <a:gd name="connsiteY0" fmla="*/ 1914011 h 1939411"/>
                  <a:gd name="connsiteX1" fmla="*/ 159829 w 1175829"/>
                  <a:gd name="connsiteY1" fmla="*/ 136011 h 1939411"/>
                  <a:gd name="connsiteX2" fmla="*/ 1061529 w 1175829"/>
                  <a:gd name="connsiteY2" fmla="*/ 1939411 h 1939411"/>
                  <a:gd name="connsiteX3" fmla="*/ 1175829 w 1175829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652481 w 697974"/>
                  <a:gd name="connsiteY0" fmla="*/ 1914011 h 1939411"/>
                  <a:gd name="connsiteX1" fmla="*/ 159828 w 697974"/>
                  <a:gd name="connsiteY1" fmla="*/ 136011 h 1939411"/>
                  <a:gd name="connsiteX2" fmla="*/ 538181 w 697974"/>
                  <a:gd name="connsiteY2" fmla="*/ 1939411 h 1939411"/>
                  <a:gd name="connsiteX3" fmla="*/ 652481 w 697974"/>
                  <a:gd name="connsiteY3" fmla="*/ 1914011 h 1939411"/>
                  <a:gd name="connsiteX0" fmla="*/ 652481 w 697974"/>
                  <a:gd name="connsiteY0" fmla="*/ 1914011 h 1939411"/>
                  <a:gd name="connsiteX1" fmla="*/ 159828 w 697974"/>
                  <a:gd name="connsiteY1" fmla="*/ 136011 h 1939411"/>
                  <a:gd name="connsiteX2" fmla="*/ 363701 w 697974"/>
                  <a:gd name="connsiteY2" fmla="*/ 1939411 h 1939411"/>
                  <a:gd name="connsiteX3" fmla="*/ 652481 w 697974"/>
                  <a:gd name="connsiteY3" fmla="*/ 1914011 h 1939411"/>
                  <a:gd name="connsiteX0" fmla="*/ 477999 w 523492"/>
                  <a:gd name="connsiteY0" fmla="*/ 1914011 h 1939411"/>
                  <a:gd name="connsiteX1" fmla="*/ 159828 w 523492"/>
                  <a:gd name="connsiteY1" fmla="*/ 136011 h 1939411"/>
                  <a:gd name="connsiteX2" fmla="*/ 363701 w 523492"/>
                  <a:gd name="connsiteY2" fmla="*/ 1939411 h 1939411"/>
                  <a:gd name="connsiteX3" fmla="*/ 477999 w 523492"/>
                  <a:gd name="connsiteY3" fmla="*/ 1914011 h 1939411"/>
                  <a:gd name="connsiteX0" fmla="*/ 129045 w 215906"/>
                  <a:gd name="connsiteY0" fmla="*/ 1914011 h 1939411"/>
                  <a:gd name="connsiteX1" fmla="*/ 159828 w 215906"/>
                  <a:gd name="connsiteY1" fmla="*/ 136011 h 1939411"/>
                  <a:gd name="connsiteX2" fmla="*/ 14747 w 215906"/>
                  <a:gd name="connsiteY2" fmla="*/ 1939411 h 1939411"/>
                  <a:gd name="connsiteX3" fmla="*/ 129045 w 215906"/>
                  <a:gd name="connsiteY3" fmla="*/ 1914011 h 19394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15906" h="1939411">
                    <a:moveTo>
                      <a:pt x="129045" y="1914011"/>
                    </a:moveTo>
                    <a:cubicBezTo>
                      <a:pt x="174538" y="948262"/>
                      <a:pt x="215907" y="0"/>
                      <a:pt x="159828" y="136011"/>
                    </a:cubicBezTo>
                    <a:cubicBezTo>
                      <a:pt x="-1" y="124344"/>
                      <a:pt x="106262" y="806428"/>
                      <a:pt x="14747" y="1939411"/>
                    </a:cubicBezTo>
                    <a:lnTo>
                      <a:pt x="129045" y="1914011"/>
                    </a:lnTo>
                    <a:close/>
                  </a:path>
                </a:pathLst>
              </a:custGeom>
              <a:gradFill>
                <a:gsLst>
                  <a:gs pos="100000">
                    <a:srgbClr val="92D050"/>
                  </a:gs>
                  <a:gs pos="0">
                    <a:schemeClr val="accent3">
                      <a:lumMod val="50000"/>
                    </a:schemeClr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19050" h="190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99" name="Полилиния 198"/>
              <p:cNvSpPr/>
              <p:nvPr/>
            </p:nvSpPr>
            <p:spPr>
              <a:xfrm>
                <a:off x="6586553" y="4405224"/>
                <a:ext cx="721518" cy="1262161"/>
              </a:xfrm>
              <a:custGeom>
                <a:avLst/>
                <a:gdLst>
                  <a:gd name="connsiteX0" fmla="*/ 142876 w 285752"/>
                  <a:gd name="connsiteY0" fmla="*/ 214314 h 857256"/>
                  <a:gd name="connsiteX1" fmla="*/ 142876 w 285752"/>
                  <a:gd name="connsiteY1" fmla="*/ 857256 h 857256"/>
                  <a:gd name="connsiteX2" fmla="*/ 142876 w 285752"/>
                  <a:gd name="connsiteY2" fmla="*/ 214314 h 857256"/>
                  <a:gd name="connsiteX0" fmla="*/ 291705 w 583410"/>
                  <a:gd name="connsiteY0" fmla="*/ 500066 h 785842"/>
                  <a:gd name="connsiteX1" fmla="*/ 291705 w 583410"/>
                  <a:gd name="connsiteY1" fmla="*/ 785842 h 785842"/>
                  <a:gd name="connsiteX2" fmla="*/ 291705 w 583410"/>
                  <a:gd name="connsiteY2" fmla="*/ 500066 h 78584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642894 h 642942"/>
                  <a:gd name="connsiteX1" fmla="*/ 291705 w 583410"/>
                  <a:gd name="connsiteY1" fmla="*/ 642942 h 642942"/>
                  <a:gd name="connsiteX2" fmla="*/ 291705 w 583410"/>
                  <a:gd name="connsiteY2" fmla="*/ 642894 h 642942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262161"/>
                  <a:gd name="connsiteX1" fmla="*/ 291705 w 583410"/>
                  <a:gd name="connsiteY1" fmla="*/ 1262161 h 1262161"/>
                  <a:gd name="connsiteX2" fmla="*/ 291705 w 583410"/>
                  <a:gd name="connsiteY2" fmla="*/ 1119213 h 1262161"/>
                  <a:gd name="connsiteX0" fmla="*/ 291705 w 650066"/>
                  <a:gd name="connsiteY0" fmla="*/ 1119213 h 1262161"/>
                  <a:gd name="connsiteX1" fmla="*/ 291705 w 650066"/>
                  <a:gd name="connsiteY1" fmla="*/ 1262161 h 1262161"/>
                  <a:gd name="connsiteX2" fmla="*/ 291705 w 650066"/>
                  <a:gd name="connsiteY2" fmla="*/ 1119213 h 1262161"/>
                  <a:gd name="connsiteX0" fmla="*/ 363157 w 721518"/>
                  <a:gd name="connsiteY0" fmla="*/ 1119213 h 1262161"/>
                  <a:gd name="connsiteX1" fmla="*/ 363157 w 721518"/>
                  <a:gd name="connsiteY1" fmla="*/ 1262161 h 1262161"/>
                  <a:gd name="connsiteX2" fmla="*/ 363157 w 721518"/>
                  <a:gd name="connsiteY2" fmla="*/ 1119213 h 12621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1518" h="1262161">
                    <a:moveTo>
                      <a:pt x="363157" y="1119213"/>
                    </a:moveTo>
                    <a:cubicBezTo>
                      <a:pt x="341693" y="0"/>
                      <a:pt x="721518" y="766845"/>
                      <a:pt x="363157" y="1262161"/>
                    </a:cubicBezTo>
                    <a:cubicBezTo>
                      <a:pt x="0" y="781133"/>
                      <a:pt x="370250" y="19042"/>
                      <a:pt x="363157" y="1119213"/>
                    </a:cubicBezTo>
                    <a:close/>
                  </a:path>
                </a:pathLst>
              </a:custGeom>
              <a:gradFill>
                <a:gsLst>
                  <a:gs pos="100000">
                    <a:schemeClr val="bg1"/>
                  </a:gs>
                  <a:gs pos="0">
                    <a:srgbClr val="FF0000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69850" h="63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00" name="Полилиния 199"/>
              <p:cNvSpPr/>
              <p:nvPr/>
            </p:nvSpPr>
            <p:spPr>
              <a:xfrm>
                <a:off x="6663958" y="4400554"/>
                <a:ext cx="721518" cy="1262161"/>
              </a:xfrm>
              <a:custGeom>
                <a:avLst/>
                <a:gdLst>
                  <a:gd name="connsiteX0" fmla="*/ 142876 w 285752"/>
                  <a:gd name="connsiteY0" fmla="*/ 214314 h 857256"/>
                  <a:gd name="connsiteX1" fmla="*/ 142876 w 285752"/>
                  <a:gd name="connsiteY1" fmla="*/ 857256 h 857256"/>
                  <a:gd name="connsiteX2" fmla="*/ 142876 w 285752"/>
                  <a:gd name="connsiteY2" fmla="*/ 214314 h 857256"/>
                  <a:gd name="connsiteX0" fmla="*/ 291705 w 583410"/>
                  <a:gd name="connsiteY0" fmla="*/ 500066 h 785842"/>
                  <a:gd name="connsiteX1" fmla="*/ 291705 w 583410"/>
                  <a:gd name="connsiteY1" fmla="*/ 785842 h 785842"/>
                  <a:gd name="connsiteX2" fmla="*/ 291705 w 583410"/>
                  <a:gd name="connsiteY2" fmla="*/ 500066 h 78584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642894 h 642942"/>
                  <a:gd name="connsiteX1" fmla="*/ 291705 w 583410"/>
                  <a:gd name="connsiteY1" fmla="*/ 642942 h 642942"/>
                  <a:gd name="connsiteX2" fmla="*/ 291705 w 583410"/>
                  <a:gd name="connsiteY2" fmla="*/ 642894 h 642942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262161"/>
                  <a:gd name="connsiteX1" fmla="*/ 291705 w 583410"/>
                  <a:gd name="connsiteY1" fmla="*/ 1262161 h 1262161"/>
                  <a:gd name="connsiteX2" fmla="*/ 291705 w 583410"/>
                  <a:gd name="connsiteY2" fmla="*/ 1119213 h 1262161"/>
                  <a:gd name="connsiteX0" fmla="*/ 291705 w 650066"/>
                  <a:gd name="connsiteY0" fmla="*/ 1119213 h 1262161"/>
                  <a:gd name="connsiteX1" fmla="*/ 291705 w 650066"/>
                  <a:gd name="connsiteY1" fmla="*/ 1262161 h 1262161"/>
                  <a:gd name="connsiteX2" fmla="*/ 291705 w 650066"/>
                  <a:gd name="connsiteY2" fmla="*/ 1119213 h 1262161"/>
                  <a:gd name="connsiteX0" fmla="*/ 363157 w 721518"/>
                  <a:gd name="connsiteY0" fmla="*/ 1119213 h 1262161"/>
                  <a:gd name="connsiteX1" fmla="*/ 363157 w 721518"/>
                  <a:gd name="connsiteY1" fmla="*/ 1262161 h 1262161"/>
                  <a:gd name="connsiteX2" fmla="*/ 363157 w 721518"/>
                  <a:gd name="connsiteY2" fmla="*/ 1119213 h 12621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1518" h="1262161">
                    <a:moveTo>
                      <a:pt x="363157" y="1119213"/>
                    </a:moveTo>
                    <a:cubicBezTo>
                      <a:pt x="341693" y="0"/>
                      <a:pt x="721518" y="766845"/>
                      <a:pt x="363157" y="1262161"/>
                    </a:cubicBezTo>
                    <a:cubicBezTo>
                      <a:pt x="0" y="781133"/>
                      <a:pt x="370250" y="19042"/>
                      <a:pt x="363157" y="1119213"/>
                    </a:cubicBezTo>
                    <a:close/>
                  </a:path>
                </a:pathLst>
              </a:custGeom>
              <a:gradFill>
                <a:gsLst>
                  <a:gs pos="100000">
                    <a:schemeClr val="bg1"/>
                  </a:gs>
                  <a:gs pos="0">
                    <a:srgbClr val="FF0000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69850" h="63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grpSp>
        <p:nvGrpSpPr>
          <p:cNvPr id="110" name="Группа 249"/>
          <p:cNvGrpSpPr/>
          <p:nvPr/>
        </p:nvGrpSpPr>
        <p:grpSpPr>
          <a:xfrm rot="20571690">
            <a:off x="3127103" y="5901080"/>
            <a:ext cx="928662" cy="1000108"/>
            <a:chOff x="5898071" y="4400554"/>
            <a:chExt cx="2324143" cy="2470145"/>
          </a:xfrm>
        </p:grpSpPr>
        <p:sp>
          <p:nvSpPr>
            <p:cNvPr id="251" name="Полилиния 250"/>
            <p:cNvSpPr/>
            <p:nvPr/>
          </p:nvSpPr>
          <p:spPr>
            <a:xfrm>
              <a:off x="5898071" y="4931288"/>
              <a:ext cx="1221322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2" name="Полилиния 251"/>
            <p:cNvSpPr/>
            <p:nvPr/>
          </p:nvSpPr>
          <p:spPr>
            <a:xfrm>
              <a:off x="6357950" y="4918589"/>
              <a:ext cx="792694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3" name="Полилиния 252"/>
            <p:cNvSpPr/>
            <p:nvPr/>
          </p:nvSpPr>
          <p:spPr>
            <a:xfrm>
              <a:off x="6072198" y="4918589"/>
              <a:ext cx="1149884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4" name="Полилиния 253"/>
            <p:cNvSpPr/>
            <p:nvPr/>
          </p:nvSpPr>
          <p:spPr>
            <a:xfrm flipH="1">
              <a:off x="7000892" y="4918589"/>
              <a:ext cx="1221322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5" name="Полилиния 254"/>
            <p:cNvSpPr/>
            <p:nvPr/>
          </p:nvSpPr>
          <p:spPr>
            <a:xfrm flipH="1">
              <a:off x="7000892" y="4918589"/>
              <a:ext cx="785818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6" name="Полилиния 255"/>
            <p:cNvSpPr/>
            <p:nvPr/>
          </p:nvSpPr>
          <p:spPr>
            <a:xfrm flipH="1">
              <a:off x="6929454" y="4918589"/>
              <a:ext cx="500066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111" name="Группа 137"/>
            <p:cNvGrpSpPr/>
            <p:nvPr/>
          </p:nvGrpSpPr>
          <p:grpSpPr>
            <a:xfrm rot="21430290">
              <a:off x="6560974" y="4400554"/>
              <a:ext cx="798923" cy="2457470"/>
              <a:chOff x="6586553" y="4400554"/>
              <a:chExt cx="798923" cy="2457470"/>
            </a:xfrm>
          </p:grpSpPr>
          <p:sp>
            <p:nvSpPr>
              <p:cNvPr id="262" name="Полилиния 261"/>
              <p:cNvSpPr/>
              <p:nvPr/>
            </p:nvSpPr>
            <p:spPr>
              <a:xfrm flipH="1">
                <a:off x="6929454" y="5143512"/>
                <a:ext cx="142905" cy="1714512"/>
              </a:xfrm>
              <a:custGeom>
                <a:avLst/>
                <a:gdLst>
                  <a:gd name="connsiteX0" fmla="*/ 1016000 w 1016000"/>
                  <a:gd name="connsiteY0" fmla="*/ 1778000 h 1803400"/>
                  <a:gd name="connsiteX1" fmla="*/ 0 w 1016000"/>
                  <a:gd name="connsiteY1" fmla="*/ 0 h 1803400"/>
                  <a:gd name="connsiteX2" fmla="*/ 901700 w 1016000"/>
                  <a:gd name="connsiteY2" fmla="*/ 1803400 h 1803400"/>
                  <a:gd name="connsiteX3" fmla="*/ 1016000 w 1016000"/>
                  <a:gd name="connsiteY3" fmla="*/ 1778000 h 1803400"/>
                  <a:gd name="connsiteX0" fmla="*/ 1016000 w 1016000"/>
                  <a:gd name="connsiteY0" fmla="*/ 1914011 h 1939411"/>
                  <a:gd name="connsiteX1" fmla="*/ 0 w 1016000"/>
                  <a:gd name="connsiteY1" fmla="*/ 136011 h 1939411"/>
                  <a:gd name="connsiteX2" fmla="*/ 901700 w 1016000"/>
                  <a:gd name="connsiteY2" fmla="*/ 1939411 h 1939411"/>
                  <a:gd name="connsiteX3" fmla="*/ 1016000 w 1016000"/>
                  <a:gd name="connsiteY3" fmla="*/ 1914011 h 1939411"/>
                  <a:gd name="connsiteX0" fmla="*/ 1269483 w 1269483"/>
                  <a:gd name="connsiteY0" fmla="*/ 2019845 h 2045245"/>
                  <a:gd name="connsiteX1" fmla="*/ 253483 w 1269483"/>
                  <a:gd name="connsiteY1" fmla="*/ 241845 h 2045245"/>
                  <a:gd name="connsiteX2" fmla="*/ 1155183 w 1269483"/>
                  <a:gd name="connsiteY2" fmla="*/ 2045245 h 2045245"/>
                  <a:gd name="connsiteX3" fmla="*/ 1269483 w 1269483"/>
                  <a:gd name="connsiteY3" fmla="*/ 2019845 h 2045245"/>
                  <a:gd name="connsiteX0" fmla="*/ 1175829 w 1175829"/>
                  <a:gd name="connsiteY0" fmla="*/ 1914011 h 1939411"/>
                  <a:gd name="connsiteX1" fmla="*/ 159829 w 1175829"/>
                  <a:gd name="connsiteY1" fmla="*/ 136011 h 1939411"/>
                  <a:gd name="connsiteX2" fmla="*/ 1061529 w 1175829"/>
                  <a:gd name="connsiteY2" fmla="*/ 1939411 h 1939411"/>
                  <a:gd name="connsiteX3" fmla="*/ 1175829 w 1175829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652481 w 697974"/>
                  <a:gd name="connsiteY0" fmla="*/ 1914011 h 1939411"/>
                  <a:gd name="connsiteX1" fmla="*/ 159828 w 697974"/>
                  <a:gd name="connsiteY1" fmla="*/ 136011 h 1939411"/>
                  <a:gd name="connsiteX2" fmla="*/ 538181 w 697974"/>
                  <a:gd name="connsiteY2" fmla="*/ 1939411 h 1939411"/>
                  <a:gd name="connsiteX3" fmla="*/ 652481 w 697974"/>
                  <a:gd name="connsiteY3" fmla="*/ 1914011 h 1939411"/>
                  <a:gd name="connsiteX0" fmla="*/ 652481 w 697974"/>
                  <a:gd name="connsiteY0" fmla="*/ 1914011 h 1939411"/>
                  <a:gd name="connsiteX1" fmla="*/ 159828 w 697974"/>
                  <a:gd name="connsiteY1" fmla="*/ 136011 h 1939411"/>
                  <a:gd name="connsiteX2" fmla="*/ 363701 w 697974"/>
                  <a:gd name="connsiteY2" fmla="*/ 1939411 h 1939411"/>
                  <a:gd name="connsiteX3" fmla="*/ 652481 w 697974"/>
                  <a:gd name="connsiteY3" fmla="*/ 1914011 h 1939411"/>
                  <a:gd name="connsiteX0" fmla="*/ 477999 w 523492"/>
                  <a:gd name="connsiteY0" fmla="*/ 1914011 h 1939411"/>
                  <a:gd name="connsiteX1" fmla="*/ 159828 w 523492"/>
                  <a:gd name="connsiteY1" fmla="*/ 136011 h 1939411"/>
                  <a:gd name="connsiteX2" fmla="*/ 363701 w 523492"/>
                  <a:gd name="connsiteY2" fmla="*/ 1939411 h 1939411"/>
                  <a:gd name="connsiteX3" fmla="*/ 477999 w 523492"/>
                  <a:gd name="connsiteY3" fmla="*/ 1914011 h 1939411"/>
                  <a:gd name="connsiteX0" fmla="*/ 129045 w 215906"/>
                  <a:gd name="connsiteY0" fmla="*/ 1914011 h 1939411"/>
                  <a:gd name="connsiteX1" fmla="*/ 159828 w 215906"/>
                  <a:gd name="connsiteY1" fmla="*/ 136011 h 1939411"/>
                  <a:gd name="connsiteX2" fmla="*/ 14747 w 215906"/>
                  <a:gd name="connsiteY2" fmla="*/ 1939411 h 1939411"/>
                  <a:gd name="connsiteX3" fmla="*/ 129045 w 215906"/>
                  <a:gd name="connsiteY3" fmla="*/ 1914011 h 19394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15906" h="1939411">
                    <a:moveTo>
                      <a:pt x="129045" y="1914011"/>
                    </a:moveTo>
                    <a:cubicBezTo>
                      <a:pt x="174538" y="948262"/>
                      <a:pt x="215907" y="0"/>
                      <a:pt x="159828" y="136011"/>
                    </a:cubicBezTo>
                    <a:cubicBezTo>
                      <a:pt x="-1" y="124344"/>
                      <a:pt x="106262" y="806428"/>
                      <a:pt x="14747" y="1939411"/>
                    </a:cubicBezTo>
                    <a:lnTo>
                      <a:pt x="129045" y="1914011"/>
                    </a:lnTo>
                    <a:close/>
                  </a:path>
                </a:pathLst>
              </a:custGeom>
              <a:gradFill>
                <a:gsLst>
                  <a:gs pos="100000">
                    <a:srgbClr val="92D050"/>
                  </a:gs>
                  <a:gs pos="0">
                    <a:schemeClr val="accent3">
                      <a:lumMod val="50000"/>
                    </a:schemeClr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19050" h="190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63" name="Полилиния 262"/>
              <p:cNvSpPr/>
              <p:nvPr/>
            </p:nvSpPr>
            <p:spPr>
              <a:xfrm>
                <a:off x="6586553" y="4405224"/>
                <a:ext cx="721518" cy="1262161"/>
              </a:xfrm>
              <a:custGeom>
                <a:avLst/>
                <a:gdLst>
                  <a:gd name="connsiteX0" fmla="*/ 142876 w 285752"/>
                  <a:gd name="connsiteY0" fmla="*/ 214314 h 857256"/>
                  <a:gd name="connsiteX1" fmla="*/ 142876 w 285752"/>
                  <a:gd name="connsiteY1" fmla="*/ 857256 h 857256"/>
                  <a:gd name="connsiteX2" fmla="*/ 142876 w 285752"/>
                  <a:gd name="connsiteY2" fmla="*/ 214314 h 857256"/>
                  <a:gd name="connsiteX0" fmla="*/ 291705 w 583410"/>
                  <a:gd name="connsiteY0" fmla="*/ 500066 h 785842"/>
                  <a:gd name="connsiteX1" fmla="*/ 291705 w 583410"/>
                  <a:gd name="connsiteY1" fmla="*/ 785842 h 785842"/>
                  <a:gd name="connsiteX2" fmla="*/ 291705 w 583410"/>
                  <a:gd name="connsiteY2" fmla="*/ 500066 h 78584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642894 h 642942"/>
                  <a:gd name="connsiteX1" fmla="*/ 291705 w 583410"/>
                  <a:gd name="connsiteY1" fmla="*/ 642942 h 642942"/>
                  <a:gd name="connsiteX2" fmla="*/ 291705 w 583410"/>
                  <a:gd name="connsiteY2" fmla="*/ 642894 h 642942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262161"/>
                  <a:gd name="connsiteX1" fmla="*/ 291705 w 583410"/>
                  <a:gd name="connsiteY1" fmla="*/ 1262161 h 1262161"/>
                  <a:gd name="connsiteX2" fmla="*/ 291705 w 583410"/>
                  <a:gd name="connsiteY2" fmla="*/ 1119213 h 1262161"/>
                  <a:gd name="connsiteX0" fmla="*/ 291705 w 650066"/>
                  <a:gd name="connsiteY0" fmla="*/ 1119213 h 1262161"/>
                  <a:gd name="connsiteX1" fmla="*/ 291705 w 650066"/>
                  <a:gd name="connsiteY1" fmla="*/ 1262161 h 1262161"/>
                  <a:gd name="connsiteX2" fmla="*/ 291705 w 650066"/>
                  <a:gd name="connsiteY2" fmla="*/ 1119213 h 1262161"/>
                  <a:gd name="connsiteX0" fmla="*/ 363157 w 721518"/>
                  <a:gd name="connsiteY0" fmla="*/ 1119213 h 1262161"/>
                  <a:gd name="connsiteX1" fmla="*/ 363157 w 721518"/>
                  <a:gd name="connsiteY1" fmla="*/ 1262161 h 1262161"/>
                  <a:gd name="connsiteX2" fmla="*/ 363157 w 721518"/>
                  <a:gd name="connsiteY2" fmla="*/ 1119213 h 12621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1518" h="1262161">
                    <a:moveTo>
                      <a:pt x="363157" y="1119213"/>
                    </a:moveTo>
                    <a:cubicBezTo>
                      <a:pt x="341693" y="0"/>
                      <a:pt x="721518" y="766845"/>
                      <a:pt x="363157" y="1262161"/>
                    </a:cubicBezTo>
                    <a:cubicBezTo>
                      <a:pt x="0" y="781133"/>
                      <a:pt x="370250" y="19042"/>
                      <a:pt x="363157" y="1119213"/>
                    </a:cubicBezTo>
                    <a:close/>
                  </a:path>
                </a:pathLst>
              </a:custGeom>
              <a:gradFill>
                <a:gsLst>
                  <a:gs pos="100000">
                    <a:schemeClr val="bg1"/>
                  </a:gs>
                  <a:gs pos="0">
                    <a:srgbClr val="FF0000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69850" h="63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64" name="Полилиния 263"/>
              <p:cNvSpPr/>
              <p:nvPr/>
            </p:nvSpPr>
            <p:spPr>
              <a:xfrm>
                <a:off x="6663958" y="4400554"/>
                <a:ext cx="721518" cy="1262161"/>
              </a:xfrm>
              <a:custGeom>
                <a:avLst/>
                <a:gdLst>
                  <a:gd name="connsiteX0" fmla="*/ 142876 w 285752"/>
                  <a:gd name="connsiteY0" fmla="*/ 214314 h 857256"/>
                  <a:gd name="connsiteX1" fmla="*/ 142876 w 285752"/>
                  <a:gd name="connsiteY1" fmla="*/ 857256 h 857256"/>
                  <a:gd name="connsiteX2" fmla="*/ 142876 w 285752"/>
                  <a:gd name="connsiteY2" fmla="*/ 214314 h 857256"/>
                  <a:gd name="connsiteX0" fmla="*/ 291705 w 583410"/>
                  <a:gd name="connsiteY0" fmla="*/ 500066 h 785842"/>
                  <a:gd name="connsiteX1" fmla="*/ 291705 w 583410"/>
                  <a:gd name="connsiteY1" fmla="*/ 785842 h 785842"/>
                  <a:gd name="connsiteX2" fmla="*/ 291705 w 583410"/>
                  <a:gd name="connsiteY2" fmla="*/ 500066 h 78584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642894 h 642942"/>
                  <a:gd name="connsiteX1" fmla="*/ 291705 w 583410"/>
                  <a:gd name="connsiteY1" fmla="*/ 642942 h 642942"/>
                  <a:gd name="connsiteX2" fmla="*/ 291705 w 583410"/>
                  <a:gd name="connsiteY2" fmla="*/ 642894 h 642942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262161"/>
                  <a:gd name="connsiteX1" fmla="*/ 291705 w 583410"/>
                  <a:gd name="connsiteY1" fmla="*/ 1262161 h 1262161"/>
                  <a:gd name="connsiteX2" fmla="*/ 291705 w 583410"/>
                  <a:gd name="connsiteY2" fmla="*/ 1119213 h 1262161"/>
                  <a:gd name="connsiteX0" fmla="*/ 291705 w 650066"/>
                  <a:gd name="connsiteY0" fmla="*/ 1119213 h 1262161"/>
                  <a:gd name="connsiteX1" fmla="*/ 291705 w 650066"/>
                  <a:gd name="connsiteY1" fmla="*/ 1262161 h 1262161"/>
                  <a:gd name="connsiteX2" fmla="*/ 291705 w 650066"/>
                  <a:gd name="connsiteY2" fmla="*/ 1119213 h 1262161"/>
                  <a:gd name="connsiteX0" fmla="*/ 363157 w 721518"/>
                  <a:gd name="connsiteY0" fmla="*/ 1119213 h 1262161"/>
                  <a:gd name="connsiteX1" fmla="*/ 363157 w 721518"/>
                  <a:gd name="connsiteY1" fmla="*/ 1262161 h 1262161"/>
                  <a:gd name="connsiteX2" fmla="*/ 363157 w 721518"/>
                  <a:gd name="connsiteY2" fmla="*/ 1119213 h 12621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1518" h="1262161">
                    <a:moveTo>
                      <a:pt x="363157" y="1119213"/>
                    </a:moveTo>
                    <a:cubicBezTo>
                      <a:pt x="341693" y="0"/>
                      <a:pt x="721518" y="766845"/>
                      <a:pt x="363157" y="1262161"/>
                    </a:cubicBezTo>
                    <a:cubicBezTo>
                      <a:pt x="0" y="781133"/>
                      <a:pt x="370250" y="19042"/>
                      <a:pt x="363157" y="1119213"/>
                    </a:cubicBezTo>
                    <a:close/>
                  </a:path>
                </a:pathLst>
              </a:custGeom>
              <a:gradFill>
                <a:gsLst>
                  <a:gs pos="100000">
                    <a:schemeClr val="bg1"/>
                  </a:gs>
                  <a:gs pos="0">
                    <a:srgbClr val="FF0000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69850" h="63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grpSp>
        <p:nvGrpSpPr>
          <p:cNvPr id="112" name="Группа 284"/>
          <p:cNvGrpSpPr/>
          <p:nvPr/>
        </p:nvGrpSpPr>
        <p:grpSpPr>
          <a:xfrm>
            <a:off x="0" y="6197605"/>
            <a:ext cx="642942" cy="660395"/>
            <a:chOff x="214282" y="5643578"/>
            <a:chExt cx="1285884" cy="1017585"/>
          </a:xfrm>
        </p:grpSpPr>
        <p:sp>
          <p:nvSpPr>
            <p:cNvPr id="280" name="Полилиния 279"/>
            <p:cNvSpPr/>
            <p:nvPr/>
          </p:nvSpPr>
          <p:spPr>
            <a:xfrm>
              <a:off x="785786" y="5715016"/>
              <a:ext cx="714380" cy="946147"/>
            </a:xfrm>
            <a:custGeom>
              <a:avLst/>
              <a:gdLst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60461 h 1160461"/>
                <a:gd name="connsiteX1" fmla="*/ 228600 w 1000125"/>
                <a:gd name="connsiteY1" fmla="*/ 574673 h 1160461"/>
                <a:gd name="connsiteX2" fmla="*/ 404812 w 1000125"/>
                <a:gd name="connsiteY2" fmla="*/ 574673 h 1160461"/>
                <a:gd name="connsiteX3" fmla="*/ 385762 w 1000125"/>
                <a:gd name="connsiteY3" fmla="*/ 384173 h 1160461"/>
                <a:gd name="connsiteX4" fmla="*/ 666750 w 1000125"/>
                <a:gd name="connsiteY4" fmla="*/ 350836 h 1160461"/>
                <a:gd name="connsiteX5" fmla="*/ 642937 w 1000125"/>
                <a:gd name="connsiteY5" fmla="*/ 150811 h 1160461"/>
                <a:gd name="connsiteX6" fmla="*/ 914400 w 1000125"/>
                <a:gd name="connsiteY6" fmla="*/ 12698 h 1160461"/>
                <a:gd name="connsiteX7" fmla="*/ 1000125 w 1000125"/>
                <a:gd name="connsiteY7" fmla="*/ 379411 h 1160461"/>
                <a:gd name="connsiteX8" fmla="*/ 828675 w 1000125"/>
                <a:gd name="connsiteY8" fmla="*/ 403223 h 1160461"/>
                <a:gd name="connsiteX9" fmla="*/ 852487 w 1000125"/>
                <a:gd name="connsiteY9" fmla="*/ 631823 h 1160461"/>
                <a:gd name="connsiteX10" fmla="*/ 638175 w 1000125"/>
                <a:gd name="connsiteY10" fmla="*/ 669923 h 1160461"/>
                <a:gd name="connsiteX11" fmla="*/ 638175 w 1000125"/>
                <a:gd name="connsiteY11" fmla="*/ 850898 h 1160461"/>
                <a:gd name="connsiteX12" fmla="*/ 0 w 1000125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76332" h="1160461">
                  <a:moveTo>
                    <a:pt x="0" y="1160461"/>
                  </a:moveTo>
                  <a:lnTo>
                    <a:pt x="228600" y="574673"/>
                  </a:lnTo>
                  <a:cubicBezTo>
                    <a:pt x="282586" y="474659"/>
                    <a:pt x="346075" y="574673"/>
                    <a:pt x="404812" y="574673"/>
                  </a:cubicBezTo>
                  <a:cubicBezTo>
                    <a:pt x="398462" y="511173"/>
                    <a:pt x="315923" y="481010"/>
                    <a:pt x="385762" y="384173"/>
                  </a:cubicBezTo>
                  <a:cubicBezTo>
                    <a:pt x="498486" y="268286"/>
                    <a:pt x="573087" y="361948"/>
                    <a:pt x="666750" y="350836"/>
                  </a:cubicBezTo>
                  <a:cubicBezTo>
                    <a:pt x="658812" y="284161"/>
                    <a:pt x="541347" y="212725"/>
                    <a:pt x="642937" y="150811"/>
                  </a:cubicBezTo>
                  <a:cubicBezTo>
                    <a:pt x="766771" y="0"/>
                    <a:pt x="823912" y="58736"/>
                    <a:pt x="914400" y="12698"/>
                  </a:cubicBezTo>
                  <a:cubicBezTo>
                    <a:pt x="942975" y="134936"/>
                    <a:pt x="1076332" y="180974"/>
                    <a:pt x="1000125" y="379411"/>
                  </a:cubicBezTo>
                  <a:cubicBezTo>
                    <a:pt x="919170" y="458786"/>
                    <a:pt x="885825" y="395286"/>
                    <a:pt x="828675" y="403223"/>
                  </a:cubicBezTo>
                  <a:cubicBezTo>
                    <a:pt x="836612" y="479423"/>
                    <a:pt x="982671" y="507997"/>
                    <a:pt x="852487" y="631823"/>
                  </a:cubicBezTo>
                  <a:cubicBezTo>
                    <a:pt x="766771" y="787396"/>
                    <a:pt x="709612" y="657223"/>
                    <a:pt x="638175" y="669923"/>
                  </a:cubicBezTo>
                  <a:cubicBezTo>
                    <a:pt x="638175" y="730248"/>
                    <a:pt x="719147" y="790570"/>
                    <a:pt x="638175" y="850898"/>
                  </a:cubicBezTo>
                  <a:lnTo>
                    <a:pt x="0" y="116046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>
                <a:rot lat="20566233" lon="4218831" rev="19705992"/>
              </a:camera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2" name="Полилиния 281"/>
            <p:cNvSpPr/>
            <p:nvPr/>
          </p:nvSpPr>
          <p:spPr>
            <a:xfrm flipH="1">
              <a:off x="214282" y="5715016"/>
              <a:ext cx="714380" cy="946147"/>
            </a:xfrm>
            <a:custGeom>
              <a:avLst/>
              <a:gdLst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60461 h 1160461"/>
                <a:gd name="connsiteX1" fmla="*/ 228600 w 1000125"/>
                <a:gd name="connsiteY1" fmla="*/ 574673 h 1160461"/>
                <a:gd name="connsiteX2" fmla="*/ 404812 w 1000125"/>
                <a:gd name="connsiteY2" fmla="*/ 574673 h 1160461"/>
                <a:gd name="connsiteX3" fmla="*/ 385762 w 1000125"/>
                <a:gd name="connsiteY3" fmla="*/ 384173 h 1160461"/>
                <a:gd name="connsiteX4" fmla="*/ 666750 w 1000125"/>
                <a:gd name="connsiteY4" fmla="*/ 350836 h 1160461"/>
                <a:gd name="connsiteX5" fmla="*/ 642937 w 1000125"/>
                <a:gd name="connsiteY5" fmla="*/ 150811 h 1160461"/>
                <a:gd name="connsiteX6" fmla="*/ 914400 w 1000125"/>
                <a:gd name="connsiteY6" fmla="*/ 12698 h 1160461"/>
                <a:gd name="connsiteX7" fmla="*/ 1000125 w 1000125"/>
                <a:gd name="connsiteY7" fmla="*/ 379411 h 1160461"/>
                <a:gd name="connsiteX8" fmla="*/ 828675 w 1000125"/>
                <a:gd name="connsiteY8" fmla="*/ 403223 h 1160461"/>
                <a:gd name="connsiteX9" fmla="*/ 852487 w 1000125"/>
                <a:gd name="connsiteY9" fmla="*/ 631823 h 1160461"/>
                <a:gd name="connsiteX10" fmla="*/ 638175 w 1000125"/>
                <a:gd name="connsiteY10" fmla="*/ 669923 h 1160461"/>
                <a:gd name="connsiteX11" fmla="*/ 638175 w 1000125"/>
                <a:gd name="connsiteY11" fmla="*/ 850898 h 1160461"/>
                <a:gd name="connsiteX12" fmla="*/ 0 w 1000125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76332" h="1160461">
                  <a:moveTo>
                    <a:pt x="0" y="1160461"/>
                  </a:moveTo>
                  <a:lnTo>
                    <a:pt x="228600" y="574673"/>
                  </a:lnTo>
                  <a:cubicBezTo>
                    <a:pt x="282586" y="474659"/>
                    <a:pt x="346075" y="574673"/>
                    <a:pt x="404812" y="574673"/>
                  </a:cubicBezTo>
                  <a:cubicBezTo>
                    <a:pt x="398462" y="511173"/>
                    <a:pt x="315923" y="481010"/>
                    <a:pt x="385762" y="384173"/>
                  </a:cubicBezTo>
                  <a:cubicBezTo>
                    <a:pt x="498486" y="268286"/>
                    <a:pt x="573087" y="361948"/>
                    <a:pt x="666750" y="350836"/>
                  </a:cubicBezTo>
                  <a:cubicBezTo>
                    <a:pt x="658812" y="284161"/>
                    <a:pt x="541347" y="212725"/>
                    <a:pt x="642937" y="150811"/>
                  </a:cubicBezTo>
                  <a:cubicBezTo>
                    <a:pt x="766771" y="0"/>
                    <a:pt x="823912" y="58736"/>
                    <a:pt x="914400" y="12698"/>
                  </a:cubicBezTo>
                  <a:cubicBezTo>
                    <a:pt x="942975" y="134936"/>
                    <a:pt x="1076332" y="180974"/>
                    <a:pt x="1000125" y="379411"/>
                  </a:cubicBezTo>
                  <a:cubicBezTo>
                    <a:pt x="919170" y="458786"/>
                    <a:pt x="885825" y="395286"/>
                    <a:pt x="828675" y="403223"/>
                  </a:cubicBezTo>
                  <a:cubicBezTo>
                    <a:pt x="836612" y="479423"/>
                    <a:pt x="982671" y="507997"/>
                    <a:pt x="852487" y="631823"/>
                  </a:cubicBezTo>
                  <a:cubicBezTo>
                    <a:pt x="766771" y="787396"/>
                    <a:pt x="709612" y="657223"/>
                    <a:pt x="638175" y="669923"/>
                  </a:cubicBezTo>
                  <a:cubicBezTo>
                    <a:pt x="638175" y="730248"/>
                    <a:pt x="719147" y="790570"/>
                    <a:pt x="638175" y="850898"/>
                  </a:cubicBezTo>
                  <a:lnTo>
                    <a:pt x="0" y="116046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>
                <a:rot lat="18000000" lon="0" rev="20099999"/>
              </a:camera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3" name="Полилиния 282"/>
            <p:cNvSpPr/>
            <p:nvPr/>
          </p:nvSpPr>
          <p:spPr>
            <a:xfrm rot="1839986">
              <a:off x="523281" y="5784561"/>
              <a:ext cx="488006" cy="785225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4" name="24-конечная звезда 283"/>
            <p:cNvSpPr/>
            <p:nvPr/>
          </p:nvSpPr>
          <p:spPr>
            <a:xfrm>
              <a:off x="571472" y="5643578"/>
              <a:ext cx="357190" cy="285752"/>
            </a:xfrm>
            <a:prstGeom prst="star24">
              <a:avLst>
                <a:gd name="adj" fmla="val 43333"/>
              </a:avLst>
            </a:prstGeom>
            <a:solidFill>
              <a:srgbClr val="FFFF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h="38100"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3" name="Группа 290"/>
          <p:cNvGrpSpPr/>
          <p:nvPr/>
        </p:nvGrpSpPr>
        <p:grpSpPr>
          <a:xfrm>
            <a:off x="642910" y="6357958"/>
            <a:ext cx="571504" cy="588957"/>
            <a:chOff x="214282" y="5643578"/>
            <a:chExt cx="1285884" cy="1017585"/>
          </a:xfrm>
        </p:grpSpPr>
        <p:sp>
          <p:nvSpPr>
            <p:cNvPr id="292" name="Полилиния 291"/>
            <p:cNvSpPr/>
            <p:nvPr/>
          </p:nvSpPr>
          <p:spPr>
            <a:xfrm>
              <a:off x="785786" y="5715016"/>
              <a:ext cx="714380" cy="946147"/>
            </a:xfrm>
            <a:custGeom>
              <a:avLst/>
              <a:gdLst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60461 h 1160461"/>
                <a:gd name="connsiteX1" fmla="*/ 228600 w 1000125"/>
                <a:gd name="connsiteY1" fmla="*/ 574673 h 1160461"/>
                <a:gd name="connsiteX2" fmla="*/ 404812 w 1000125"/>
                <a:gd name="connsiteY2" fmla="*/ 574673 h 1160461"/>
                <a:gd name="connsiteX3" fmla="*/ 385762 w 1000125"/>
                <a:gd name="connsiteY3" fmla="*/ 384173 h 1160461"/>
                <a:gd name="connsiteX4" fmla="*/ 666750 w 1000125"/>
                <a:gd name="connsiteY4" fmla="*/ 350836 h 1160461"/>
                <a:gd name="connsiteX5" fmla="*/ 642937 w 1000125"/>
                <a:gd name="connsiteY5" fmla="*/ 150811 h 1160461"/>
                <a:gd name="connsiteX6" fmla="*/ 914400 w 1000125"/>
                <a:gd name="connsiteY6" fmla="*/ 12698 h 1160461"/>
                <a:gd name="connsiteX7" fmla="*/ 1000125 w 1000125"/>
                <a:gd name="connsiteY7" fmla="*/ 379411 h 1160461"/>
                <a:gd name="connsiteX8" fmla="*/ 828675 w 1000125"/>
                <a:gd name="connsiteY8" fmla="*/ 403223 h 1160461"/>
                <a:gd name="connsiteX9" fmla="*/ 852487 w 1000125"/>
                <a:gd name="connsiteY9" fmla="*/ 631823 h 1160461"/>
                <a:gd name="connsiteX10" fmla="*/ 638175 w 1000125"/>
                <a:gd name="connsiteY10" fmla="*/ 669923 h 1160461"/>
                <a:gd name="connsiteX11" fmla="*/ 638175 w 1000125"/>
                <a:gd name="connsiteY11" fmla="*/ 850898 h 1160461"/>
                <a:gd name="connsiteX12" fmla="*/ 0 w 1000125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76332" h="1160461">
                  <a:moveTo>
                    <a:pt x="0" y="1160461"/>
                  </a:moveTo>
                  <a:lnTo>
                    <a:pt x="228600" y="574673"/>
                  </a:lnTo>
                  <a:cubicBezTo>
                    <a:pt x="282586" y="474659"/>
                    <a:pt x="346075" y="574673"/>
                    <a:pt x="404812" y="574673"/>
                  </a:cubicBezTo>
                  <a:cubicBezTo>
                    <a:pt x="398462" y="511173"/>
                    <a:pt x="315923" y="481010"/>
                    <a:pt x="385762" y="384173"/>
                  </a:cubicBezTo>
                  <a:cubicBezTo>
                    <a:pt x="498486" y="268286"/>
                    <a:pt x="573087" y="361948"/>
                    <a:pt x="666750" y="350836"/>
                  </a:cubicBezTo>
                  <a:cubicBezTo>
                    <a:pt x="658812" y="284161"/>
                    <a:pt x="541347" y="212725"/>
                    <a:pt x="642937" y="150811"/>
                  </a:cubicBezTo>
                  <a:cubicBezTo>
                    <a:pt x="766771" y="0"/>
                    <a:pt x="823912" y="58736"/>
                    <a:pt x="914400" y="12698"/>
                  </a:cubicBezTo>
                  <a:cubicBezTo>
                    <a:pt x="942975" y="134936"/>
                    <a:pt x="1076332" y="180974"/>
                    <a:pt x="1000125" y="379411"/>
                  </a:cubicBezTo>
                  <a:cubicBezTo>
                    <a:pt x="919170" y="458786"/>
                    <a:pt x="885825" y="395286"/>
                    <a:pt x="828675" y="403223"/>
                  </a:cubicBezTo>
                  <a:cubicBezTo>
                    <a:pt x="836612" y="479423"/>
                    <a:pt x="982671" y="507997"/>
                    <a:pt x="852487" y="631823"/>
                  </a:cubicBezTo>
                  <a:cubicBezTo>
                    <a:pt x="766771" y="787396"/>
                    <a:pt x="709612" y="657223"/>
                    <a:pt x="638175" y="669923"/>
                  </a:cubicBezTo>
                  <a:cubicBezTo>
                    <a:pt x="638175" y="730248"/>
                    <a:pt x="719147" y="790570"/>
                    <a:pt x="638175" y="850898"/>
                  </a:cubicBezTo>
                  <a:lnTo>
                    <a:pt x="0" y="116046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>
                <a:rot lat="20566233" lon="4218831" rev="19705992"/>
              </a:camera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3" name="Полилиния 292"/>
            <p:cNvSpPr/>
            <p:nvPr/>
          </p:nvSpPr>
          <p:spPr>
            <a:xfrm flipH="1">
              <a:off x="214282" y="5715016"/>
              <a:ext cx="714380" cy="946147"/>
            </a:xfrm>
            <a:custGeom>
              <a:avLst/>
              <a:gdLst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60461 h 1160461"/>
                <a:gd name="connsiteX1" fmla="*/ 228600 w 1000125"/>
                <a:gd name="connsiteY1" fmla="*/ 574673 h 1160461"/>
                <a:gd name="connsiteX2" fmla="*/ 404812 w 1000125"/>
                <a:gd name="connsiteY2" fmla="*/ 574673 h 1160461"/>
                <a:gd name="connsiteX3" fmla="*/ 385762 w 1000125"/>
                <a:gd name="connsiteY3" fmla="*/ 384173 h 1160461"/>
                <a:gd name="connsiteX4" fmla="*/ 666750 w 1000125"/>
                <a:gd name="connsiteY4" fmla="*/ 350836 h 1160461"/>
                <a:gd name="connsiteX5" fmla="*/ 642937 w 1000125"/>
                <a:gd name="connsiteY5" fmla="*/ 150811 h 1160461"/>
                <a:gd name="connsiteX6" fmla="*/ 914400 w 1000125"/>
                <a:gd name="connsiteY6" fmla="*/ 12698 h 1160461"/>
                <a:gd name="connsiteX7" fmla="*/ 1000125 w 1000125"/>
                <a:gd name="connsiteY7" fmla="*/ 379411 h 1160461"/>
                <a:gd name="connsiteX8" fmla="*/ 828675 w 1000125"/>
                <a:gd name="connsiteY8" fmla="*/ 403223 h 1160461"/>
                <a:gd name="connsiteX9" fmla="*/ 852487 w 1000125"/>
                <a:gd name="connsiteY9" fmla="*/ 631823 h 1160461"/>
                <a:gd name="connsiteX10" fmla="*/ 638175 w 1000125"/>
                <a:gd name="connsiteY10" fmla="*/ 669923 h 1160461"/>
                <a:gd name="connsiteX11" fmla="*/ 638175 w 1000125"/>
                <a:gd name="connsiteY11" fmla="*/ 850898 h 1160461"/>
                <a:gd name="connsiteX12" fmla="*/ 0 w 1000125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76332" h="1160461">
                  <a:moveTo>
                    <a:pt x="0" y="1160461"/>
                  </a:moveTo>
                  <a:lnTo>
                    <a:pt x="228600" y="574673"/>
                  </a:lnTo>
                  <a:cubicBezTo>
                    <a:pt x="282586" y="474659"/>
                    <a:pt x="346075" y="574673"/>
                    <a:pt x="404812" y="574673"/>
                  </a:cubicBezTo>
                  <a:cubicBezTo>
                    <a:pt x="398462" y="511173"/>
                    <a:pt x="315923" y="481010"/>
                    <a:pt x="385762" y="384173"/>
                  </a:cubicBezTo>
                  <a:cubicBezTo>
                    <a:pt x="498486" y="268286"/>
                    <a:pt x="573087" y="361948"/>
                    <a:pt x="666750" y="350836"/>
                  </a:cubicBezTo>
                  <a:cubicBezTo>
                    <a:pt x="658812" y="284161"/>
                    <a:pt x="541347" y="212725"/>
                    <a:pt x="642937" y="150811"/>
                  </a:cubicBezTo>
                  <a:cubicBezTo>
                    <a:pt x="766771" y="0"/>
                    <a:pt x="823912" y="58736"/>
                    <a:pt x="914400" y="12698"/>
                  </a:cubicBezTo>
                  <a:cubicBezTo>
                    <a:pt x="942975" y="134936"/>
                    <a:pt x="1076332" y="180974"/>
                    <a:pt x="1000125" y="379411"/>
                  </a:cubicBezTo>
                  <a:cubicBezTo>
                    <a:pt x="919170" y="458786"/>
                    <a:pt x="885825" y="395286"/>
                    <a:pt x="828675" y="403223"/>
                  </a:cubicBezTo>
                  <a:cubicBezTo>
                    <a:pt x="836612" y="479423"/>
                    <a:pt x="982671" y="507997"/>
                    <a:pt x="852487" y="631823"/>
                  </a:cubicBezTo>
                  <a:cubicBezTo>
                    <a:pt x="766771" y="787396"/>
                    <a:pt x="709612" y="657223"/>
                    <a:pt x="638175" y="669923"/>
                  </a:cubicBezTo>
                  <a:cubicBezTo>
                    <a:pt x="638175" y="730248"/>
                    <a:pt x="719147" y="790570"/>
                    <a:pt x="638175" y="850898"/>
                  </a:cubicBezTo>
                  <a:lnTo>
                    <a:pt x="0" y="116046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>
                <a:rot lat="18000000" lon="0" rev="20099999"/>
              </a:camera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4" name="Полилиния 293"/>
            <p:cNvSpPr/>
            <p:nvPr/>
          </p:nvSpPr>
          <p:spPr>
            <a:xfrm rot="1839986">
              <a:off x="523281" y="5784561"/>
              <a:ext cx="488006" cy="785225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5" name="24-конечная звезда 294"/>
            <p:cNvSpPr/>
            <p:nvPr/>
          </p:nvSpPr>
          <p:spPr>
            <a:xfrm>
              <a:off x="571472" y="5643578"/>
              <a:ext cx="357190" cy="285752"/>
            </a:xfrm>
            <a:prstGeom prst="star24">
              <a:avLst>
                <a:gd name="adj" fmla="val 43333"/>
              </a:avLst>
            </a:prstGeom>
            <a:solidFill>
              <a:srgbClr val="FFFF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h="38100"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4" name="Группа 295"/>
          <p:cNvGrpSpPr/>
          <p:nvPr/>
        </p:nvGrpSpPr>
        <p:grpSpPr>
          <a:xfrm>
            <a:off x="5715008" y="6197605"/>
            <a:ext cx="642942" cy="660395"/>
            <a:chOff x="214282" y="5643578"/>
            <a:chExt cx="1285884" cy="1017585"/>
          </a:xfrm>
        </p:grpSpPr>
        <p:sp>
          <p:nvSpPr>
            <p:cNvPr id="297" name="Полилиния 296"/>
            <p:cNvSpPr/>
            <p:nvPr/>
          </p:nvSpPr>
          <p:spPr>
            <a:xfrm>
              <a:off x="785786" y="5715016"/>
              <a:ext cx="714380" cy="946147"/>
            </a:xfrm>
            <a:custGeom>
              <a:avLst/>
              <a:gdLst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60461 h 1160461"/>
                <a:gd name="connsiteX1" fmla="*/ 228600 w 1000125"/>
                <a:gd name="connsiteY1" fmla="*/ 574673 h 1160461"/>
                <a:gd name="connsiteX2" fmla="*/ 404812 w 1000125"/>
                <a:gd name="connsiteY2" fmla="*/ 574673 h 1160461"/>
                <a:gd name="connsiteX3" fmla="*/ 385762 w 1000125"/>
                <a:gd name="connsiteY3" fmla="*/ 384173 h 1160461"/>
                <a:gd name="connsiteX4" fmla="*/ 666750 w 1000125"/>
                <a:gd name="connsiteY4" fmla="*/ 350836 h 1160461"/>
                <a:gd name="connsiteX5" fmla="*/ 642937 w 1000125"/>
                <a:gd name="connsiteY5" fmla="*/ 150811 h 1160461"/>
                <a:gd name="connsiteX6" fmla="*/ 914400 w 1000125"/>
                <a:gd name="connsiteY6" fmla="*/ 12698 h 1160461"/>
                <a:gd name="connsiteX7" fmla="*/ 1000125 w 1000125"/>
                <a:gd name="connsiteY7" fmla="*/ 379411 h 1160461"/>
                <a:gd name="connsiteX8" fmla="*/ 828675 w 1000125"/>
                <a:gd name="connsiteY8" fmla="*/ 403223 h 1160461"/>
                <a:gd name="connsiteX9" fmla="*/ 852487 w 1000125"/>
                <a:gd name="connsiteY9" fmla="*/ 631823 h 1160461"/>
                <a:gd name="connsiteX10" fmla="*/ 638175 w 1000125"/>
                <a:gd name="connsiteY10" fmla="*/ 669923 h 1160461"/>
                <a:gd name="connsiteX11" fmla="*/ 638175 w 1000125"/>
                <a:gd name="connsiteY11" fmla="*/ 850898 h 1160461"/>
                <a:gd name="connsiteX12" fmla="*/ 0 w 1000125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76332" h="1160461">
                  <a:moveTo>
                    <a:pt x="0" y="1160461"/>
                  </a:moveTo>
                  <a:lnTo>
                    <a:pt x="228600" y="574673"/>
                  </a:lnTo>
                  <a:cubicBezTo>
                    <a:pt x="282586" y="474659"/>
                    <a:pt x="346075" y="574673"/>
                    <a:pt x="404812" y="574673"/>
                  </a:cubicBezTo>
                  <a:cubicBezTo>
                    <a:pt x="398462" y="511173"/>
                    <a:pt x="315923" y="481010"/>
                    <a:pt x="385762" y="384173"/>
                  </a:cubicBezTo>
                  <a:cubicBezTo>
                    <a:pt x="498486" y="268286"/>
                    <a:pt x="573087" y="361948"/>
                    <a:pt x="666750" y="350836"/>
                  </a:cubicBezTo>
                  <a:cubicBezTo>
                    <a:pt x="658812" y="284161"/>
                    <a:pt x="541347" y="212725"/>
                    <a:pt x="642937" y="150811"/>
                  </a:cubicBezTo>
                  <a:cubicBezTo>
                    <a:pt x="766771" y="0"/>
                    <a:pt x="823912" y="58736"/>
                    <a:pt x="914400" y="12698"/>
                  </a:cubicBezTo>
                  <a:cubicBezTo>
                    <a:pt x="942975" y="134936"/>
                    <a:pt x="1076332" y="180974"/>
                    <a:pt x="1000125" y="379411"/>
                  </a:cubicBezTo>
                  <a:cubicBezTo>
                    <a:pt x="919170" y="458786"/>
                    <a:pt x="885825" y="395286"/>
                    <a:pt x="828675" y="403223"/>
                  </a:cubicBezTo>
                  <a:cubicBezTo>
                    <a:pt x="836612" y="479423"/>
                    <a:pt x="982671" y="507997"/>
                    <a:pt x="852487" y="631823"/>
                  </a:cubicBezTo>
                  <a:cubicBezTo>
                    <a:pt x="766771" y="787396"/>
                    <a:pt x="709612" y="657223"/>
                    <a:pt x="638175" y="669923"/>
                  </a:cubicBezTo>
                  <a:cubicBezTo>
                    <a:pt x="638175" y="730248"/>
                    <a:pt x="719147" y="790570"/>
                    <a:pt x="638175" y="850898"/>
                  </a:cubicBezTo>
                  <a:lnTo>
                    <a:pt x="0" y="116046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>
                <a:rot lat="20566233" lon="4218831" rev="19705992"/>
              </a:camera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8" name="Полилиния 297"/>
            <p:cNvSpPr/>
            <p:nvPr/>
          </p:nvSpPr>
          <p:spPr>
            <a:xfrm flipH="1">
              <a:off x="214282" y="5715016"/>
              <a:ext cx="714380" cy="946147"/>
            </a:xfrm>
            <a:custGeom>
              <a:avLst/>
              <a:gdLst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60461 h 1160461"/>
                <a:gd name="connsiteX1" fmla="*/ 228600 w 1000125"/>
                <a:gd name="connsiteY1" fmla="*/ 574673 h 1160461"/>
                <a:gd name="connsiteX2" fmla="*/ 404812 w 1000125"/>
                <a:gd name="connsiteY2" fmla="*/ 574673 h 1160461"/>
                <a:gd name="connsiteX3" fmla="*/ 385762 w 1000125"/>
                <a:gd name="connsiteY3" fmla="*/ 384173 h 1160461"/>
                <a:gd name="connsiteX4" fmla="*/ 666750 w 1000125"/>
                <a:gd name="connsiteY4" fmla="*/ 350836 h 1160461"/>
                <a:gd name="connsiteX5" fmla="*/ 642937 w 1000125"/>
                <a:gd name="connsiteY5" fmla="*/ 150811 h 1160461"/>
                <a:gd name="connsiteX6" fmla="*/ 914400 w 1000125"/>
                <a:gd name="connsiteY6" fmla="*/ 12698 h 1160461"/>
                <a:gd name="connsiteX7" fmla="*/ 1000125 w 1000125"/>
                <a:gd name="connsiteY7" fmla="*/ 379411 h 1160461"/>
                <a:gd name="connsiteX8" fmla="*/ 828675 w 1000125"/>
                <a:gd name="connsiteY8" fmla="*/ 403223 h 1160461"/>
                <a:gd name="connsiteX9" fmla="*/ 852487 w 1000125"/>
                <a:gd name="connsiteY9" fmla="*/ 631823 h 1160461"/>
                <a:gd name="connsiteX10" fmla="*/ 638175 w 1000125"/>
                <a:gd name="connsiteY10" fmla="*/ 669923 h 1160461"/>
                <a:gd name="connsiteX11" fmla="*/ 638175 w 1000125"/>
                <a:gd name="connsiteY11" fmla="*/ 850898 h 1160461"/>
                <a:gd name="connsiteX12" fmla="*/ 0 w 1000125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76332" h="1160461">
                  <a:moveTo>
                    <a:pt x="0" y="1160461"/>
                  </a:moveTo>
                  <a:lnTo>
                    <a:pt x="228600" y="574673"/>
                  </a:lnTo>
                  <a:cubicBezTo>
                    <a:pt x="282586" y="474659"/>
                    <a:pt x="346075" y="574673"/>
                    <a:pt x="404812" y="574673"/>
                  </a:cubicBezTo>
                  <a:cubicBezTo>
                    <a:pt x="398462" y="511173"/>
                    <a:pt x="315923" y="481010"/>
                    <a:pt x="385762" y="384173"/>
                  </a:cubicBezTo>
                  <a:cubicBezTo>
                    <a:pt x="498486" y="268286"/>
                    <a:pt x="573087" y="361948"/>
                    <a:pt x="666750" y="350836"/>
                  </a:cubicBezTo>
                  <a:cubicBezTo>
                    <a:pt x="658812" y="284161"/>
                    <a:pt x="541347" y="212725"/>
                    <a:pt x="642937" y="150811"/>
                  </a:cubicBezTo>
                  <a:cubicBezTo>
                    <a:pt x="766771" y="0"/>
                    <a:pt x="823912" y="58736"/>
                    <a:pt x="914400" y="12698"/>
                  </a:cubicBezTo>
                  <a:cubicBezTo>
                    <a:pt x="942975" y="134936"/>
                    <a:pt x="1076332" y="180974"/>
                    <a:pt x="1000125" y="379411"/>
                  </a:cubicBezTo>
                  <a:cubicBezTo>
                    <a:pt x="919170" y="458786"/>
                    <a:pt x="885825" y="395286"/>
                    <a:pt x="828675" y="403223"/>
                  </a:cubicBezTo>
                  <a:cubicBezTo>
                    <a:pt x="836612" y="479423"/>
                    <a:pt x="982671" y="507997"/>
                    <a:pt x="852487" y="631823"/>
                  </a:cubicBezTo>
                  <a:cubicBezTo>
                    <a:pt x="766771" y="787396"/>
                    <a:pt x="709612" y="657223"/>
                    <a:pt x="638175" y="669923"/>
                  </a:cubicBezTo>
                  <a:cubicBezTo>
                    <a:pt x="638175" y="730248"/>
                    <a:pt x="719147" y="790570"/>
                    <a:pt x="638175" y="850898"/>
                  </a:cubicBezTo>
                  <a:lnTo>
                    <a:pt x="0" y="116046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>
                <a:rot lat="18000000" lon="0" rev="20099999"/>
              </a:camera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9" name="Полилиния 298"/>
            <p:cNvSpPr/>
            <p:nvPr/>
          </p:nvSpPr>
          <p:spPr>
            <a:xfrm rot="1839986">
              <a:off x="523281" y="5784561"/>
              <a:ext cx="488006" cy="785225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0" name="24-конечная звезда 299"/>
            <p:cNvSpPr/>
            <p:nvPr/>
          </p:nvSpPr>
          <p:spPr>
            <a:xfrm>
              <a:off x="571472" y="5643578"/>
              <a:ext cx="357190" cy="285752"/>
            </a:xfrm>
            <a:prstGeom prst="star24">
              <a:avLst>
                <a:gd name="adj" fmla="val 43333"/>
              </a:avLst>
            </a:prstGeom>
            <a:solidFill>
              <a:srgbClr val="FFFF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h="38100"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0" name="Группа 305"/>
          <p:cNvGrpSpPr/>
          <p:nvPr/>
        </p:nvGrpSpPr>
        <p:grpSpPr>
          <a:xfrm>
            <a:off x="1214414" y="6197605"/>
            <a:ext cx="642942" cy="660395"/>
            <a:chOff x="214282" y="5643578"/>
            <a:chExt cx="1285884" cy="1017585"/>
          </a:xfrm>
        </p:grpSpPr>
        <p:sp>
          <p:nvSpPr>
            <p:cNvPr id="307" name="Полилиния 306"/>
            <p:cNvSpPr/>
            <p:nvPr/>
          </p:nvSpPr>
          <p:spPr>
            <a:xfrm>
              <a:off x="785786" y="5715016"/>
              <a:ext cx="714380" cy="946147"/>
            </a:xfrm>
            <a:custGeom>
              <a:avLst/>
              <a:gdLst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60461 h 1160461"/>
                <a:gd name="connsiteX1" fmla="*/ 228600 w 1000125"/>
                <a:gd name="connsiteY1" fmla="*/ 574673 h 1160461"/>
                <a:gd name="connsiteX2" fmla="*/ 404812 w 1000125"/>
                <a:gd name="connsiteY2" fmla="*/ 574673 h 1160461"/>
                <a:gd name="connsiteX3" fmla="*/ 385762 w 1000125"/>
                <a:gd name="connsiteY3" fmla="*/ 384173 h 1160461"/>
                <a:gd name="connsiteX4" fmla="*/ 666750 w 1000125"/>
                <a:gd name="connsiteY4" fmla="*/ 350836 h 1160461"/>
                <a:gd name="connsiteX5" fmla="*/ 642937 w 1000125"/>
                <a:gd name="connsiteY5" fmla="*/ 150811 h 1160461"/>
                <a:gd name="connsiteX6" fmla="*/ 914400 w 1000125"/>
                <a:gd name="connsiteY6" fmla="*/ 12698 h 1160461"/>
                <a:gd name="connsiteX7" fmla="*/ 1000125 w 1000125"/>
                <a:gd name="connsiteY7" fmla="*/ 379411 h 1160461"/>
                <a:gd name="connsiteX8" fmla="*/ 828675 w 1000125"/>
                <a:gd name="connsiteY8" fmla="*/ 403223 h 1160461"/>
                <a:gd name="connsiteX9" fmla="*/ 852487 w 1000125"/>
                <a:gd name="connsiteY9" fmla="*/ 631823 h 1160461"/>
                <a:gd name="connsiteX10" fmla="*/ 638175 w 1000125"/>
                <a:gd name="connsiteY10" fmla="*/ 669923 h 1160461"/>
                <a:gd name="connsiteX11" fmla="*/ 638175 w 1000125"/>
                <a:gd name="connsiteY11" fmla="*/ 850898 h 1160461"/>
                <a:gd name="connsiteX12" fmla="*/ 0 w 1000125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76332" h="1160461">
                  <a:moveTo>
                    <a:pt x="0" y="1160461"/>
                  </a:moveTo>
                  <a:lnTo>
                    <a:pt x="228600" y="574673"/>
                  </a:lnTo>
                  <a:cubicBezTo>
                    <a:pt x="282586" y="474659"/>
                    <a:pt x="346075" y="574673"/>
                    <a:pt x="404812" y="574673"/>
                  </a:cubicBezTo>
                  <a:cubicBezTo>
                    <a:pt x="398462" y="511173"/>
                    <a:pt x="315923" y="481010"/>
                    <a:pt x="385762" y="384173"/>
                  </a:cubicBezTo>
                  <a:cubicBezTo>
                    <a:pt x="498486" y="268286"/>
                    <a:pt x="573087" y="361948"/>
                    <a:pt x="666750" y="350836"/>
                  </a:cubicBezTo>
                  <a:cubicBezTo>
                    <a:pt x="658812" y="284161"/>
                    <a:pt x="541347" y="212725"/>
                    <a:pt x="642937" y="150811"/>
                  </a:cubicBezTo>
                  <a:cubicBezTo>
                    <a:pt x="766771" y="0"/>
                    <a:pt x="823912" y="58736"/>
                    <a:pt x="914400" y="12698"/>
                  </a:cubicBezTo>
                  <a:cubicBezTo>
                    <a:pt x="942975" y="134936"/>
                    <a:pt x="1076332" y="180974"/>
                    <a:pt x="1000125" y="379411"/>
                  </a:cubicBezTo>
                  <a:cubicBezTo>
                    <a:pt x="919170" y="458786"/>
                    <a:pt x="885825" y="395286"/>
                    <a:pt x="828675" y="403223"/>
                  </a:cubicBezTo>
                  <a:cubicBezTo>
                    <a:pt x="836612" y="479423"/>
                    <a:pt x="982671" y="507997"/>
                    <a:pt x="852487" y="631823"/>
                  </a:cubicBezTo>
                  <a:cubicBezTo>
                    <a:pt x="766771" y="787396"/>
                    <a:pt x="709612" y="657223"/>
                    <a:pt x="638175" y="669923"/>
                  </a:cubicBezTo>
                  <a:cubicBezTo>
                    <a:pt x="638175" y="730248"/>
                    <a:pt x="719147" y="790570"/>
                    <a:pt x="638175" y="850898"/>
                  </a:cubicBezTo>
                  <a:lnTo>
                    <a:pt x="0" y="116046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>
                <a:rot lat="20566233" lon="4218831" rev="19705992"/>
              </a:camera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8" name="Полилиния 307"/>
            <p:cNvSpPr/>
            <p:nvPr/>
          </p:nvSpPr>
          <p:spPr>
            <a:xfrm flipH="1">
              <a:off x="214282" y="5715016"/>
              <a:ext cx="714380" cy="946147"/>
            </a:xfrm>
            <a:custGeom>
              <a:avLst/>
              <a:gdLst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60461 h 1160461"/>
                <a:gd name="connsiteX1" fmla="*/ 228600 w 1000125"/>
                <a:gd name="connsiteY1" fmla="*/ 574673 h 1160461"/>
                <a:gd name="connsiteX2" fmla="*/ 404812 w 1000125"/>
                <a:gd name="connsiteY2" fmla="*/ 574673 h 1160461"/>
                <a:gd name="connsiteX3" fmla="*/ 385762 w 1000125"/>
                <a:gd name="connsiteY3" fmla="*/ 384173 h 1160461"/>
                <a:gd name="connsiteX4" fmla="*/ 666750 w 1000125"/>
                <a:gd name="connsiteY4" fmla="*/ 350836 h 1160461"/>
                <a:gd name="connsiteX5" fmla="*/ 642937 w 1000125"/>
                <a:gd name="connsiteY5" fmla="*/ 150811 h 1160461"/>
                <a:gd name="connsiteX6" fmla="*/ 914400 w 1000125"/>
                <a:gd name="connsiteY6" fmla="*/ 12698 h 1160461"/>
                <a:gd name="connsiteX7" fmla="*/ 1000125 w 1000125"/>
                <a:gd name="connsiteY7" fmla="*/ 379411 h 1160461"/>
                <a:gd name="connsiteX8" fmla="*/ 828675 w 1000125"/>
                <a:gd name="connsiteY8" fmla="*/ 403223 h 1160461"/>
                <a:gd name="connsiteX9" fmla="*/ 852487 w 1000125"/>
                <a:gd name="connsiteY9" fmla="*/ 631823 h 1160461"/>
                <a:gd name="connsiteX10" fmla="*/ 638175 w 1000125"/>
                <a:gd name="connsiteY10" fmla="*/ 669923 h 1160461"/>
                <a:gd name="connsiteX11" fmla="*/ 638175 w 1000125"/>
                <a:gd name="connsiteY11" fmla="*/ 850898 h 1160461"/>
                <a:gd name="connsiteX12" fmla="*/ 0 w 1000125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76332" h="1160461">
                  <a:moveTo>
                    <a:pt x="0" y="1160461"/>
                  </a:moveTo>
                  <a:lnTo>
                    <a:pt x="228600" y="574673"/>
                  </a:lnTo>
                  <a:cubicBezTo>
                    <a:pt x="282586" y="474659"/>
                    <a:pt x="346075" y="574673"/>
                    <a:pt x="404812" y="574673"/>
                  </a:cubicBezTo>
                  <a:cubicBezTo>
                    <a:pt x="398462" y="511173"/>
                    <a:pt x="315923" y="481010"/>
                    <a:pt x="385762" y="384173"/>
                  </a:cubicBezTo>
                  <a:cubicBezTo>
                    <a:pt x="498486" y="268286"/>
                    <a:pt x="573087" y="361948"/>
                    <a:pt x="666750" y="350836"/>
                  </a:cubicBezTo>
                  <a:cubicBezTo>
                    <a:pt x="658812" y="284161"/>
                    <a:pt x="541347" y="212725"/>
                    <a:pt x="642937" y="150811"/>
                  </a:cubicBezTo>
                  <a:cubicBezTo>
                    <a:pt x="766771" y="0"/>
                    <a:pt x="823912" y="58736"/>
                    <a:pt x="914400" y="12698"/>
                  </a:cubicBezTo>
                  <a:cubicBezTo>
                    <a:pt x="942975" y="134936"/>
                    <a:pt x="1076332" y="180974"/>
                    <a:pt x="1000125" y="379411"/>
                  </a:cubicBezTo>
                  <a:cubicBezTo>
                    <a:pt x="919170" y="458786"/>
                    <a:pt x="885825" y="395286"/>
                    <a:pt x="828675" y="403223"/>
                  </a:cubicBezTo>
                  <a:cubicBezTo>
                    <a:pt x="836612" y="479423"/>
                    <a:pt x="982671" y="507997"/>
                    <a:pt x="852487" y="631823"/>
                  </a:cubicBezTo>
                  <a:cubicBezTo>
                    <a:pt x="766771" y="787396"/>
                    <a:pt x="709612" y="657223"/>
                    <a:pt x="638175" y="669923"/>
                  </a:cubicBezTo>
                  <a:cubicBezTo>
                    <a:pt x="638175" y="730248"/>
                    <a:pt x="719147" y="790570"/>
                    <a:pt x="638175" y="850898"/>
                  </a:cubicBezTo>
                  <a:lnTo>
                    <a:pt x="0" y="116046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>
                <a:rot lat="18000000" lon="0" rev="20099999"/>
              </a:camera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9" name="Полилиния 308"/>
            <p:cNvSpPr/>
            <p:nvPr/>
          </p:nvSpPr>
          <p:spPr>
            <a:xfrm rot="1839986">
              <a:off x="523281" y="5784561"/>
              <a:ext cx="488006" cy="785225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0" name="24-конечная звезда 309"/>
            <p:cNvSpPr/>
            <p:nvPr/>
          </p:nvSpPr>
          <p:spPr>
            <a:xfrm>
              <a:off x="571472" y="5643578"/>
              <a:ext cx="357190" cy="285752"/>
            </a:xfrm>
            <a:prstGeom prst="star24">
              <a:avLst>
                <a:gd name="adj" fmla="val 43333"/>
              </a:avLst>
            </a:prstGeom>
            <a:solidFill>
              <a:srgbClr val="FFFF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h="38100"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4" name="Группа 310"/>
          <p:cNvGrpSpPr/>
          <p:nvPr/>
        </p:nvGrpSpPr>
        <p:grpSpPr>
          <a:xfrm>
            <a:off x="2500298" y="6197605"/>
            <a:ext cx="642942" cy="660395"/>
            <a:chOff x="214282" y="5643578"/>
            <a:chExt cx="1285884" cy="1017585"/>
          </a:xfrm>
        </p:grpSpPr>
        <p:sp>
          <p:nvSpPr>
            <p:cNvPr id="312" name="Полилиния 311"/>
            <p:cNvSpPr/>
            <p:nvPr/>
          </p:nvSpPr>
          <p:spPr>
            <a:xfrm>
              <a:off x="785786" y="5715016"/>
              <a:ext cx="714380" cy="946147"/>
            </a:xfrm>
            <a:custGeom>
              <a:avLst/>
              <a:gdLst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60461 h 1160461"/>
                <a:gd name="connsiteX1" fmla="*/ 228600 w 1000125"/>
                <a:gd name="connsiteY1" fmla="*/ 574673 h 1160461"/>
                <a:gd name="connsiteX2" fmla="*/ 404812 w 1000125"/>
                <a:gd name="connsiteY2" fmla="*/ 574673 h 1160461"/>
                <a:gd name="connsiteX3" fmla="*/ 385762 w 1000125"/>
                <a:gd name="connsiteY3" fmla="*/ 384173 h 1160461"/>
                <a:gd name="connsiteX4" fmla="*/ 666750 w 1000125"/>
                <a:gd name="connsiteY4" fmla="*/ 350836 h 1160461"/>
                <a:gd name="connsiteX5" fmla="*/ 642937 w 1000125"/>
                <a:gd name="connsiteY5" fmla="*/ 150811 h 1160461"/>
                <a:gd name="connsiteX6" fmla="*/ 914400 w 1000125"/>
                <a:gd name="connsiteY6" fmla="*/ 12698 h 1160461"/>
                <a:gd name="connsiteX7" fmla="*/ 1000125 w 1000125"/>
                <a:gd name="connsiteY7" fmla="*/ 379411 h 1160461"/>
                <a:gd name="connsiteX8" fmla="*/ 828675 w 1000125"/>
                <a:gd name="connsiteY8" fmla="*/ 403223 h 1160461"/>
                <a:gd name="connsiteX9" fmla="*/ 852487 w 1000125"/>
                <a:gd name="connsiteY9" fmla="*/ 631823 h 1160461"/>
                <a:gd name="connsiteX10" fmla="*/ 638175 w 1000125"/>
                <a:gd name="connsiteY10" fmla="*/ 669923 h 1160461"/>
                <a:gd name="connsiteX11" fmla="*/ 638175 w 1000125"/>
                <a:gd name="connsiteY11" fmla="*/ 850898 h 1160461"/>
                <a:gd name="connsiteX12" fmla="*/ 0 w 1000125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76332" h="1160461">
                  <a:moveTo>
                    <a:pt x="0" y="1160461"/>
                  </a:moveTo>
                  <a:lnTo>
                    <a:pt x="228600" y="574673"/>
                  </a:lnTo>
                  <a:cubicBezTo>
                    <a:pt x="282586" y="474659"/>
                    <a:pt x="346075" y="574673"/>
                    <a:pt x="404812" y="574673"/>
                  </a:cubicBezTo>
                  <a:cubicBezTo>
                    <a:pt x="398462" y="511173"/>
                    <a:pt x="315923" y="481010"/>
                    <a:pt x="385762" y="384173"/>
                  </a:cubicBezTo>
                  <a:cubicBezTo>
                    <a:pt x="498486" y="268286"/>
                    <a:pt x="573087" y="361948"/>
                    <a:pt x="666750" y="350836"/>
                  </a:cubicBezTo>
                  <a:cubicBezTo>
                    <a:pt x="658812" y="284161"/>
                    <a:pt x="541347" y="212725"/>
                    <a:pt x="642937" y="150811"/>
                  </a:cubicBezTo>
                  <a:cubicBezTo>
                    <a:pt x="766771" y="0"/>
                    <a:pt x="823912" y="58736"/>
                    <a:pt x="914400" y="12698"/>
                  </a:cubicBezTo>
                  <a:cubicBezTo>
                    <a:pt x="942975" y="134936"/>
                    <a:pt x="1076332" y="180974"/>
                    <a:pt x="1000125" y="379411"/>
                  </a:cubicBezTo>
                  <a:cubicBezTo>
                    <a:pt x="919170" y="458786"/>
                    <a:pt x="885825" y="395286"/>
                    <a:pt x="828675" y="403223"/>
                  </a:cubicBezTo>
                  <a:cubicBezTo>
                    <a:pt x="836612" y="479423"/>
                    <a:pt x="982671" y="507997"/>
                    <a:pt x="852487" y="631823"/>
                  </a:cubicBezTo>
                  <a:cubicBezTo>
                    <a:pt x="766771" y="787396"/>
                    <a:pt x="709612" y="657223"/>
                    <a:pt x="638175" y="669923"/>
                  </a:cubicBezTo>
                  <a:cubicBezTo>
                    <a:pt x="638175" y="730248"/>
                    <a:pt x="719147" y="790570"/>
                    <a:pt x="638175" y="850898"/>
                  </a:cubicBezTo>
                  <a:lnTo>
                    <a:pt x="0" y="116046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>
                <a:rot lat="20566233" lon="4218831" rev="19705992"/>
              </a:camera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3" name="Полилиния 312"/>
            <p:cNvSpPr/>
            <p:nvPr/>
          </p:nvSpPr>
          <p:spPr>
            <a:xfrm flipH="1">
              <a:off x="214282" y="5715016"/>
              <a:ext cx="714380" cy="946147"/>
            </a:xfrm>
            <a:custGeom>
              <a:avLst/>
              <a:gdLst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60461 h 1160461"/>
                <a:gd name="connsiteX1" fmla="*/ 228600 w 1000125"/>
                <a:gd name="connsiteY1" fmla="*/ 574673 h 1160461"/>
                <a:gd name="connsiteX2" fmla="*/ 404812 w 1000125"/>
                <a:gd name="connsiteY2" fmla="*/ 574673 h 1160461"/>
                <a:gd name="connsiteX3" fmla="*/ 385762 w 1000125"/>
                <a:gd name="connsiteY3" fmla="*/ 384173 h 1160461"/>
                <a:gd name="connsiteX4" fmla="*/ 666750 w 1000125"/>
                <a:gd name="connsiteY4" fmla="*/ 350836 h 1160461"/>
                <a:gd name="connsiteX5" fmla="*/ 642937 w 1000125"/>
                <a:gd name="connsiteY5" fmla="*/ 150811 h 1160461"/>
                <a:gd name="connsiteX6" fmla="*/ 914400 w 1000125"/>
                <a:gd name="connsiteY6" fmla="*/ 12698 h 1160461"/>
                <a:gd name="connsiteX7" fmla="*/ 1000125 w 1000125"/>
                <a:gd name="connsiteY7" fmla="*/ 379411 h 1160461"/>
                <a:gd name="connsiteX8" fmla="*/ 828675 w 1000125"/>
                <a:gd name="connsiteY8" fmla="*/ 403223 h 1160461"/>
                <a:gd name="connsiteX9" fmla="*/ 852487 w 1000125"/>
                <a:gd name="connsiteY9" fmla="*/ 631823 h 1160461"/>
                <a:gd name="connsiteX10" fmla="*/ 638175 w 1000125"/>
                <a:gd name="connsiteY10" fmla="*/ 669923 h 1160461"/>
                <a:gd name="connsiteX11" fmla="*/ 638175 w 1000125"/>
                <a:gd name="connsiteY11" fmla="*/ 850898 h 1160461"/>
                <a:gd name="connsiteX12" fmla="*/ 0 w 1000125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76332" h="1160461">
                  <a:moveTo>
                    <a:pt x="0" y="1160461"/>
                  </a:moveTo>
                  <a:lnTo>
                    <a:pt x="228600" y="574673"/>
                  </a:lnTo>
                  <a:cubicBezTo>
                    <a:pt x="282586" y="474659"/>
                    <a:pt x="346075" y="574673"/>
                    <a:pt x="404812" y="574673"/>
                  </a:cubicBezTo>
                  <a:cubicBezTo>
                    <a:pt x="398462" y="511173"/>
                    <a:pt x="315923" y="481010"/>
                    <a:pt x="385762" y="384173"/>
                  </a:cubicBezTo>
                  <a:cubicBezTo>
                    <a:pt x="498486" y="268286"/>
                    <a:pt x="573087" y="361948"/>
                    <a:pt x="666750" y="350836"/>
                  </a:cubicBezTo>
                  <a:cubicBezTo>
                    <a:pt x="658812" y="284161"/>
                    <a:pt x="541347" y="212725"/>
                    <a:pt x="642937" y="150811"/>
                  </a:cubicBezTo>
                  <a:cubicBezTo>
                    <a:pt x="766771" y="0"/>
                    <a:pt x="823912" y="58736"/>
                    <a:pt x="914400" y="12698"/>
                  </a:cubicBezTo>
                  <a:cubicBezTo>
                    <a:pt x="942975" y="134936"/>
                    <a:pt x="1076332" y="180974"/>
                    <a:pt x="1000125" y="379411"/>
                  </a:cubicBezTo>
                  <a:cubicBezTo>
                    <a:pt x="919170" y="458786"/>
                    <a:pt x="885825" y="395286"/>
                    <a:pt x="828675" y="403223"/>
                  </a:cubicBezTo>
                  <a:cubicBezTo>
                    <a:pt x="836612" y="479423"/>
                    <a:pt x="982671" y="507997"/>
                    <a:pt x="852487" y="631823"/>
                  </a:cubicBezTo>
                  <a:cubicBezTo>
                    <a:pt x="766771" y="787396"/>
                    <a:pt x="709612" y="657223"/>
                    <a:pt x="638175" y="669923"/>
                  </a:cubicBezTo>
                  <a:cubicBezTo>
                    <a:pt x="638175" y="730248"/>
                    <a:pt x="719147" y="790570"/>
                    <a:pt x="638175" y="850898"/>
                  </a:cubicBezTo>
                  <a:lnTo>
                    <a:pt x="0" y="116046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>
                <a:rot lat="18000000" lon="0" rev="20099999"/>
              </a:camera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4" name="Полилиния 313"/>
            <p:cNvSpPr/>
            <p:nvPr/>
          </p:nvSpPr>
          <p:spPr>
            <a:xfrm rot="1839986">
              <a:off x="523281" y="5784561"/>
              <a:ext cx="488006" cy="785225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5" name="24-конечная звезда 314"/>
            <p:cNvSpPr/>
            <p:nvPr/>
          </p:nvSpPr>
          <p:spPr>
            <a:xfrm>
              <a:off x="571472" y="5643578"/>
              <a:ext cx="357190" cy="285752"/>
            </a:xfrm>
            <a:prstGeom prst="star24">
              <a:avLst>
                <a:gd name="adj" fmla="val 43333"/>
              </a:avLst>
            </a:prstGeom>
            <a:solidFill>
              <a:srgbClr val="FFFF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h="38100"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16" name="Овал 315"/>
          <p:cNvSpPr/>
          <p:nvPr/>
        </p:nvSpPr>
        <p:spPr>
          <a:xfrm>
            <a:off x="285720" y="5615002"/>
            <a:ext cx="71438" cy="71438"/>
          </a:xfrm>
          <a:prstGeom prst="ellipse">
            <a:avLst/>
          </a:prstGeom>
          <a:solidFill>
            <a:srgbClr val="FFFF00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7" name="Овал 316"/>
          <p:cNvSpPr/>
          <p:nvPr/>
        </p:nvSpPr>
        <p:spPr>
          <a:xfrm>
            <a:off x="642910" y="5757878"/>
            <a:ext cx="71438" cy="71438"/>
          </a:xfrm>
          <a:prstGeom prst="ellipse">
            <a:avLst/>
          </a:prstGeom>
          <a:solidFill>
            <a:srgbClr val="FFFF00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8" name="Овал 317"/>
          <p:cNvSpPr/>
          <p:nvPr/>
        </p:nvSpPr>
        <p:spPr>
          <a:xfrm>
            <a:off x="1428728" y="5615002"/>
            <a:ext cx="71438" cy="71438"/>
          </a:xfrm>
          <a:prstGeom prst="ellipse">
            <a:avLst/>
          </a:prstGeom>
          <a:solidFill>
            <a:srgbClr val="FFFF00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9" name="Овал 318"/>
          <p:cNvSpPr/>
          <p:nvPr/>
        </p:nvSpPr>
        <p:spPr>
          <a:xfrm>
            <a:off x="1142976" y="5829316"/>
            <a:ext cx="71438" cy="71438"/>
          </a:xfrm>
          <a:prstGeom prst="ellipse">
            <a:avLst/>
          </a:prstGeom>
          <a:solidFill>
            <a:srgbClr val="FFFF00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0" name="Овал 319"/>
          <p:cNvSpPr/>
          <p:nvPr/>
        </p:nvSpPr>
        <p:spPr>
          <a:xfrm>
            <a:off x="1571604" y="6043630"/>
            <a:ext cx="71438" cy="71438"/>
          </a:xfrm>
          <a:prstGeom prst="ellipse">
            <a:avLst/>
          </a:prstGeom>
          <a:solidFill>
            <a:srgbClr val="FFFF00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1" name="Овал 320"/>
          <p:cNvSpPr/>
          <p:nvPr/>
        </p:nvSpPr>
        <p:spPr>
          <a:xfrm>
            <a:off x="2143108" y="5829316"/>
            <a:ext cx="71438" cy="71438"/>
          </a:xfrm>
          <a:prstGeom prst="ellipse">
            <a:avLst/>
          </a:prstGeom>
          <a:solidFill>
            <a:srgbClr val="FFFF00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2" name="Овал 321"/>
          <p:cNvSpPr/>
          <p:nvPr/>
        </p:nvSpPr>
        <p:spPr>
          <a:xfrm>
            <a:off x="2643174" y="5686440"/>
            <a:ext cx="71438" cy="71438"/>
          </a:xfrm>
          <a:prstGeom prst="ellipse">
            <a:avLst/>
          </a:prstGeom>
          <a:solidFill>
            <a:srgbClr val="FFFF00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3" name="Овал 322"/>
          <p:cNvSpPr/>
          <p:nvPr/>
        </p:nvSpPr>
        <p:spPr>
          <a:xfrm>
            <a:off x="3428992" y="5757878"/>
            <a:ext cx="71438" cy="71438"/>
          </a:xfrm>
          <a:prstGeom prst="ellipse">
            <a:avLst/>
          </a:prstGeom>
          <a:solidFill>
            <a:srgbClr val="FFFF00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4" name="Овал 323"/>
          <p:cNvSpPr/>
          <p:nvPr/>
        </p:nvSpPr>
        <p:spPr>
          <a:xfrm>
            <a:off x="4429124" y="5686440"/>
            <a:ext cx="71438" cy="71438"/>
          </a:xfrm>
          <a:prstGeom prst="ellipse">
            <a:avLst/>
          </a:prstGeom>
          <a:solidFill>
            <a:srgbClr val="FFFF00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5" name="Овал 324"/>
          <p:cNvSpPr/>
          <p:nvPr/>
        </p:nvSpPr>
        <p:spPr>
          <a:xfrm>
            <a:off x="4000496" y="5829316"/>
            <a:ext cx="71438" cy="71438"/>
          </a:xfrm>
          <a:prstGeom prst="ellipse">
            <a:avLst/>
          </a:prstGeom>
          <a:solidFill>
            <a:srgbClr val="FFFF00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6" name="Овал 325"/>
          <p:cNvSpPr/>
          <p:nvPr/>
        </p:nvSpPr>
        <p:spPr>
          <a:xfrm>
            <a:off x="5214942" y="5757878"/>
            <a:ext cx="71438" cy="71438"/>
          </a:xfrm>
          <a:prstGeom prst="ellipse">
            <a:avLst/>
          </a:prstGeom>
          <a:solidFill>
            <a:srgbClr val="FFFF00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7" name="Овал 326"/>
          <p:cNvSpPr/>
          <p:nvPr/>
        </p:nvSpPr>
        <p:spPr>
          <a:xfrm>
            <a:off x="5857884" y="5615002"/>
            <a:ext cx="71438" cy="71438"/>
          </a:xfrm>
          <a:prstGeom prst="ellipse">
            <a:avLst/>
          </a:prstGeom>
          <a:solidFill>
            <a:srgbClr val="FFFF00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8" name="Овал 327"/>
          <p:cNvSpPr/>
          <p:nvPr/>
        </p:nvSpPr>
        <p:spPr>
          <a:xfrm>
            <a:off x="6643702" y="5829316"/>
            <a:ext cx="71438" cy="71438"/>
          </a:xfrm>
          <a:prstGeom prst="ellipse">
            <a:avLst/>
          </a:prstGeom>
          <a:solidFill>
            <a:srgbClr val="FFFF00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9" name="Овал 328"/>
          <p:cNvSpPr/>
          <p:nvPr/>
        </p:nvSpPr>
        <p:spPr>
          <a:xfrm>
            <a:off x="7429520" y="5972192"/>
            <a:ext cx="71438" cy="71438"/>
          </a:xfrm>
          <a:prstGeom prst="ellipse">
            <a:avLst/>
          </a:prstGeom>
          <a:solidFill>
            <a:srgbClr val="FFFF00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0" name="Овал 329"/>
          <p:cNvSpPr/>
          <p:nvPr/>
        </p:nvSpPr>
        <p:spPr>
          <a:xfrm>
            <a:off x="8929718" y="5686440"/>
            <a:ext cx="71438" cy="71438"/>
          </a:xfrm>
          <a:prstGeom prst="ellipse">
            <a:avLst/>
          </a:prstGeom>
          <a:solidFill>
            <a:srgbClr val="FFFF00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1" name="Овал 330"/>
          <p:cNvSpPr/>
          <p:nvPr/>
        </p:nvSpPr>
        <p:spPr>
          <a:xfrm>
            <a:off x="8572528" y="5829316"/>
            <a:ext cx="71438" cy="71438"/>
          </a:xfrm>
          <a:prstGeom prst="ellipse">
            <a:avLst/>
          </a:prstGeom>
          <a:solidFill>
            <a:srgbClr val="FFCCFF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2" name="Овал 331"/>
          <p:cNvSpPr/>
          <p:nvPr/>
        </p:nvSpPr>
        <p:spPr>
          <a:xfrm>
            <a:off x="8001024" y="5900754"/>
            <a:ext cx="71438" cy="71438"/>
          </a:xfrm>
          <a:prstGeom prst="ellipse">
            <a:avLst/>
          </a:prstGeom>
          <a:solidFill>
            <a:srgbClr val="FFCCFF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3" name="Овал 332"/>
          <p:cNvSpPr/>
          <p:nvPr/>
        </p:nvSpPr>
        <p:spPr>
          <a:xfrm>
            <a:off x="7072330" y="5829316"/>
            <a:ext cx="71438" cy="71438"/>
          </a:xfrm>
          <a:prstGeom prst="ellipse">
            <a:avLst/>
          </a:prstGeom>
          <a:solidFill>
            <a:srgbClr val="FFCCFF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4" name="Овал 333"/>
          <p:cNvSpPr/>
          <p:nvPr/>
        </p:nvSpPr>
        <p:spPr>
          <a:xfrm>
            <a:off x="6429388" y="5615002"/>
            <a:ext cx="71438" cy="71438"/>
          </a:xfrm>
          <a:prstGeom prst="ellipse">
            <a:avLst/>
          </a:prstGeom>
          <a:solidFill>
            <a:srgbClr val="FFCCFF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5" name="Овал 334"/>
          <p:cNvSpPr/>
          <p:nvPr/>
        </p:nvSpPr>
        <p:spPr>
          <a:xfrm>
            <a:off x="6072198" y="5829316"/>
            <a:ext cx="71438" cy="71438"/>
          </a:xfrm>
          <a:prstGeom prst="ellipse">
            <a:avLst/>
          </a:prstGeom>
          <a:solidFill>
            <a:srgbClr val="FFCCFF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6" name="Овал 335"/>
          <p:cNvSpPr/>
          <p:nvPr/>
        </p:nvSpPr>
        <p:spPr>
          <a:xfrm>
            <a:off x="5500694" y="5757878"/>
            <a:ext cx="71438" cy="71438"/>
          </a:xfrm>
          <a:prstGeom prst="ellipse">
            <a:avLst/>
          </a:prstGeom>
          <a:solidFill>
            <a:srgbClr val="FFCCFF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7" name="Овал 336"/>
          <p:cNvSpPr/>
          <p:nvPr/>
        </p:nvSpPr>
        <p:spPr>
          <a:xfrm>
            <a:off x="4786314" y="5615002"/>
            <a:ext cx="71438" cy="71438"/>
          </a:xfrm>
          <a:prstGeom prst="ellipse">
            <a:avLst/>
          </a:prstGeom>
          <a:solidFill>
            <a:srgbClr val="FFCCFF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8" name="Овал 337"/>
          <p:cNvSpPr/>
          <p:nvPr/>
        </p:nvSpPr>
        <p:spPr>
          <a:xfrm>
            <a:off x="3857620" y="5686440"/>
            <a:ext cx="71438" cy="71438"/>
          </a:xfrm>
          <a:prstGeom prst="ellipse">
            <a:avLst/>
          </a:prstGeom>
          <a:solidFill>
            <a:srgbClr val="FFCCFF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9" name="Овал 338"/>
          <p:cNvSpPr/>
          <p:nvPr/>
        </p:nvSpPr>
        <p:spPr>
          <a:xfrm>
            <a:off x="2928926" y="5829316"/>
            <a:ext cx="71438" cy="71438"/>
          </a:xfrm>
          <a:prstGeom prst="ellipse">
            <a:avLst/>
          </a:prstGeom>
          <a:solidFill>
            <a:srgbClr val="FFCCFF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0" name="Овал 339"/>
          <p:cNvSpPr/>
          <p:nvPr/>
        </p:nvSpPr>
        <p:spPr>
          <a:xfrm>
            <a:off x="1785918" y="5686440"/>
            <a:ext cx="71438" cy="71438"/>
          </a:xfrm>
          <a:prstGeom prst="ellipse">
            <a:avLst/>
          </a:prstGeom>
          <a:solidFill>
            <a:srgbClr val="FFCCFF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1" name="Овал 340"/>
          <p:cNvSpPr/>
          <p:nvPr/>
        </p:nvSpPr>
        <p:spPr>
          <a:xfrm>
            <a:off x="1000100" y="6115068"/>
            <a:ext cx="71438" cy="71438"/>
          </a:xfrm>
          <a:prstGeom prst="ellipse">
            <a:avLst/>
          </a:prstGeom>
          <a:solidFill>
            <a:srgbClr val="FFCCFF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31" name="Группа 355"/>
          <p:cNvGrpSpPr/>
          <p:nvPr/>
        </p:nvGrpSpPr>
        <p:grpSpPr>
          <a:xfrm rot="3478556">
            <a:off x="156922" y="6491361"/>
            <a:ext cx="250390" cy="340455"/>
            <a:chOff x="2857488" y="4883951"/>
            <a:chExt cx="571504" cy="903297"/>
          </a:xfrm>
        </p:grpSpPr>
        <p:sp>
          <p:nvSpPr>
            <p:cNvPr id="346" name="Овал 345"/>
            <p:cNvSpPr/>
            <p:nvPr/>
          </p:nvSpPr>
          <p:spPr>
            <a:xfrm>
              <a:off x="3000364" y="4929198"/>
              <a:ext cx="285752" cy="1428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2" name="Овал 341"/>
            <p:cNvSpPr/>
            <p:nvPr/>
          </p:nvSpPr>
          <p:spPr>
            <a:xfrm>
              <a:off x="2857488" y="5000636"/>
              <a:ext cx="571504" cy="785818"/>
            </a:xfrm>
            <a:prstGeom prst="ellipse">
              <a:avLst/>
            </a:prstGeom>
            <a:solidFill>
              <a:srgbClr val="A50021"/>
            </a:solidFill>
            <a:ln w="6350"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 prstMaterial="plastic">
              <a:bevelT w="260350" h="127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344" name="Прямая соединительная линия 343"/>
            <p:cNvCxnSpPr>
              <a:stCxn id="342" idx="0"/>
              <a:endCxn id="342" idx="4"/>
            </p:cNvCxnSpPr>
            <p:nvPr/>
          </p:nvCxnSpPr>
          <p:spPr>
            <a:xfrm rot="16200000" flipH="1">
              <a:off x="2750331" y="5393545"/>
              <a:ext cx="785818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7" name="Овал 346"/>
            <p:cNvSpPr/>
            <p:nvPr/>
          </p:nvSpPr>
          <p:spPr>
            <a:xfrm>
              <a:off x="3069421" y="4883951"/>
              <a:ext cx="142876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8" name="Овал 347"/>
            <p:cNvSpPr/>
            <p:nvPr/>
          </p:nvSpPr>
          <p:spPr>
            <a:xfrm>
              <a:off x="3000364" y="5143512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9" name="Овал 348"/>
            <p:cNvSpPr/>
            <p:nvPr/>
          </p:nvSpPr>
          <p:spPr>
            <a:xfrm>
              <a:off x="2928926" y="5286388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0" name="Овал 349"/>
            <p:cNvSpPr/>
            <p:nvPr/>
          </p:nvSpPr>
          <p:spPr>
            <a:xfrm>
              <a:off x="2928926" y="5429264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1" name="Овал 350"/>
            <p:cNvSpPr/>
            <p:nvPr/>
          </p:nvSpPr>
          <p:spPr>
            <a:xfrm>
              <a:off x="3000364" y="5572140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2" name="Овал 351"/>
            <p:cNvSpPr/>
            <p:nvPr/>
          </p:nvSpPr>
          <p:spPr>
            <a:xfrm>
              <a:off x="3214678" y="5143512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3" name="Овал 352"/>
            <p:cNvSpPr/>
            <p:nvPr/>
          </p:nvSpPr>
          <p:spPr>
            <a:xfrm>
              <a:off x="3286116" y="5286388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4" name="Овал 353"/>
            <p:cNvSpPr/>
            <p:nvPr/>
          </p:nvSpPr>
          <p:spPr>
            <a:xfrm>
              <a:off x="3286116" y="5429264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5" name="Овал 354"/>
            <p:cNvSpPr/>
            <p:nvPr/>
          </p:nvSpPr>
          <p:spPr>
            <a:xfrm>
              <a:off x="3214678" y="5572140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4" name="Группа 369"/>
          <p:cNvGrpSpPr/>
          <p:nvPr/>
        </p:nvGrpSpPr>
        <p:grpSpPr>
          <a:xfrm rot="1300059">
            <a:off x="4697443" y="6483348"/>
            <a:ext cx="250390" cy="340455"/>
            <a:chOff x="2857488" y="4883951"/>
            <a:chExt cx="571504" cy="903297"/>
          </a:xfrm>
        </p:grpSpPr>
        <p:sp>
          <p:nvSpPr>
            <p:cNvPr id="371" name="Овал 370"/>
            <p:cNvSpPr/>
            <p:nvPr/>
          </p:nvSpPr>
          <p:spPr>
            <a:xfrm>
              <a:off x="3000364" y="4929198"/>
              <a:ext cx="285752" cy="1428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2" name="Овал 371"/>
            <p:cNvSpPr/>
            <p:nvPr/>
          </p:nvSpPr>
          <p:spPr>
            <a:xfrm>
              <a:off x="2857488" y="5000636"/>
              <a:ext cx="571504" cy="785818"/>
            </a:xfrm>
            <a:prstGeom prst="ellipse">
              <a:avLst/>
            </a:prstGeom>
            <a:solidFill>
              <a:srgbClr val="A50021"/>
            </a:solidFill>
            <a:ln w="6350"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 prstMaterial="plastic">
              <a:bevelT w="260350" h="127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373" name="Прямая соединительная линия 372"/>
            <p:cNvCxnSpPr>
              <a:stCxn id="372" idx="0"/>
              <a:endCxn id="372" idx="4"/>
            </p:cNvCxnSpPr>
            <p:nvPr/>
          </p:nvCxnSpPr>
          <p:spPr>
            <a:xfrm rot="16200000" flipH="1">
              <a:off x="2750331" y="5393545"/>
              <a:ext cx="785818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4" name="Овал 373"/>
            <p:cNvSpPr/>
            <p:nvPr/>
          </p:nvSpPr>
          <p:spPr>
            <a:xfrm>
              <a:off x="3069421" y="4883951"/>
              <a:ext cx="142876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5" name="Овал 374"/>
            <p:cNvSpPr/>
            <p:nvPr/>
          </p:nvSpPr>
          <p:spPr>
            <a:xfrm>
              <a:off x="3000364" y="5143512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6" name="Овал 375"/>
            <p:cNvSpPr/>
            <p:nvPr/>
          </p:nvSpPr>
          <p:spPr>
            <a:xfrm>
              <a:off x="2928926" y="5286388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7" name="Овал 376"/>
            <p:cNvSpPr/>
            <p:nvPr/>
          </p:nvSpPr>
          <p:spPr>
            <a:xfrm>
              <a:off x="2928926" y="5429264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8" name="Овал 377"/>
            <p:cNvSpPr/>
            <p:nvPr/>
          </p:nvSpPr>
          <p:spPr>
            <a:xfrm>
              <a:off x="3000364" y="5572140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9" name="Овал 378"/>
            <p:cNvSpPr/>
            <p:nvPr/>
          </p:nvSpPr>
          <p:spPr>
            <a:xfrm>
              <a:off x="3214678" y="5143512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0" name="Овал 379"/>
            <p:cNvSpPr/>
            <p:nvPr/>
          </p:nvSpPr>
          <p:spPr>
            <a:xfrm>
              <a:off x="3286116" y="5286388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1" name="Овал 380"/>
            <p:cNvSpPr/>
            <p:nvPr/>
          </p:nvSpPr>
          <p:spPr>
            <a:xfrm>
              <a:off x="3286116" y="5429264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2" name="Овал 381"/>
            <p:cNvSpPr/>
            <p:nvPr/>
          </p:nvSpPr>
          <p:spPr>
            <a:xfrm>
              <a:off x="3214678" y="5572140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89" name="Полилиния 388"/>
          <p:cNvSpPr/>
          <p:nvPr/>
        </p:nvSpPr>
        <p:spPr>
          <a:xfrm>
            <a:off x="262759" y="3247697"/>
            <a:ext cx="308713" cy="109866"/>
          </a:xfrm>
          <a:custGeom>
            <a:avLst/>
            <a:gdLst>
              <a:gd name="connsiteX0" fmla="*/ 0 w 420413"/>
              <a:gd name="connsiteY0" fmla="*/ 0 h 287282"/>
              <a:gd name="connsiteX1" fmla="*/ 220717 w 420413"/>
              <a:gd name="connsiteY1" fmla="*/ 283779 h 287282"/>
              <a:gd name="connsiteX2" fmla="*/ 420413 w 420413"/>
              <a:gd name="connsiteY2" fmla="*/ 21020 h 287282"/>
              <a:gd name="connsiteX0" fmla="*/ 0 w 420413"/>
              <a:gd name="connsiteY0" fmla="*/ 0 h 283779"/>
              <a:gd name="connsiteX1" fmla="*/ 220717 w 420413"/>
              <a:gd name="connsiteY1" fmla="*/ 283779 h 283779"/>
              <a:gd name="connsiteX2" fmla="*/ 420413 w 420413"/>
              <a:gd name="connsiteY2" fmla="*/ 21020 h 283779"/>
              <a:gd name="connsiteX0" fmla="*/ 0 w 420413"/>
              <a:gd name="connsiteY0" fmla="*/ 0 h 283779"/>
              <a:gd name="connsiteX1" fmla="*/ 220717 w 420413"/>
              <a:gd name="connsiteY1" fmla="*/ 283779 h 283779"/>
              <a:gd name="connsiteX2" fmla="*/ 420413 w 420413"/>
              <a:gd name="connsiteY2" fmla="*/ 21020 h 283779"/>
              <a:gd name="connsiteX0" fmla="*/ 0 w 420413"/>
              <a:gd name="connsiteY0" fmla="*/ 6132 h 289911"/>
              <a:gd name="connsiteX1" fmla="*/ 220717 w 420413"/>
              <a:gd name="connsiteY1" fmla="*/ 289911 h 289911"/>
              <a:gd name="connsiteX2" fmla="*/ 420413 w 420413"/>
              <a:gd name="connsiteY2" fmla="*/ 27152 h 289911"/>
              <a:gd name="connsiteX0" fmla="*/ 0 w 420413"/>
              <a:gd name="connsiteY0" fmla="*/ 0 h 283779"/>
              <a:gd name="connsiteX1" fmla="*/ 220717 w 420413"/>
              <a:gd name="connsiteY1" fmla="*/ 283779 h 283779"/>
              <a:gd name="connsiteX2" fmla="*/ 420413 w 420413"/>
              <a:gd name="connsiteY2" fmla="*/ 21020 h 283779"/>
              <a:gd name="connsiteX0" fmla="*/ 0 w 420413"/>
              <a:gd name="connsiteY0" fmla="*/ 0 h 283779"/>
              <a:gd name="connsiteX1" fmla="*/ 220717 w 420413"/>
              <a:gd name="connsiteY1" fmla="*/ 283779 h 283779"/>
              <a:gd name="connsiteX2" fmla="*/ 420413 w 420413"/>
              <a:gd name="connsiteY2" fmla="*/ 21020 h 283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20413" h="283779">
                <a:moveTo>
                  <a:pt x="0" y="0"/>
                </a:moveTo>
                <a:cubicBezTo>
                  <a:pt x="149090" y="93335"/>
                  <a:pt x="163486" y="80086"/>
                  <a:pt x="220717" y="283779"/>
                </a:cubicBezTo>
                <a:cubicBezTo>
                  <a:pt x="307893" y="34541"/>
                  <a:pt x="297355" y="100451"/>
                  <a:pt x="420413" y="21020"/>
                </a:cubicBezTo>
              </a:path>
            </a:pathLst>
          </a:cu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0" name="Полилиния 389"/>
          <p:cNvSpPr/>
          <p:nvPr/>
        </p:nvSpPr>
        <p:spPr>
          <a:xfrm>
            <a:off x="928662" y="3286124"/>
            <a:ext cx="308713" cy="109866"/>
          </a:xfrm>
          <a:custGeom>
            <a:avLst/>
            <a:gdLst>
              <a:gd name="connsiteX0" fmla="*/ 0 w 420413"/>
              <a:gd name="connsiteY0" fmla="*/ 0 h 287282"/>
              <a:gd name="connsiteX1" fmla="*/ 220717 w 420413"/>
              <a:gd name="connsiteY1" fmla="*/ 283779 h 287282"/>
              <a:gd name="connsiteX2" fmla="*/ 420413 w 420413"/>
              <a:gd name="connsiteY2" fmla="*/ 21020 h 287282"/>
              <a:gd name="connsiteX0" fmla="*/ 0 w 420413"/>
              <a:gd name="connsiteY0" fmla="*/ 0 h 283779"/>
              <a:gd name="connsiteX1" fmla="*/ 220717 w 420413"/>
              <a:gd name="connsiteY1" fmla="*/ 283779 h 283779"/>
              <a:gd name="connsiteX2" fmla="*/ 420413 w 420413"/>
              <a:gd name="connsiteY2" fmla="*/ 21020 h 283779"/>
              <a:gd name="connsiteX0" fmla="*/ 0 w 420413"/>
              <a:gd name="connsiteY0" fmla="*/ 0 h 283779"/>
              <a:gd name="connsiteX1" fmla="*/ 220717 w 420413"/>
              <a:gd name="connsiteY1" fmla="*/ 283779 h 283779"/>
              <a:gd name="connsiteX2" fmla="*/ 420413 w 420413"/>
              <a:gd name="connsiteY2" fmla="*/ 21020 h 283779"/>
              <a:gd name="connsiteX0" fmla="*/ 0 w 420413"/>
              <a:gd name="connsiteY0" fmla="*/ 6132 h 289911"/>
              <a:gd name="connsiteX1" fmla="*/ 220717 w 420413"/>
              <a:gd name="connsiteY1" fmla="*/ 289911 h 289911"/>
              <a:gd name="connsiteX2" fmla="*/ 420413 w 420413"/>
              <a:gd name="connsiteY2" fmla="*/ 27152 h 289911"/>
              <a:gd name="connsiteX0" fmla="*/ 0 w 420413"/>
              <a:gd name="connsiteY0" fmla="*/ 0 h 283779"/>
              <a:gd name="connsiteX1" fmla="*/ 220717 w 420413"/>
              <a:gd name="connsiteY1" fmla="*/ 283779 h 283779"/>
              <a:gd name="connsiteX2" fmla="*/ 420413 w 420413"/>
              <a:gd name="connsiteY2" fmla="*/ 21020 h 283779"/>
              <a:gd name="connsiteX0" fmla="*/ 0 w 420413"/>
              <a:gd name="connsiteY0" fmla="*/ 0 h 283779"/>
              <a:gd name="connsiteX1" fmla="*/ 220717 w 420413"/>
              <a:gd name="connsiteY1" fmla="*/ 283779 h 283779"/>
              <a:gd name="connsiteX2" fmla="*/ 420413 w 420413"/>
              <a:gd name="connsiteY2" fmla="*/ 21020 h 283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20413" h="283779">
                <a:moveTo>
                  <a:pt x="0" y="0"/>
                </a:moveTo>
                <a:cubicBezTo>
                  <a:pt x="149090" y="93335"/>
                  <a:pt x="163486" y="80086"/>
                  <a:pt x="220717" y="283779"/>
                </a:cubicBezTo>
                <a:cubicBezTo>
                  <a:pt x="307893" y="34541"/>
                  <a:pt x="297355" y="100451"/>
                  <a:pt x="420413" y="21020"/>
                </a:cubicBezTo>
              </a:path>
            </a:pathLst>
          </a:cu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1" name="Полилиния 390"/>
          <p:cNvSpPr/>
          <p:nvPr/>
        </p:nvSpPr>
        <p:spPr>
          <a:xfrm>
            <a:off x="428596" y="3071810"/>
            <a:ext cx="308713" cy="109866"/>
          </a:xfrm>
          <a:custGeom>
            <a:avLst/>
            <a:gdLst>
              <a:gd name="connsiteX0" fmla="*/ 0 w 420413"/>
              <a:gd name="connsiteY0" fmla="*/ 0 h 287282"/>
              <a:gd name="connsiteX1" fmla="*/ 220717 w 420413"/>
              <a:gd name="connsiteY1" fmla="*/ 283779 h 287282"/>
              <a:gd name="connsiteX2" fmla="*/ 420413 w 420413"/>
              <a:gd name="connsiteY2" fmla="*/ 21020 h 287282"/>
              <a:gd name="connsiteX0" fmla="*/ 0 w 420413"/>
              <a:gd name="connsiteY0" fmla="*/ 0 h 283779"/>
              <a:gd name="connsiteX1" fmla="*/ 220717 w 420413"/>
              <a:gd name="connsiteY1" fmla="*/ 283779 h 283779"/>
              <a:gd name="connsiteX2" fmla="*/ 420413 w 420413"/>
              <a:gd name="connsiteY2" fmla="*/ 21020 h 283779"/>
              <a:gd name="connsiteX0" fmla="*/ 0 w 420413"/>
              <a:gd name="connsiteY0" fmla="*/ 0 h 283779"/>
              <a:gd name="connsiteX1" fmla="*/ 220717 w 420413"/>
              <a:gd name="connsiteY1" fmla="*/ 283779 h 283779"/>
              <a:gd name="connsiteX2" fmla="*/ 420413 w 420413"/>
              <a:gd name="connsiteY2" fmla="*/ 21020 h 283779"/>
              <a:gd name="connsiteX0" fmla="*/ 0 w 420413"/>
              <a:gd name="connsiteY0" fmla="*/ 6132 h 289911"/>
              <a:gd name="connsiteX1" fmla="*/ 220717 w 420413"/>
              <a:gd name="connsiteY1" fmla="*/ 289911 h 289911"/>
              <a:gd name="connsiteX2" fmla="*/ 420413 w 420413"/>
              <a:gd name="connsiteY2" fmla="*/ 27152 h 289911"/>
              <a:gd name="connsiteX0" fmla="*/ 0 w 420413"/>
              <a:gd name="connsiteY0" fmla="*/ 0 h 283779"/>
              <a:gd name="connsiteX1" fmla="*/ 220717 w 420413"/>
              <a:gd name="connsiteY1" fmla="*/ 283779 h 283779"/>
              <a:gd name="connsiteX2" fmla="*/ 420413 w 420413"/>
              <a:gd name="connsiteY2" fmla="*/ 21020 h 283779"/>
              <a:gd name="connsiteX0" fmla="*/ 0 w 420413"/>
              <a:gd name="connsiteY0" fmla="*/ 0 h 283779"/>
              <a:gd name="connsiteX1" fmla="*/ 220717 w 420413"/>
              <a:gd name="connsiteY1" fmla="*/ 283779 h 283779"/>
              <a:gd name="connsiteX2" fmla="*/ 420413 w 420413"/>
              <a:gd name="connsiteY2" fmla="*/ 21020 h 283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20413" h="283779">
                <a:moveTo>
                  <a:pt x="0" y="0"/>
                </a:moveTo>
                <a:cubicBezTo>
                  <a:pt x="149090" y="93335"/>
                  <a:pt x="163486" y="80086"/>
                  <a:pt x="220717" y="283779"/>
                </a:cubicBezTo>
                <a:cubicBezTo>
                  <a:pt x="307893" y="34541"/>
                  <a:pt x="297355" y="100451"/>
                  <a:pt x="420413" y="21020"/>
                </a:cubicBezTo>
              </a:path>
            </a:pathLst>
          </a:cu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2" name="Полилиния 391"/>
          <p:cNvSpPr/>
          <p:nvPr/>
        </p:nvSpPr>
        <p:spPr>
          <a:xfrm>
            <a:off x="785786" y="3071810"/>
            <a:ext cx="308713" cy="109866"/>
          </a:xfrm>
          <a:custGeom>
            <a:avLst/>
            <a:gdLst>
              <a:gd name="connsiteX0" fmla="*/ 0 w 420413"/>
              <a:gd name="connsiteY0" fmla="*/ 0 h 287282"/>
              <a:gd name="connsiteX1" fmla="*/ 220717 w 420413"/>
              <a:gd name="connsiteY1" fmla="*/ 283779 h 287282"/>
              <a:gd name="connsiteX2" fmla="*/ 420413 w 420413"/>
              <a:gd name="connsiteY2" fmla="*/ 21020 h 287282"/>
              <a:gd name="connsiteX0" fmla="*/ 0 w 420413"/>
              <a:gd name="connsiteY0" fmla="*/ 0 h 283779"/>
              <a:gd name="connsiteX1" fmla="*/ 220717 w 420413"/>
              <a:gd name="connsiteY1" fmla="*/ 283779 h 283779"/>
              <a:gd name="connsiteX2" fmla="*/ 420413 w 420413"/>
              <a:gd name="connsiteY2" fmla="*/ 21020 h 283779"/>
              <a:gd name="connsiteX0" fmla="*/ 0 w 420413"/>
              <a:gd name="connsiteY0" fmla="*/ 0 h 283779"/>
              <a:gd name="connsiteX1" fmla="*/ 220717 w 420413"/>
              <a:gd name="connsiteY1" fmla="*/ 283779 h 283779"/>
              <a:gd name="connsiteX2" fmla="*/ 420413 w 420413"/>
              <a:gd name="connsiteY2" fmla="*/ 21020 h 283779"/>
              <a:gd name="connsiteX0" fmla="*/ 0 w 420413"/>
              <a:gd name="connsiteY0" fmla="*/ 6132 h 289911"/>
              <a:gd name="connsiteX1" fmla="*/ 220717 w 420413"/>
              <a:gd name="connsiteY1" fmla="*/ 289911 h 289911"/>
              <a:gd name="connsiteX2" fmla="*/ 420413 w 420413"/>
              <a:gd name="connsiteY2" fmla="*/ 27152 h 289911"/>
              <a:gd name="connsiteX0" fmla="*/ 0 w 420413"/>
              <a:gd name="connsiteY0" fmla="*/ 0 h 283779"/>
              <a:gd name="connsiteX1" fmla="*/ 220717 w 420413"/>
              <a:gd name="connsiteY1" fmla="*/ 283779 h 283779"/>
              <a:gd name="connsiteX2" fmla="*/ 420413 w 420413"/>
              <a:gd name="connsiteY2" fmla="*/ 21020 h 283779"/>
              <a:gd name="connsiteX0" fmla="*/ 0 w 420413"/>
              <a:gd name="connsiteY0" fmla="*/ 0 h 283779"/>
              <a:gd name="connsiteX1" fmla="*/ 220717 w 420413"/>
              <a:gd name="connsiteY1" fmla="*/ 283779 h 283779"/>
              <a:gd name="connsiteX2" fmla="*/ 420413 w 420413"/>
              <a:gd name="connsiteY2" fmla="*/ 21020 h 283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20413" h="283779">
                <a:moveTo>
                  <a:pt x="0" y="0"/>
                </a:moveTo>
                <a:cubicBezTo>
                  <a:pt x="149090" y="93335"/>
                  <a:pt x="163486" y="80086"/>
                  <a:pt x="220717" y="283779"/>
                </a:cubicBezTo>
                <a:cubicBezTo>
                  <a:pt x="307893" y="34541"/>
                  <a:pt x="297355" y="100451"/>
                  <a:pt x="420413" y="21020"/>
                </a:cubicBezTo>
              </a:path>
            </a:pathLst>
          </a:cu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3" name="Полилиния 392"/>
          <p:cNvSpPr/>
          <p:nvPr/>
        </p:nvSpPr>
        <p:spPr>
          <a:xfrm>
            <a:off x="642910" y="2857496"/>
            <a:ext cx="308713" cy="109866"/>
          </a:xfrm>
          <a:custGeom>
            <a:avLst/>
            <a:gdLst>
              <a:gd name="connsiteX0" fmla="*/ 0 w 420413"/>
              <a:gd name="connsiteY0" fmla="*/ 0 h 287282"/>
              <a:gd name="connsiteX1" fmla="*/ 220717 w 420413"/>
              <a:gd name="connsiteY1" fmla="*/ 283779 h 287282"/>
              <a:gd name="connsiteX2" fmla="*/ 420413 w 420413"/>
              <a:gd name="connsiteY2" fmla="*/ 21020 h 287282"/>
              <a:gd name="connsiteX0" fmla="*/ 0 w 420413"/>
              <a:gd name="connsiteY0" fmla="*/ 0 h 283779"/>
              <a:gd name="connsiteX1" fmla="*/ 220717 w 420413"/>
              <a:gd name="connsiteY1" fmla="*/ 283779 h 283779"/>
              <a:gd name="connsiteX2" fmla="*/ 420413 w 420413"/>
              <a:gd name="connsiteY2" fmla="*/ 21020 h 283779"/>
              <a:gd name="connsiteX0" fmla="*/ 0 w 420413"/>
              <a:gd name="connsiteY0" fmla="*/ 0 h 283779"/>
              <a:gd name="connsiteX1" fmla="*/ 220717 w 420413"/>
              <a:gd name="connsiteY1" fmla="*/ 283779 h 283779"/>
              <a:gd name="connsiteX2" fmla="*/ 420413 w 420413"/>
              <a:gd name="connsiteY2" fmla="*/ 21020 h 283779"/>
              <a:gd name="connsiteX0" fmla="*/ 0 w 420413"/>
              <a:gd name="connsiteY0" fmla="*/ 6132 h 289911"/>
              <a:gd name="connsiteX1" fmla="*/ 220717 w 420413"/>
              <a:gd name="connsiteY1" fmla="*/ 289911 h 289911"/>
              <a:gd name="connsiteX2" fmla="*/ 420413 w 420413"/>
              <a:gd name="connsiteY2" fmla="*/ 27152 h 289911"/>
              <a:gd name="connsiteX0" fmla="*/ 0 w 420413"/>
              <a:gd name="connsiteY0" fmla="*/ 0 h 283779"/>
              <a:gd name="connsiteX1" fmla="*/ 220717 w 420413"/>
              <a:gd name="connsiteY1" fmla="*/ 283779 h 283779"/>
              <a:gd name="connsiteX2" fmla="*/ 420413 w 420413"/>
              <a:gd name="connsiteY2" fmla="*/ 21020 h 283779"/>
              <a:gd name="connsiteX0" fmla="*/ 0 w 420413"/>
              <a:gd name="connsiteY0" fmla="*/ 0 h 283779"/>
              <a:gd name="connsiteX1" fmla="*/ 220717 w 420413"/>
              <a:gd name="connsiteY1" fmla="*/ 283779 h 283779"/>
              <a:gd name="connsiteX2" fmla="*/ 420413 w 420413"/>
              <a:gd name="connsiteY2" fmla="*/ 21020 h 283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20413" h="283779">
                <a:moveTo>
                  <a:pt x="0" y="0"/>
                </a:moveTo>
                <a:cubicBezTo>
                  <a:pt x="149090" y="93335"/>
                  <a:pt x="163486" y="80086"/>
                  <a:pt x="220717" y="283779"/>
                </a:cubicBezTo>
                <a:cubicBezTo>
                  <a:pt x="307893" y="34541"/>
                  <a:pt x="297355" y="100451"/>
                  <a:pt x="420413" y="21020"/>
                </a:cubicBezTo>
              </a:path>
            </a:pathLst>
          </a:cu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4" name="Овал 393"/>
          <p:cNvSpPr/>
          <p:nvPr/>
        </p:nvSpPr>
        <p:spPr>
          <a:xfrm>
            <a:off x="0" y="214290"/>
            <a:ext cx="1428728" cy="1357322"/>
          </a:xfrm>
          <a:prstGeom prst="ellipse">
            <a:avLst/>
          </a:prstGeom>
          <a:gradFill flip="none" rotWithShape="1">
            <a:gsLst>
              <a:gs pos="100000">
                <a:schemeClr val="bg1"/>
              </a:gs>
              <a:gs pos="2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5" name="Заголовок 394"/>
          <p:cNvSpPr>
            <a:spLocks noGrp="1"/>
          </p:cNvSpPr>
          <p:nvPr>
            <p:ph type="title"/>
          </p:nvPr>
        </p:nvSpPr>
        <p:spPr>
          <a:xfrm>
            <a:off x="417115" y="96473"/>
            <a:ext cx="8229600" cy="1041771"/>
          </a:xfrm>
          <a:prstGeom prst="round2SameRect">
            <a:avLst>
              <a:gd name="adj1" fmla="val 16667"/>
              <a:gd name="adj2" fmla="val 38889"/>
            </a:avLst>
          </a:prstGeom>
          <a:gradFill>
            <a:gsLst>
              <a:gs pos="100000">
                <a:srgbClr val="FFCCCC"/>
              </a:gs>
              <a:gs pos="26000">
                <a:schemeClr val="bg1"/>
              </a:gs>
            </a:gsLst>
            <a:path path="circle">
              <a:fillToRect l="50000" t="50000" r="50000" b="50000"/>
            </a:path>
          </a:gradFill>
          <a:scene3d>
            <a:camera prst="orthographicFront"/>
            <a:lightRig rig="threePt" dir="t"/>
          </a:scene3d>
          <a:sp3d>
            <a:bevelT w="171450" h="31750"/>
          </a:sp3d>
        </p:spPr>
        <p:txBody>
          <a:bodyPr>
            <a:noAutofit/>
          </a:bodyPr>
          <a:lstStyle/>
          <a:p>
            <a:r>
              <a:rPr lang="ru-RU" b="1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Шаг 2: изготовление матрешки</a:t>
            </a:r>
            <a:endParaRPr lang="ru-RU" b="1" dirty="0">
              <a:ln>
                <a:solidFill>
                  <a:sysClr val="windowText" lastClr="000000"/>
                </a:solidFill>
              </a:ln>
              <a:solidFill>
                <a:srgbClr val="C0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35" name="Объект 234"/>
          <p:cNvSpPr>
            <a:spLocks noGrp="1"/>
          </p:cNvSpPr>
          <p:nvPr>
            <p:ph sz="half" idx="2"/>
          </p:nvPr>
        </p:nvSpPr>
        <p:spPr>
          <a:xfrm>
            <a:off x="4478425" y="2122691"/>
            <a:ext cx="4541139" cy="370327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b="1" dirty="0" smtClean="0">
              <a:solidFill>
                <a:srgbClr val="002060"/>
              </a:solidFill>
              <a:latin typeface="Century Schoolbook" pitchFamily="18" charset="0"/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rgbClr val="002060"/>
                </a:solidFill>
                <a:latin typeface="Century Schoolbook" pitchFamily="18" charset="0"/>
              </a:rPr>
              <a:t>Наклеиваем изображение лица матрешки на шаблон</a:t>
            </a:r>
            <a:endParaRPr lang="ru-RU" b="1" dirty="0">
              <a:solidFill>
                <a:srgbClr val="002060"/>
              </a:solidFill>
              <a:latin typeface="Century Schoolbook" pitchFamily="18" charset="0"/>
            </a:endParaRPr>
          </a:p>
        </p:txBody>
      </p:sp>
      <p:grpSp>
        <p:nvGrpSpPr>
          <p:cNvPr id="291" name="Группа 329"/>
          <p:cNvGrpSpPr/>
          <p:nvPr/>
        </p:nvGrpSpPr>
        <p:grpSpPr>
          <a:xfrm>
            <a:off x="714348" y="6143644"/>
            <a:ext cx="642942" cy="571504"/>
            <a:chOff x="3533771" y="2640017"/>
            <a:chExt cx="1789109" cy="1289049"/>
          </a:xfrm>
          <a:effectLst>
            <a:outerShdw blurRad="76200" dist="63500" dir="2700000" algn="tl" rotWithShape="0">
              <a:prstClr val="black">
                <a:alpha val="64000"/>
              </a:prstClr>
            </a:outerShdw>
          </a:effectLst>
        </p:grpSpPr>
        <p:sp>
          <p:nvSpPr>
            <p:cNvPr id="296" name="Скругленный прямоугольник 295"/>
            <p:cNvSpPr/>
            <p:nvPr/>
          </p:nvSpPr>
          <p:spPr>
            <a:xfrm>
              <a:off x="4357686" y="3357562"/>
              <a:ext cx="142876" cy="357190"/>
            </a:xfrm>
            <a:prstGeom prst="roundRect">
              <a:avLst>
                <a:gd name="adj" fmla="val 50000"/>
              </a:avLst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1" name="Скругленный прямоугольник 300"/>
            <p:cNvSpPr/>
            <p:nvPr/>
          </p:nvSpPr>
          <p:spPr>
            <a:xfrm>
              <a:off x="4357686" y="3143248"/>
              <a:ext cx="142876" cy="285752"/>
            </a:xfrm>
            <a:prstGeom prst="roundRect">
              <a:avLst>
                <a:gd name="adj" fmla="val 30000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6" name="Полилиния 305">
              <a:hlinkClick r:id="" action="ppaction://hlinkshowjump?jump=endshow"/>
            </p:cNvPr>
            <p:cNvSpPr/>
            <p:nvPr/>
          </p:nvSpPr>
          <p:spPr>
            <a:xfrm flipV="1">
              <a:off x="4457695" y="3286124"/>
              <a:ext cx="571504" cy="642942"/>
            </a:xfrm>
            <a:custGeom>
              <a:avLst/>
              <a:gdLst>
                <a:gd name="connsiteX0" fmla="*/ 0 w 762000"/>
                <a:gd name="connsiteY0" fmla="*/ 466725 h 652463"/>
                <a:gd name="connsiteX1" fmla="*/ 762000 w 762000"/>
                <a:gd name="connsiteY1" fmla="*/ 0 h 652463"/>
                <a:gd name="connsiteX2" fmla="*/ 671513 w 762000"/>
                <a:gd name="connsiteY2" fmla="*/ 623888 h 652463"/>
                <a:gd name="connsiteX3" fmla="*/ 0 w 762000"/>
                <a:gd name="connsiteY3" fmla="*/ 652463 h 652463"/>
                <a:gd name="connsiteX4" fmla="*/ 0 w 762000"/>
                <a:gd name="connsiteY4" fmla="*/ 466725 h 652463"/>
                <a:gd name="connsiteX0" fmla="*/ 0 w 762000"/>
                <a:gd name="connsiteY0" fmla="*/ 565147 h 750885"/>
                <a:gd name="connsiteX1" fmla="*/ 762000 w 762000"/>
                <a:gd name="connsiteY1" fmla="*/ 98422 h 750885"/>
                <a:gd name="connsiteX2" fmla="*/ 671513 w 762000"/>
                <a:gd name="connsiteY2" fmla="*/ 722310 h 750885"/>
                <a:gd name="connsiteX3" fmla="*/ 0 w 762000"/>
                <a:gd name="connsiteY3" fmla="*/ 750885 h 750885"/>
                <a:gd name="connsiteX4" fmla="*/ 0 w 762000"/>
                <a:gd name="connsiteY4" fmla="*/ 565147 h 750885"/>
                <a:gd name="connsiteX0" fmla="*/ 0 w 762000"/>
                <a:gd name="connsiteY0" fmla="*/ 565147 h 750885"/>
                <a:gd name="connsiteX1" fmla="*/ 762000 w 762000"/>
                <a:gd name="connsiteY1" fmla="*/ 98422 h 750885"/>
                <a:gd name="connsiteX2" fmla="*/ 671513 w 762000"/>
                <a:gd name="connsiteY2" fmla="*/ 722310 h 750885"/>
                <a:gd name="connsiteX3" fmla="*/ 0 w 762000"/>
                <a:gd name="connsiteY3" fmla="*/ 750885 h 750885"/>
                <a:gd name="connsiteX4" fmla="*/ 0 w 762000"/>
                <a:gd name="connsiteY4" fmla="*/ 565147 h 750885"/>
                <a:gd name="connsiteX0" fmla="*/ 0 w 865184"/>
                <a:gd name="connsiteY0" fmla="*/ 565147 h 750885"/>
                <a:gd name="connsiteX1" fmla="*/ 762000 w 865184"/>
                <a:gd name="connsiteY1" fmla="*/ 98422 h 750885"/>
                <a:gd name="connsiteX2" fmla="*/ 671513 w 865184"/>
                <a:gd name="connsiteY2" fmla="*/ 722310 h 750885"/>
                <a:gd name="connsiteX3" fmla="*/ 0 w 865184"/>
                <a:gd name="connsiteY3" fmla="*/ 750885 h 750885"/>
                <a:gd name="connsiteX4" fmla="*/ 0 w 865184"/>
                <a:gd name="connsiteY4" fmla="*/ 565147 h 750885"/>
                <a:gd name="connsiteX0" fmla="*/ 0 w 865184"/>
                <a:gd name="connsiteY0" fmla="*/ 565147 h 752474"/>
                <a:gd name="connsiteX1" fmla="*/ 762000 w 865184"/>
                <a:gd name="connsiteY1" fmla="*/ 98422 h 752474"/>
                <a:gd name="connsiteX2" fmla="*/ 671513 w 865184"/>
                <a:gd name="connsiteY2" fmla="*/ 722310 h 752474"/>
                <a:gd name="connsiteX3" fmla="*/ 0 w 865184"/>
                <a:gd name="connsiteY3" fmla="*/ 750885 h 752474"/>
                <a:gd name="connsiteX4" fmla="*/ 0 w 865184"/>
                <a:gd name="connsiteY4" fmla="*/ 565147 h 752474"/>
                <a:gd name="connsiteX0" fmla="*/ 0 w 865184"/>
                <a:gd name="connsiteY0" fmla="*/ 565147 h 750885"/>
                <a:gd name="connsiteX1" fmla="*/ 762000 w 865184"/>
                <a:gd name="connsiteY1" fmla="*/ 98422 h 750885"/>
                <a:gd name="connsiteX2" fmla="*/ 671513 w 865184"/>
                <a:gd name="connsiteY2" fmla="*/ 722310 h 750885"/>
                <a:gd name="connsiteX3" fmla="*/ 0 w 865184"/>
                <a:gd name="connsiteY3" fmla="*/ 750885 h 750885"/>
                <a:gd name="connsiteX4" fmla="*/ 0 w 865184"/>
                <a:gd name="connsiteY4" fmla="*/ 565147 h 750885"/>
                <a:gd name="connsiteX0" fmla="*/ 0 w 865184"/>
                <a:gd name="connsiteY0" fmla="*/ 565147 h 888998"/>
                <a:gd name="connsiteX1" fmla="*/ 762000 w 865184"/>
                <a:gd name="connsiteY1" fmla="*/ 98422 h 888998"/>
                <a:gd name="connsiteX2" fmla="*/ 671513 w 865184"/>
                <a:gd name="connsiteY2" fmla="*/ 722310 h 888998"/>
                <a:gd name="connsiteX3" fmla="*/ 0 w 865184"/>
                <a:gd name="connsiteY3" fmla="*/ 750885 h 888998"/>
                <a:gd name="connsiteX4" fmla="*/ 0 w 865184"/>
                <a:gd name="connsiteY4" fmla="*/ 565147 h 888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65184" h="888998">
                  <a:moveTo>
                    <a:pt x="0" y="565147"/>
                  </a:moveTo>
                  <a:cubicBezTo>
                    <a:pt x="363536" y="0"/>
                    <a:pt x="436560" y="163513"/>
                    <a:pt x="762000" y="98422"/>
                  </a:cubicBezTo>
                  <a:cubicBezTo>
                    <a:pt x="865184" y="358776"/>
                    <a:pt x="792154" y="666749"/>
                    <a:pt x="671513" y="722310"/>
                  </a:cubicBezTo>
                  <a:cubicBezTo>
                    <a:pt x="404810" y="888998"/>
                    <a:pt x="223838" y="741360"/>
                    <a:pt x="0" y="750885"/>
                  </a:cubicBezTo>
                  <a:lnTo>
                    <a:pt x="0" y="565147"/>
                  </a:lnTo>
                  <a:close/>
                </a:path>
              </a:pathLst>
            </a:custGeom>
            <a:ln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1" name="Полилиния 310">
              <a:hlinkClick r:id="" action="ppaction://hlinkshowjump?jump=endshow"/>
            </p:cNvPr>
            <p:cNvSpPr/>
            <p:nvPr/>
          </p:nvSpPr>
          <p:spPr>
            <a:xfrm flipH="1" flipV="1">
              <a:off x="3824286" y="3286124"/>
              <a:ext cx="571504" cy="642942"/>
            </a:xfrm>
            <a:custGeom>
              <a:avLst/>
              <a:gdLst>
                <a:gd name="connsiteX0" fmla="*/ 0 w 762000"/>
                <a:gd name="connsiteY0" fmla="*/ 466725 h 652463"/>
                <a:gd name="connsiteX1" fmla="*/ 762000 w 762000"/>
                <a:gd name="connsiteY1" fmla="*/ 0 h 652463"/>
                <a:gd name="connsiteX2" fmla="*/ 671513 w 762000"/>
                <a:gd name="connsiteY2" fmla="*/ 623888 h 652463"/>
                <a:gd name="connsiteX3" fmla="*/ 0 w 762000"/>
                <a:gd name="connsiteY3" fmla="*/ 652463 h 652463"/>
                <a:gd name="connsiteX4" fmla="*/ 0 w 762000"/>
                <a:gd name="connsiteY4" fmla="*/ 466725 h 652463"/>
                <a:gd name="connsiteX0" fmla="*/ 0 w 762000"/>
                <a:gd name="connsiteY0" fmla="*/ 565147 h 750885"/>
                <a:gd name="connsiteX1" fmla="*/ 762000 w 762000"/>
                <a:gd name="connsiteY1" fmla="*/ 98422 h 750885"/>
                <a:gd name="connsiteX2" fmla="*/ 671513 w 762000"/>
                <a:gd name="connsiteY2" fmla="*/ 722310 h 750885"/>
                <a:gd name="connsiteX3" fmla="*/ 0 w 762000"/>
                <a:gd name="connsiteY3" fmla="*/ 750885 h 750885"/>
                <a:gd name="connsiteX4" fmla="*/ 0 w 762000"/>
                <a:gd name="connsiteY4" fmla="*/ 565147 h 750885"/>
                <a:gd name="connsiteX0" fmla="*/ 0 w 762000"/>
                <a:gd name="connsiteY0" fmla="*/ 565147 h 750885"/>
                <a:gd name="connsiteX1" fmla="*/ 762000 w 762000"/>
                <a:gd name="connsiteY1" fmla="*/ 98422 h 750885"/>
                <a:gd name="connsiteX2" fmla="*/ 671513 w 762000"/>
                <a:gd name="connsiteY2" fmla="*/ 722310 h 750885"/>
                <a:gd name="connsiteX3" fmla="*/ 0 w 762000"/>
                <a:gd name="connsiteY3" fmla="*/ 750885 h 750885"/>
                <a:gd name="connsiteX4" fmla="*/ 0 w 762000"/>
                <a:gd name="connsiteY4" fmla="*/ 565147 h 750885"/>
                <a:gd name="connsiteX0" fmla="*/ 0 w 865184"/>
                <a:gd name="connsiteY0" fmla="*/ 565147 h 750885"/>
                <a:gd name="connsiteX1" fmla="*/ 762000 w 865184"/>
                <a:gd name="connsiteY1" fmla="*/ 98422 h 750885"/>
                <a:gd name="connsiteX2" fmla="*/ 671513 w 865184"/>
                <a:gd name="connsiteY2" fmla="*/ 722310 h 750885"/>
                <a:gd name="connsiteX3" fmla="*/ 0 w 865184"/>
                <a:gd name="connsiteY3" fmla="*/ 750885 h 750885"/>
                <a:gd name="connsiteX4" fmla="*/ 0 w 865184"/>
                <a:gd name="connsiteY4" fmla="*/ 565147 h 750885"/>
                <a:gd name="connsiteX0" fmla="*/ 0 w 865184"/>
                <a:gd name="connsiteY0" fmla="*/ 565147 h 752474"/>
                <a:gd name="connsiteX1" fmla="*/ 762000 w 865184"/>
                <a:gd name="connsiteY1" fmla="*/ 98422 h 752474"/>
                <a:gd name="connsiteX2" fmla="*/ 671513 w 865184"/>
                <a:gd name="connsiteY2" fmla="*/ 722310 h 752474"/>
                <a:gd name="connsiteX3" fmla="*/ 0 w 865184"/>
                <a:gd name="connsiteY3" fmla="*/ 750885 h 752474"/>
                <a:gd name="connsiteX4" fmla="*/ 0 w 865184"/>
                <a:gd name="connsiteY4" fmla="*/ 565147 h 752474"/>
                <a:gd name="connsiteX0" fmla="*/ 0 w 865184"/>
                <a:gd name="connsiteY0" fmla="*/ 565147 h 750885"/>
                <a:gd name="connsiteX1" fmla="*/ 762000 w 865184"/>
                <a:gd name="connsiteY1" fmla="*/ 98422 h 750885"/>
                <a:gd name="connsiteX2" fmla="*/ 671513 w 865184"/>
                <a:gd name="connsiteY2" fmla="*/ 722310 h 750885"/>
                <a:gd name="connsiteX3" fmla="*/ 0 w 865184"/>
                <a:gd name="connsiteY3" fmla="*/ 750885 h 750885"/>
                <a:gd name="connsiteX4" fmla="*/ 0 w 865184"/>
                <a:gd name="connsiteY4" fmla="*/ 565147 h 750885"/>
                <a:gd name="connsiteX0" fmla="*/ 0 w 865184"/>
                <a:gd name="connsiteY0" fmla="*/ 565147 h 888998"/>
                <a:gd name="connsiteX1" fmla="*/ 762000 w 865184"/>
                <a:gd name="connsiteY1" fmla="*/ 98422 h 888998"/>
                <a:gd name="connsiteX2" fmla="*/ 671513 w 865184"/>
                <a:gd name="connsiteY2" fmla="*/ 722310 h 888998"/>
                <a:gd name="connsiteX3" fmla="*/ 0 w 865184"/>
                <a:gd name="connsiteY3" fmla="*/ 750885 h 888998"/>
                <a:gd name="connsiteX4" fmla="*/ 0 w 865184"/>
                <a:gd name="connsiteY4" fmla="*/ 565147 h 888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65184" h="888998">
                  <a:moveTo>
                    <a:pt x="0" y="565147"/>
                  </a:moveTo>
                  <a:cubicBezTo>
                    <a:pt x="363536" y="0"/>
                    <a:pt x="436560" y="163513"/>
                    <a:pt x="762000" y="98422"/>
                  </a:cubicBezTo>
                  <a:cubicBezTo>
                    <a:pt x="865184" y="358776"/>
                    <a:pt x="792154" y="666749"/>
                    <a:pt x="671513" y="722310"/>
                  </a:cubicBezTo>
                  <a:cubicBezTo>
                    <a:pt x="404810" y="888998"/>
                    <a:pt x="223838" y="741360"/>
                    <a:pt x="0" y="750885"/>
                  </a:cubicBezTo>
                  <a:lnTo>
                    <a:pt x="0" y="565147"/>
                  </a:lnTo>
                  <a:close/>
                </a:path>
              </a:pathLst>
            </a:custGeom>
            <a:ln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3" name="Скругленный прямоугольник 342"/>
            <p:cNvSpPr/>
            <p:nvPr/>
          </p:nvSpPr>
          <p:spPr>
            <a:xfrm>
              <a:off x="4357686" y="3071810"/>
              <a:ext cx="142876" cy="142876"/>
            </a:xfrm>
            <a:prstGeom prst="roundRect">
              <a:avLst>
                <a:gd name="adj" fmla="val 41111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5" name="Полилиния 344">
              <a:hlinkClick r:id="" action="ppaction://hlinkshowjump?jump=endshow"/>
            </p:cNvPr>
            <p:cNvSpPr/>
            <p:nvPr/>
          </p:nvSpPr>
          <p:spPr>
            <a:xfrm>
              <a:off x="4457696" y="2640017"/>
              <a:ext cx="865184" cy="888998"/>
            </a:xfrm>
            <a:custGeom>
              <a:avLst/>
              <a:gdLst>
                <a:gd name="connsiteX0" fmla="*/ 0 w 762000"/>
                <a:gd name="connsiteY0" fmla="*/ 466725 h 652463"/>
                <a:gd name="connsiteX1" fmla="*/ 762000 w 762000"/>
                <a:gd name="connsiteY1" fmla="*/ 0 h 652463"/>
                <a:gd name="connsiteX2" fmla="*/ 671513 w 762000"/>
                <a:gd name="connsiteY2" fmla="*/ 623888 h 652463"/>
                <a:gd name="connsiteX3" fmla="*/ 0 w 762000"/>
                <a:gd name="connsiteY3" fmla="*/ 652463 h 652463"/>
                <a:gd name="connsiteX4" fmla="*/ 0 w 762000"/>
                <a:gd name="connsiteY4" fmla="*/ 466725 h 652463"/>
                <a:gd name="connsiteX0" fmla="*/ 0 w 762000"/>
                <a:gd name="connsiteY0" fmla="*/ 565147 h 750885"/>
                <a:gd name="connsiteX1" fmla="*/ 762000 w 762000"/>
                <a:gd name="connsiteY1" fmla="*/ 98422 h 750885"/>
                <a:gd name="connsiteX2" fmla="*/ 671513 w 762000"/>
                <a:gd name="connsiteY2" fmla="*/ 722310 h 750885"/>
                <a:gd name="connsiteX3" fmla="*/ 0 w 762000"/>
                <a:gd name="connsiteY3" fmla="*/ 750885 h 750885"/>
                <a:gd name="connsiteX4" fmla="*/ 0 w 762000"/>
                <a:gd name="connsiteY4" fmla="*/ 565147 h 750885"/>
                <a:gd name="connsiteX0" fmla="*/ 0 w 762000"/>
                <a:gd name="connsiteY0" fmla="*/ 565147 h 750885"/>
                <a:gd name="connsiteX1" fmla="*/ 762000 w 762000"/>
                <a:gd name="connsiteY1" fmla="*/ 98422 h 750885"/>
                <a:gd name="connsiteX2" fmla="*/ 671513 w 762000"/>
                <a:gd name="connsiteY2" fmla="*/ 722310 h 750885"/>
                <a:gd name="connsiteX3" fmla="*/ 0 w 762000"/>
                <a:gd name="connsiteY3" fmla="*/ 750885 h 750885"/>
                <a:gd name="connsiteX4" fmla="*/ 0 w 762000"/>
                <a:gd name="connsiteY4" fmla="*/ 565147 h 750885"/>
                <a:gd name="connsiteX0" fmla="*/ 0 w 865184"/>
                <a:gd name="connsiteY0" fmla="*/ 565147 h 750885"/>
                <a:gd name="connsiteX1" fmla="*/ 762000 w 865184"/>
                <a:gd name="connsiteY1" fmla="*/ 98422 h 750885"/>
                <a:gd name="connsiteX2" fmla="*/ 671513 w 865184"/>
                <a:gd name="connsiteY2" fmla="*/ 722310 h 750885"/>
                <a:gd name="connsiteX3" fmla="*/ 0 w 865184"/>
                <a:gd name="connsiteY3" fmla="*/ 750885 h 750885"/>
                <a:gd name="connsiteX4" fmla="*/ 0 w 865184"/>
                <a:gd name="connsiteY4" fmla="*/ 565147 h 750885"/>
                <a:gd name="connsiteX0" fmla="*/ 0 w 865184"/>
                <a:gd name="connsiteY0" fmla="*/ 565147 h 752474"/>
                <a:gd name="connsiteX1" fmla="*/ 762000 w 865184"/>
                <a:gd name="connsiteY1" fmla="*/ 98422 h 752474"/>
                <a:gd name="connsiteX2" fmla="*/ 671513 w 865184"/>
                <a:gd name="connsiteY2" fmla="*/ 722310 h 752474"/>
                <a:gd name="connsiteX3" fmla="*/ 0 w 865184"/>
                <a:gd name="connsiteY3" fmla="*/ 750885 h 752474"/>
                <a:gd name="connsiteX4" fmla="*/ 0 w 865184"/>
                <a:gd name="connsiteY4" fmla="*/ 565147 h 752474"/>
                <a:gd name="connsiteX0" fmla="*/ 0 w 865184"/>
                <a:gd name="connsiteY0" fmla="*/ 565147 h 750885"/>
                <a:gd name="connsiteX1" fmla="*/ 762000 w 865184"/>
                <a:gd name="connsiteY1" fmla="*/ 98422 h 750885"/>
                <a:gd name="connsiteX2" fmla="*/ 671513 w 865184"/>
                <a:gd name="connsiteY2" fmla="*/ 722310 h 750885"/>
                <a:gd name="connsiteX3" fmla="*/ 0 w 865184"/>
                <a:gd name="connsiteY3" fmla="*/ 750885 h 750885"/>
                <a:gd name="connsiteX4" fmla="*/ 0 w 865184"/>
                <a:gd name="connsiteY4" fmla="*/ 565147 h 750885"/>
                <a:gd name="connsiteX0" fmla="*/ 0 w 865184"/>
                <a:gd name="connsiteY0" fmla="*/ 565147 h 888998"/>
                <a:gd name="connsiteX1" fmla="*/ 762000 w 865184"/>
                <a:gd name="connsiteY1" fmla="*/ 98422 h 888998"/>
                <a:gd name="connsiteX2" fmla="*/ 671513 w 865184"/>
                <a:gd name="connsiteY2" fmla="*/ 722310 h 888998"/>
                <a:gd name="connsiteX3" fmla="*/ 0 w 865184"/>
                <a:gd name="connsiteY3" fmla="*/ 750885 h 888998"/>
                <a:gd name="connsiteX4" fmla="*/ 0 w 865184"/>
                <a:gd name="connsiteY4" fmla="*/ 565147 h 888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65184" h="888998">
                  <a:moveTo>
                    <a:pt x="0" y="565147"/>
                  </a:moveTo>
                  <a:cubicBezTo>
                    <a:pt x="363536" y="0"/>
                    <a:pt x="436560" y="163513"/>
                    <a:pt x="762000" y="98422"/>
                  </a:cubicBezTo>
                  <a:cubicBezTo>
                    <a:pt x="865184" y="358776"/>
                    <a:pt x="792154" y="666749"/>
                    <a:pt x="671513" y="722310"/>
                  </a:cubicBezTo>
                  <a:cubicBezTo>
                    <a:pt x="404810" y="888998"/>
                    <a:pt x="223838" y="741360"/>
                    <a:pt x="0" y="750885"/>
                  </a:cubicBezTo>
                  <a:lnTo>
                    <a:pt x="0" y="565147"/>
                  </a:lnTo>
                  <a:close/>
                </a:path>
              </a:pathLst>
            </a:custGeom>
            <a:ln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6" name="Полилиния 355">
              <a:hlinkClick r:id="" action="ppaction://hlinkshowjump?jump=endshow"/>
            </p:cNvPr>
            <p:cNvSpPr/>
            <p:nvPr/>
          </p:nvSpPr>
          <p:spPr>
            <a:xfrm flipH="1">
              <a:off x="3533771" y="2647945"/>
              <a:ext cx="865184" cy="888998"/>
            </a:xfrm>
            <a:custGeom>
              <a:avLst/>
              <a:gdLst>
                <a:gd name="connsiteX0" fmla="*/ 0 w 762000"/>
                <a:gd name="connsiteY0" fmla="*/ 466725 h 652463"/>
                <a:gd name="connsiteX1" fmla="*/ 762000 w 762000"/>
                <a:gd name="connsiteY1" fmla="*/ 0 h 652463"/>
                <a:gd name="connsiteX2" fmla="*/ 671513 w 762000"/>
                <a:gd name="connsiteY2" fmla="*/ 623888 h 652463"/>
                <a:gd name="connsiteX3" fmla="*/ 0 w 762000"/>
                <a:gd name="connsiteY3" fmla="*/ 652463 h 652463"/>
                <a:gd name="connsiteX4" fmla="*/ 0 w 762000"/>
                <a:gd name="connsiteY4" fmla="*/ 466725 h 652463"/>
                <a:gd name="connsiteX0" fmla="*/ 0 w 762000"/>
                <a:gd name="connsiteY0" fmla="*/ 565147 h 750885"/>
                <a:gd name="connsiteX1" fmla="*/ 762000 w 762000"/>
                <a:gd name="connsiteY1" fmla="*/ 98422 h 750885"/>
                <a:gd name="connsiteX2" fmla="*/ 671513 w 762000"/>
                <a:gd name="connsiteY2" fmla="*/ 722310 h 750885"/>
                <a:gd name="connsiteX3" fmla="*/ 0 w 762000"/>
                <a:gd name="connsiteY3" fmla="*/ 750885 h 750885"/>
                <a:gd name="connsiteX4" fmla="*/ 0 w 762000"/>
                <a:gd name="connsiteY4" fmla="*/ 565147 h 750885"/>
                <a:gd name="connsiteX0" fmla="*/ 0 w 762000"/>
                <a:gd name="connsiteY0" fmla="*/ 565147 h 750885"/>
                <a:gd name="connsiteX1" fmla="*/ 762000 w 762000"/>
                <a:gd name="connsiteY1" fmla="*/ 98422 h 750885"/>
                <a:gd name="connsiteX2" fmla="*/ 671513 w 762000"/>
                <a:gd name="connsiteY2" fmla="*/ 722310 h 750885"/>
                <a:gd name="connsiteX3" fmla="*/ 0 w 762000"/>
                <a:gd name="connsiteY3" fmla="*/ 750885 h 750885"/>
                <a:gd name="connsiteX4" fmla="*/ 0 w 762000"/>
                <a:gd name="connsiteY4" fmla="*/ 565147 h 750885"/>
                <a:gd name="connsiteX0" fmla="*/ 0 w 865184"/>
                <a:gd name="connsiteY0" fmla="*/ 565147 h 750885"/>
                <a:gd name="connsiteX1" fmla="*/ 762000 w 865184"/>
                <a:gd name="connsiteY1" fmla="*/ 98422 h 750885"/>
                <a:gd name="connsiteX2" fmla="*/ 671513 w 865184"/>
                <a:gd name="connsiteY2" fmla="*/ 722310 h 750885"/>
                <a:gd name="connsiteX3" fmla="*/ 0 w 865184"/>
                <a:gd name="connsiteY3" fmla="*/ 750885 h 750885"/>
                <a:gd name="connsiteX4" fmla="*/ 0 w 865184"/>
                <a:gd name="connsiteY4" fmla="*/ 565147 h 750885"/>
                <a:gd name="connsiteX0" fmla="*/ 0 w 865184"/>
                <a:gd name="connsiteY0" fmla="*/ 565147 h 752474"/>
                <a:gd name="connsiteX1" fmla="*/ 762000 w 865184"/>
                <a:gd name="connsiteY1" fmla="*/ 98422 h 752474"/>
                <a:gd name="connsiteX2" fmla="*/ 671513 w 865184"/>
                <a:gd name="connsiteY2" fmla="*/ 722310 h 752474"/>
                <a:gd name="connsiteX3" fmla="*/ 0 w 865184"/>
                <a:gd name="connsiteY3" fmla="*/ 750885 h 752474"/>
                <a:gd name="connsiteX4" fmla="*/ 0 w 865184"/>
                <a:gd name="connsiteY4" fmla="*/ 565147 h 752474"/>
                <a:gd name="connsiteX0" fmla="*/ 0 w 865184"/>
                <a:gd name="connsiteY0" fmla="*/ 565147 h 750885"/>
                <a:gd name="connsiteX1" fmla="*/ 762000 w 865184"/>
                <a:gd name="connsiteY1" fmla="*/ 98422 h 750885"/>
                <a:gd name="connsiteX2" fmla="*/ 671513 w 865184"/>
                <a:gd name="connsiteY2" fmla="*/ 722310 h 750885"/>
                <a:gd name="connsiteX3" fmla="*/ 0 w 865184"/>
                <a:gd name="connsiteY3" fmla="*/ 750885 h 750885"/>
                <a:gd name="connsiteX4" fmla="*/ 0 w 865184"/>
                <a:gd name="connsiteY4" fmla="*/ 565147 h 750885"/>
                <a:gd name="connsiteX0" fmla="*/ 0 w 865184"/>
                <a:gd name="connsiteY0" fmla="*/ 565147 h 888998"/>
                <a:gd name="connsiteX1" fmla="*/ 762000 w 865184"/>
                <a:gd name="connsiteY1" fmla="*/ 98422 h 888998"/>
                <a:gd name="connsiteX2" fmla="*/ 671513 w 865184"/>
                <a:gd name="connsiteY2" fmla="*/ 722310 h 888998"/>
                <a:gd name="connsiteX3" fmla="*/ 0 w 865184"/>
                <a:gd name="connsiteY3" fmla="*/ 750885 h 888998"/>
                <a:gd name="connsiteX4" fmla="*/ 0 w 865184"/>
                <a:gd name="connsiteY4" fmla="*/ 565147 h 888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65184" h="888998">
                  <a:moveTo>
                    <a:pt x="0" y="565147"/>
                  </a:moveTo>
                  <a:cubicBezTo>
                    <a:pt x="363536" y="0"/>
                    <a:pt x="436560" y="163513"/>
                    <a:pt x="762000" y="98422"/>
                  </a:cubicBezTo>
                  <a:cubicBezTo>
                    <a:pt x="865184" y="358776"/>
                    <a:pt x="792154" y="666749"/>
                    <a:pt x="671513" y="722310"/>
                  </a:cubicBezTo>
                  <a:cubicBezTo>
                    <a:pt x="404810" y="888998"/>
                    <a:pt x="223838" y="741360"/>
                    <a:pt x="0" y="750885"/>
                  </a:cubicBezTo>
                  <a:lnTo>
                    <a:pt x="0" y="565147"/>
                  </a:lnTo>
                  <a:close/>
                </a:path>
              </a:pathLst>
            </a:custGeom>
            <a:ln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57" name="Группа 329"/>
          <p:cNvGrpSpPr/>
          <p:nvPr/>
        </p:nvGrpSpPr>
        <p:grpSpPr>
          <a:xfrm rot="16200000">
            <a:off x="7329611" y="6108409"/>
            <a:ext cx="635210" cy="578268"/>
            <a:chOff x="3533771" y="2640017"/>
            <a:chExt cx="1789109" cy="1289049"/>
          </a:xfrm>
          <a:effectLst>
            <a:outerShdw blurRad="76200" dist="63500" dir="2700000" algn="tl" rotWithShape="0">
              <a:prstClr val="black">
                <a:alpha val="64000"/>
              </a:prstClr>
            </a:outerShdw>
          </a:effectLst>
        </p:grpSpPr>
        <p:sp>
          <p:nvSpPr>
            <p:cNvPr id="370" name="Скругленный прямоугольник 369"/>
            <p:cNvSpPr/>
            <p:nvPr/>
          </p:nvSpPr>
          <p:spPr>
            <a:xfrm>
              <a:off x="4357686" y="3357562"/>
              <a:ext cx="142876" cy="357190"/>
            </a:xfrm>
            <a:prstGeom prst="roundRect">
              <a:avLst>
                <a:gd name="adj" fmla="val 50000"/>
              </a:avLst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8" name="Скругленный прямоугольник 387"/>
            <p:cNvSpPr/>
            <p:nvPr/>
          </p:nvSpPr>
          <p:spPr>
            <a:xfrm>
              <a:off x="4357686" y="3143248"/>
              <a:ext cx="142876" cy="285752"/>
            </a:xfrm>
            <a:prstGeom prst="roundRect">
              <a:avLst>
                <a:gd name="adj" fmla="val 30000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97" name="Полилиния 396">
              <a:hlinkClick r:id="" action="ppaction://hlinkshowjump?jump=previousslide"/>
            </p:cNvPr>
            <p:cNvSpPr/>
            <p:nvPr/>
          </p:nvSpPr>
          <p:spPr>
            <a:xfrm flipV="1">
              <a:off x="4457695" y="3286124"/>
              <a:ext cx="571504" cy="642942"/>
            </a:xfrm>
            <a:custGeom>
              <a:avLst/>
              <a:gdLst>
                <a:gd name="connsiteX0" fmla="*/ 0 w 762000"/>
                <a:gd name="connsiteY0" fmla="*/ 466725 h 652463"/>
                <a:gd name="connsiteX1" fmla="*/ 762000 w 762000"/>
                <a:gd name="connsiteY1" fmla="*/ 0 h 652463"/>
                <a:gd name="connsiteX2" fmla="*/ 671513 w 762000"/>
                <a:gd name="connsiteY2" fmla="*/ 623888 h 652463"/>
                <a:gd name="connsiteX3" fmla="*/ 0 w 762000"/>
                <a:gd name="connsiteY3" fmla="*/ 652463 h 652463"/>
                <a:gd name="connsiteX4" fmla="*/ 0 w 762000"/>
                <a:gd name="connsiteY4" fmla="*/ 466725 h 652463"/>
                <a:gd name="connsiteX0" fmla="*/ 0 w 762000"/>
                <a:gd name="connsiteY0" fmla="*/ 565147 h 750885"/>
                <a:gd name="connsiteX1" fmla="*/ 762000 w 762000"/>
                <a:gd name="connsiteY1" fmla="*/ 98422 h 750885"/>
                <a:gd name="connsiteX2" fmla="*/ 671513 w 762000"/>
                <a:gd name="connsiteY2" fmla="*/ 722310 h 750885"/>
                <a:gd name="connsiteX3" fmla="*/ 0 w 762000"/>
                <a:gd name="connsiteY3" fmla="*/ 750885 h 750885"/>
                <a:gd name="connsiteX4" fmla="*/ 0 w 762000"/>
                <a:gd name="connsiteY4" fmla="*/ 565147 h 750885"/>
                <a:gd name="connsiteX0" fmla="*/ 0 w 762000"/>
                <a:gd name="connsiteY0" fmla="*/ 565147 h 750885"/>
                <a:gd name="connsiteX1" fmla="*/ 762000 w 762000"/>
                <a:gd name="connsiteY1" fmla="*/ 98422 h 750885"/>
                <a:gd name="connsiteX2" fmla="*/ 671513 w 762000"/>
                <a:gd name="connsiteY2" fmla="*/ 722310 h 750885"/>
                <a:gd name="connsiteX3" fmla="*/ 0 w 762000"/>
                <a:gd name="connsiteY3" fmla="*/ 750885 h 750885"/>
                <a:gd name="connsiteX4" fmla="*/ 0 w 762000"/>
                <a:gd name="connsiteY4" fmla="*/ 565147 h 750885"/>
                <a:gd name="connsiteX0" fmla="*/ 0 w 865184"/>
                <a:gd name="connsiteY0" fmla="*/ 565147 h 750885"/>
                <a:gd name="connsiteX1" fmla="*/ 762000 w 865184"/>
                <a:gd name="connsiteY1" fmla="*/ 98422 h 750885"/>
                <a:gd name="connsiteX2" fmla="*/ 671513 w 865184"/>
                <a:gd name="connsiteY2" fmla="*/ 722310 h 750885"/>
                <a:gd name="connsiteX3" fmla="*/ 0 w 865184"/>
                <a:gd name="connsiteY3" fmla="*/ 750885 h 750885"/>
                <a:gd name="connsiteX4" fmla="*/ 0 w 865184"/>
                <a:gd name="connsiteY4" fmla="*/ 565147 h 750885"/>
                <a:gd name="connsiteX0" fmla="*/ 0 w 865184"/>
                <a:gd name="connsiteY0" fmla="*/ 565147 h 752474"/>
                <a:gd name="connsiteX1" fmla="*/ 762000 w 865184"/>
                <a:gd name="connsiteY1" fmla="*/ 98422 h 752474"/>
                <a:gd name="connsiteX2" fmla="*/ 671513 w 865184"/>
                <a:gd name="connsiteY2" fmla="*/ 722310 h 752474"/>
                <a:gd name="connsiteX3" fmla="*/ 0 w 865184"/>
                <a:gd name="connsiteY3" fmla="*/ 750885 h 752474"/>
                <a:gd name="connsiteX4" fmla="*/ 0 w 865184"/>
                <a:gd name="connsiteY4" fmla="*/ 565147 h 752474"/>
                <a:gd name="connsiteX0" fmla="*/ 0 w 865184"/>
                <a:gd name="connsiteY0" fmla="*/ 565147 h 750885"/>
                <a:gd name="connsiteX1" fmla="*/ 762000 w 865184"/>
                <a:gd name="connsiteY1" fmla="*/ 98422 h 750885"/>
                <a:gd name="connsiteX2" fmla="*/ 671513 w 865184"/>
                <a:gd name="connsiteY2" fmla="*/ 722310 h 750885"/>
                <a:gd name="connsiteX3" fmla="*/ 0 w 865184"/>
                <a:gd name="connsiteY3" fmla="*/ 750885 h 750885"/>
                <a:gd name="connsiteX4" fmla="*/ 0 w 865184"/>
                <a:gd name="connsiteY4" fmla="*/ 565147 h 750885"/>
                <a:gd name="connsiteX0" fmla="*/ 0 w 865184"/>
                <a:gd name="connsiteY0" fmla="*/ 565147 h 888998"/>
                <a:gd name="connsiteX1" fmla="*/ 762000 w 865184"/>
                <a:gd name="connsiteY1" fmla="*/ 98422 h 888998"/>
                <a:gd name="connsiteX2" fmla="*/ 671513 w 865184"/>
                <a:gd name="connsiteY2" fmla="*/ 722310 h 888998"/>
                <a:gd name="connsiteX3" fmla="*/ 0 w 865184"/>
                <a:gd name="connsiteY3" fmla="*/ 750885 h 888998"/>
                <a:gd name="connsiteX4" fmla="*/ 0 w 865184"/>
                <a:gd name="connsiteY4" fmla="*/ 565147 h 888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65184" h="888998">
                  <a:moveTo>
                    <a:pt x="0" y="565147"/>
                  </a:moveTo>
                  <a:cubicBezTo>
                    <a:pt x="363536" y="0"/>
                    <a:pt x="436560" y="163513"/>
                    <a:pt x="762000" y="98422"/>
                  </a:cubicBezTo>
                  <a:cubicBezTo>
                    <a:pt x="865184" y="358776"/>
                    <a:pt x="792154" y="666749"/>
                    <a:pt x="671513" y="722310"/>
                  </a:cubicBezTo>
                  <a:cubicBezTo>
                    <a:pt x="404810" y="888998"/>
                    <a:pt x="223838" y="741360"/>
                    <a:pt x="0" y="750885"/>
                  </a:cubicBezTo>
                  <a:lnTo>
                    <a:pt x="0" y="565147"/>
                  </a:lnTo>
                  <a:close/>
                </a:path>
              </a:pathLst>
            </a:cu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98" name="Полилиния 397">
              <a:hlinkClick r:id="" action="ppaction://hlinkshowjump?jump=previousslide"/>
            </p:cNvPr>
            <p:cNvSpPr/>
            <p:nvPr/>
          </p:nvSpPr>
          <p:spPr>
            <a:xfrm flipH="1" flipV="1">
              <a:off x="3824286" y="3286124"/>
              <a:ext cx="571504" cy="642942"/>
            </a:xfrm>
            <a:custGeom>
              <a:avLst/>
              <a:gdLst>
                <a:gd name="connsiteX0" fmla="*/ 0 w 762000"/>
                <a:gd name="connsiteY0" fmla="*/ 466725 h 652463"/>
                <a:gd name="connsiteX1" fmla="*/ 762000 w 762000"/>
                <a:gd name="connsiteY1" fmla="*/ 0 h 652463"/>
                <a:gd name="connsiteX2" fmla="*/ 671513 w 762000"/>
                <a:gd name="connsiteY2" fmla="*/ 623888 h 652463"/>
                <a:gd name="connsiteX3" fmla="*/ 0 w 762000"/>
                <a:gd name="connsiteY3" fmla="*/ 652463 h 652463"/>
                <a:gd name="connsiteX4" fmla="*/ 0 w 762000"/>
                <a:gd name="connsiteY4" fmla="*/ 466725 h 652463"/>
                <a:gd name="connsiteX0" fmla="*/ 0 w 762000"/>
                <a:gd name="connsiteY0" fmla="*/ 565147 h 750885"/>
                <a:gd name="connsiteX1" fmla="*/ 762000 w 762000"/>
                <a:gd name="connsiteY1" fmla="*/ 98422 h 750885"/>
                <a:gd name="connsiteX2" fmla="*/ 671513 w 762000"/>
                <a:gd name="connsiteY2" fmla="*/ 722310 h 750885"/>
                <a:gd name="connsiteX3" fmla="*/ 0 w 762000"/>
                <a:gd name="connsiteY3" fmla="*/ 750885 h 750885"/>
                <a:gd name="connsiteX4" fmla="*/ 0 w 762000"/>
                <a:gd name="connsiteY4" fmla="*/ 565147 h 750885"/>
                <a:gd name="connsiteX0" fmla="*/ 0 w 762000"/>
                <a:gd name="connsiteY0" fmla="*/ 565147 h 750885"/>
                <a:gd name="connsiteX1" fmla="*/ 762000 w 762000"/>
                <a:gd name="connsiteY1" fmla="*/ 98422 h 750885"/>
                <a:gd name="connsiteX2" fmla="*/ 671513 w 762000"/>
                <a:gd name="connsiteY2" fmla="*/ 722310 h 750885"/>
                <a:gd name="connsiteX3" fmla="*/ 0 w 762000"/>
                <a:gd name="connsiteY3" fmla="*/ 750885 h 750885"/>
                <a:gd name="connsiteX4" fmla="*/ 0 w 762000"/>
                <a:gd name="connsiteY4" fmla="*/ 565147 h 750885"/>
                <a:gd name="connsiteX0" fmla="*/ 0 w 865184"/>
                <a:gd name="connsiteY0" fmla="*/ 565147 h 750885"/>
                <a:gd name="connsiteX1" fmla="*/ 762000 w 865184"/>
                <a:gd name="connsiteY1" fmla="*/ 98422 h 750885"/>
                <a:gd name="connsiteX2" fmla="*/ 671513 w 865184"/>
                <a:gd name="connsiteY2" fmla="*/ 722310 h 750885"/>
                <a:gd name="connsiteX3" fmla="*/ 0 w 865184"/>
                <a:gd name="connsiteY3" fmla="*/ 750885 h 750885"/>
                <a:gd name="connsiteX4" fmla="*/ 0 w 865184"/>
                <a:gd name="connsiteY4" fmla="*/ 565147 h 750885"/>
                <a:gd name="connsiteX0" fmla="*/ 0 w 865184"/>
                <a:gd name="connsiteY0" fmla="*/ 565147 h 752474"/>
                <a:gd name="connsiteX1" fmla="*/ 762000 w 865184"/>
                <a:gd name="connsiteY1" fmla="*/ 98422 h 752474"/>
                <a:gd name="connsiteX2" fmla="*/ 671513 w 865184"/>
                <a:gd name="connsiteY2" fmla="*/ 722310 h 752474"/>
                <a:gd name="connsiteX3" fmla="*/ 0 w 865184"/>
                <a:gd name="connsiteY3" fmla="*/ 750885 h 752474"/>
                <a:gd name="connsiteX4" fmla="*/ 0 w 865184"/>
                <a:gd name="connsiteY4" fmla="*/ 565147 h 752474"/>
                <a:gd name="connsiteX0" fmla="*/ 0 w 865184"/>
                <a:gd name="connsiteY0" fmla="*/ 565147 h 750885"/>
                <a:gd name="connsiteX1" fmla="*/ 762000 w 865184"/>
                <a:gd name="connsiteY1" fmla="*/ 98422 h 750885"/>
                <a:gd name="connsiteX2" fmla="*/ 671513 w 865184"/>
                <a:gd name="connsiteY2" fmla="*/ 722310 h 750885"/>
                <a:gd name="connsiteX3" fmla="*/ 0 w 865184"/>
                <a:gd name="connsiteY3" fmla="*/ 750885 h 750885"/>
                <a:gd name="connsiteX4" fmla="*/ 0 w 865184"/>
                <a:gd name="connsiteY4" fmla="*/ 565147 h 750885"/>
                <a:gd name="connsiteX0" fmla="*/ 0 w 865184"/>
                <a:gd name="connsiteY0" fmla="*/ 565147 h 888998"/>
                <a:gd name="connsiteX1" fmla="*/ 762000 w 865184"/>
                <a:gd name="connsiteY1" fmla="*/ 98422 h 888998"/>
                <a:gd name="connsiteX2" fmla="*/ 671513 w 865184"/>
                <a:gd name="connsiteY2" fmla="*/ 722310 h 888998"/>
                <a:gd name="connsiteX3" fmla="*/ 0 w 865184"/>
                <a:gd name="connsiteY3" fmla="*/ 750885 h 888998"/>
                <a:gd name="connsiteX4" fmla="*/ 0 w 865184"/>
                <a:gd name="connsiteY4" fmla="*/ 565147 h 888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65184" h="888998">
                  <a:moveTo>
                    <a:pt x="0" y="565147"/>
                  </a:moveTo>
                  <a:cubicBezTo>
                    <a:pt x="363536" y="0"/>
                    <a:pt x="436560" y="163513"/>
                    <a:pt x="762000" y="98422"/>
                  </a:cubicBezTo>
                  <a:cubicBezTo>
                    <a:pt x="865184" y="358776"/>
                    <a:pt x="792154" y="666749"/>
                    <a:pt x="671513" y="722310"/>
                  </a:cubicBezTo>
                  <a:cubicBezTo>
                    <a:pt x="404810" y="888998"/>
                    <a:pt x="223838" y="741360"/>
                    <a:pt x="0" y="750885"/>
                  </a:cubicBezTo>
                  <a:lnTo>
                    <a:pt x="0" y="565147"/>
                  </a:lnTo>
                  <a:close/>
                </a:path>
              </a:pathLst>
            </a:cu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99" name="Скругленный прямоугольник 398"/>
            <p:cNvSpPr/>
            <p:nvPr/>
          </p:nvSpPr>
          <p:spPr>
            <a:xfrm>
              <a:off x="4357686" y="3071810"/>
              <a:ext cx="142876" cy="142876"/>
            </a:xfrm>
            <a:prstGeom prst="roundRect">
              <a:avLst>
                <a:gd name="adj" fmla="val 41111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00" name="Полилиния 399">
              <a:hlinkClick r:id="" action="ppaction://hlinkshowjump?jump=previousslide"/>
            </p:cNvPr>
            <p:cNvSpPr/>
            <p:nvPr/>
          </p:nvSpPr>
          <p:spPr>
            <a:xfrm>
              <a:off x="4457696" y="2640017"/>
              <a:ext cx="865184" cy="888998"/>
            </a:xfrm>
            <a:custGeom>
              <a:avLst/>
              <a:gdLst>
                <a:gd name="connsiteX0" fmla="*/ 0 w 762000"/>
                <a:gd name="connsiteY0" fmla="*/ 466725 h 652463"/>
                <a:gd name="connsiteX1" fmla="*/ 762000 w 762000"/>
                <a:gd name="connsiteY1" fmla="*/ 0 h 652463"/>
                <a:gd name="connsiteX2" fmla="*/ 671513 w 762000"/>
                <a:gd name="connsiteY2" fmla="*/ 623888 h 652463"/>
                <a:gd name="connsiteX3" fmla="*/ 0 w 762000"/>
                <a:gd name="connsiteY3" fmla="*/ 652463 h 652463"/>
                <a:gd name="connsiteX4" fmla="*/ 0 w 762000"/>
                <a:gd name="connsiteY4" fmla="*/ 466725 h 652463"/>
                <a:gd name="connsiteX0" fmla="*/ 0 w 762000"/>
                <a:gd name="connsiteY0" fmla="*/ 565147 h 750885"/>
                <a:gd name="connsiteX1" fmla="*/ 762000 w 762000"/>
                <a:gd name="connsiteY1" fmla="*/ 98422 h 750885"/>
                <a:gd name="connsiteX2" fmla="*/ 671513 w 762000"/>
                <a:gd name="connsiteY2" fmla="*/ 722310 h 750885"/>
                <a:gd name="connsiteX3" fmla="*/ 0 w 762000"/>
                <a:gd name="connsiteY3" fmla="*/ 750885 h 750885"/>
                <a:gd name="connsiteX4" fmla="*/ 0 w 762000"/>
                <a:gd name="connsiteY4" fmla="*/ 565147 h 750885"/>
                <a:gd name="connsiteX0" fmla="*/ 0 w 762000"/>
                <a:gd name="connsiteY0" fmla="*/ 565147 h 750885"/>
                <a:gd name="connsiteX1" fmla="*/ 762000 w 762000"/>
                <a:gd name="connsiteY1" fmla="*/ 98422 h 750885"/>
                <a:gd name="connsiteX2" fmla="*/ 671513 w 762000"/>
                <a:gd name="connsiteY2" fmla="*/ 722310 h 750885"/>
                <a:gd name="connsiteX3" fmla="*/ 0 w 762000"/>
                <a:gd name="connsiteY3" fmla="*/ 750885 h 750885"/>
                <a:gd name="connsiteX4" fmla="*/ 0 w 762000"/>
                <a:gd name="connsiteY4" fmla="*/ 565147 h 750885"/>
                <a:gd name="connsiteX0" fmla="*/ 0 w 865184"/>
                <a:gd name="connsiteY0" fmla="*/ 565147 h 750885"/>
                <a:gd name="connsiteX1" fmla="*/ 762000 w 865184"/>
                <a:gd name="connsiteY1" fmla="*/ 98422 h 750885"/>
                <a:gd name="connsiteX2" fmla="*/ 671513 w 865184"/>
                <a:gd name="connsiteY2" fmla="*/ 722310 h 750885"/>
                <a:gd name="connsiteX3" fmla="*/ 0 w 865184"/>
                <a:gd name="connsiteY3" fmla="*/ 750885 h 750885"/>
                <a:gd name="connsiteX4" fmla="*/ 0 w 865184"/>
                <a:gd name="connsiteY4" fmla="*/ 565147 h 750885"/>
                <a:gd name="connsiteX0" fmla="*/ 0 w 865184"/>
                <a:gd name="connsiteY0" fmla="*/ 565147 h 752474"/>
                <a:gd name="connsiteX1" fmla="*/ 762000 w 865184"/>
                <a:gd name="connsiteY1" fmla="*/ 98422 h 752474"/>
                <a:gd name="connsiteX2" fmla="*/ 671513 w 865184"/>
                <a:gd name="connsiteY2" fmla="*/ 722310 h 752474"/>
                <a:gd name="connsiteX3" fmla="*/ 0 w 865184"/>
                <a:gd name="connsiteY3" fmla="*/ 750885 h 752474"/>
                <a:gd name="connsiteX4" fmla="*/ 0 w 865184"/>
                <a:gd name="connsiteY4" fmla="*/ 565147 h 752474"/>
                <a:gd name="connsiteX0" fmla="*/ 0 w 865184"/>
                <a:gd name="connsiteY0" fmla="*/ 565147 h 750885"/>
                <a:gd name="connsiteX1" fmla="*/ 762000 w 865184"/>
                <a:gd name="connsiteY1" fmla="*/ 98422 h 750885"/>
                <a:gd name="connsiteX2" fmla="*/ 671513 w 865184"/>
                <a:gd name="connsiteY2" fmla="*/ 722310 h 750885"/>
                <a:gd name="connsiteX3" fmla="*/ 0 w 865184"/>
                <a:gd name="connsiteY3" fmla="*/ 750885 h 750885"/>
                <a:gd name="connsiteX4" fmla="*/ 0 w 865184"/>
                <a:gd name="connsiteY4" fmla="*/ 565147 h 750885"/>
                <a:gd name="connsiteX0" fmla="*/ 0 w 865184"/>
                <a:gd name="connsiteY0" fmla="*/ 565147 h 888998"/>
                <a:gd name="connsiteX1" fmla="*/ 762000 w 865184"/>
                <a:gd name="connsiteY1" fmla="*/ 98422 h 888998"/>
                <a:gd name="connsiteX2" fmla="*/ 671513 w 865184"/>
                <a:gd name="connsiteY2" fmla="*/ 722310 h 888998"/>
                <a:gd name="connsiteX3" fmla="*/ 0 w 865184"/>
                <a:gd name="connsiteY3" fmla="*/ 750885 h 888998"/>
                <a:gd name="connsiteX4" fmla="*/ 0 w 865184"/>
                <a:gd name="connsiteY4" fmla="*/ 565147 h 888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65184" h="888998">
                  <a:moveTo>
                    <a:pt x="0" y="565147"/>
                  </a:moveTo>
                  <a:cubicBezTo>
                    <a:pt x="363536" y="0"/>
                    <a:pt x="436560" y="163513"/>
                    <a:pt x="762000" y="98422"/>
                  </a:cubicBezTo>
                  <a:cubicBezTo>
                    <a:pt x="865184" y="358776"/>
                    <a:pt x="792154" y="666749"/>
                    <a:pt x="671513" y="722310"/>
                  </a:cubicBezTo>
                  <a:cubicBezTo>
                    <a:pt x="404810" y="888998"/>
                    <a:pt x="223838" y="741360"/>
                    <a:pt x="0" y="750885"/>
                  </a:cubicBezTo>
                  <a:lnTo>
                    <a:pt x="0" y="565147"/>
                  </a:lnTo>
                  <a:close/>
                </a:path>
              </a:pathLst>
            </a:cu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01" name="Полилиния 400">
              <a:hlinkClick r:id="" action="ppaction://hlinkshowjump?jump=previousslide"/>
            </p:cNvPr>
            <p:cNvSpPr/>
            <p:nvPr/>
          </p:nvSpPr>
          <p:spPr>
            <a:xfrm flipH="1">
              <a:off x="3533771" y="2647945"/>
              <a:ext cx="865184" cy="888998"/>
            </a:xfrm>
            <a:custGeom>
              <a:avLst/>
              <a:gdLst>
                <a:gd name="connsiteX0" fmla="*/ 0 w 762000"/>
                <a:gd name="connsiteY0" fmla="*/ 466725 h 652463"/>
                <a:gd name="connsiteX1" fmla="*/ 762000 w 762000"/>
                <a:gd name="connsiteY1" fmla="*/ 0 h 652463"/>
                <a:gd name="connsiteX2" fmla="*/ 671513 w 762000"/>
                <a:gd name="connsiteY2" fmla="*/ 623888 h 652463"/>
                <a:gd name="connsiteX3" fmla="*/ 0 w 762000"/>
                <a:gd name="connsiteY3" fmla="*/ 652463 h 652463"/>
                <a:gd name="connsiteX4" fmla="*/ 0 w 762000"/>
                <a:gd name="connsiteY4" fmla="*/ 466725 h 652463"/>
                <a:gd name="connsiteX0" fmla="*/ 0 w 762000"/>
                <a:gd name="connsiteY0" fmla="*/ 565147 h 750885"/>
                <a:gd name="connsiteX1" fmla="*/ 762000 w 762000"/>
                <a:gd name="connsiteY1" fmla="*/ 98422 h 750885"/>
                <a:gd name="connsiteX2" fmla="*/ 671513 w 762000"/>
                <a:gd name="connsiteY2" fmla="*/ 722310 h 750885"/>
                <a:gd name="connsiteX3" fmla="*/ 0 w 762000"/>
                <a:gd name="connsiteY3" fmla="*/ 750885 h 750885"/>
                <a:gd name="connsiteX4" fmla="*/ 0 w 762000"/>
                <a:gd name="connsiteY4" fmla="*/ 565147 h 750885"/>
                <a:gd name="connsiteX0" fmla="*/ 0 w 762000"/>
                <a:gd name="connsiteY0" fmla="*/ 565147 h 750885"/>
                <a:gd name="connsiteX1" fmla="*/ 762000 w 762000"/>
                <a:gd name="connsiteY1" fmla="*/ 98422 h 750885"/>
                <a:gd name="connsiteX2" fmla="*/ 671513 w 762000"/>
                <a:gd name="connsiteY2" fmla="*/ 722310 h 750885"/>
                <a:gd name="connsiteX3" fmla="*/ 0 w 762000"/>
                <a:gd name="connsiteY3" fmla="*/ 750885 h 750885"/>
                <a:gd name="connsiteX4" fmla="*/ 0 w 762000"/>
                <a:gd name="connsiteY4" fmla="*/ 565147 h 750885"/>
                <a:gd name="connsiteX0" fmla="*/ 0 w 865184"/>
                <a:gd name="connsiteY0" fmla="*/ 565147 h 750885"/>
                <a:gd name="connsiteX1" fmla="*/ 762000 w 865184"/>
                <a:gd name="connsiteY1" fmla="*/ 98422 h 750885"/>
                <a:gd name="connsiteX2" fmla="*/ 671513 w 865184"/>
                <a:gd name="connsiteY2" fmla="*/ 722310 h 750885"/>
                <a:gd name="connsiteX3" fmla="*/ 0 w 865184"/>
                <a:gd name="connsiteY3" fmla="*/ 750885 h 750885"/>
                <a:gd name="connsiteX4" fmla="*/ 0 w 865184"/>
                <a:gd name="connsiteY4" fmla="*/ 565147 h 750885"/>
                <a:gd name="connsiteX0" fmla="*/ 0 w 865184"/>
                <a:gd name="connsiteY0" fmla="*/ 565147 h 752474"/>
                <a:gd name="connsiteX1" fmla="*/ 762000 w 865184"/>
                <a:gd name="connsiteY1" fmla="*/ 98422 h 752474"/>
                <a:gd name="connsiteX2" fmla="*/ 671513 w 865184"/>
                <a:gd name="connsiteY2" fmla="*/ 722310 h 752474"/>
                <a:gd name="connsiteX3" fmla="*/ 0 w 865184"/>
                <a:gd name="connsiteY3" fmla="*/ 750885 h 752474"/>
                <a:gd name="connsiteX4" fmla="*/ 0 w 865184"/>
                <a:gd name="connsiteY4" fmla="*/ 565147 h 752474"/>
                <a:gd name="connsiteX0" fmla="*/ 0 w 865184"/>
                <a:gd name="connsiteY0" fmla="*/ 565147 h 750885"/>
                <a:gd name="connsiteX1" fmla="*/ 762000 w 865184"/>
                <a:gd name="connsiteY1" fmla="*/ 98422 h 750885"/>
                <a:gd name="connsiteX2" fmla="*/ 671513 w 865184"/>
                <a:gd name="connsiteY2" fmla="*/ 722310 h 750885"/>
                <a:gd name="connsiteX3" fmla="*/ 0 w 865184"/>
                <a:gd name="connsiteY3" fmla="*/ 750885 h 750885"/>
                <a:gd name="connsiteX4" fmla="*/ 0 w 865184"/>
                <a:gd name="connsiteY4" fmla="*/ 565147 h 750885"/>
                <a:gd name="connsiteX0" fmla="*/ 0 w 865184"/>
                <a:gd name="connsiteY0" fmla="*/ 565147 h 888998"/>
                <a:gd name="connsiteX1" fmla="*/ 762000 w 865184"/>
                <a:gd name="connsiteY1" fmla="*/ 98422 h 888998"/>
                <a:gd name="connsiteX2" fmla="*/ 671513 w 865184"/>
                <a:gd name="connsiteY2" fmla="*/ 722310 h 888998"/>
                <a:gd name="connsiteX3" fmla="*/ 0 w 865184"/>
                <a:gd name="connsiteY3" fmla="*/ 750885 h 888998"/>
                <a:gd name="connsiteX4" fmla="*/ 0 w 865184"/>
                <a:gd name="connsiteY4" fmla="*/ 565147 h 888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65184" h="888998">
                  <a:moveTo>
                    <a:pt x="0" y="565147"/>
                  </a:moveTo>
                  <a:cubicBezTo>
                    <a:pt x="363536" y="0"/>
                    <a:pt x="436560" y="163513"/>
                    <a:pt x="762000" y="98422"/>
                  </a:cubicBezTo>
                  <a:cubicBezTo>
                    <a:pt x="865184" y="358776"/>
                    <a:pt x="792154" y="666749"/>
                    <a:pt x="671513" y="722310"/>
                  </a:cubicBezTo>
                  <a:cubicBezTo>
                    <a:pt x="404810" y="888998"/>
                    <a:pt x="223838" y="741360"/>
                    <a:pt x="0" y="750885"/>
                  </a:cubicBezTo>
                  <a:lnTo>
                    <a:pt x="0" y="565147"/>
                  </a:lnTo>
                  <a:close/>
                </a:path>
              </a:pathLst>
            </a:cu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02" name="Группа 329"/>
          <p:cNvGrpSpPr/>
          <p:nvPr/>
        </p:nvGrpSpPr>
        <p:grpSpPr>
          <a:xfrm rot="5400000">
            <a:off x="7897733" y="6111791"/>
            <a:ext cx="635210" cy="571504"/>
            <a:chOff x="3533771" y="2640017"/>
            <a:chExt cx="1789109" cy="1289049"/>
          </a:xfrm>
          <a:effectLst>
            <a:outerShdw blurRad="76200" dist="63500" dir="2700000" algn="tl" rotWithShape="0">
              <a:prstClr val="black">
                <a:alpha val="64000"/>
              </a:prstClr>
            </a:outerShdw>
          </a:effectLst>
        </p:grpSpPr>
        <p:sp>
          <p:nvSpPr>
            <p:cNvPr id="403" name="Скругленный прямоугольник 402"/>
            <p:cNvSpPr/>
            <p:nvPr/>
          </p:nvSpPr>
          <p:spPr>
            <a:xfrm>
              <a:off x="4357686" y="3357562"/>
              <a:ext cx="142876" cy="357190"/>
            </a:xfrm>
            <a:prstGeom prst="roundRect">
              <a:avLst>
                <a:gd name="adj" fmla="val 50000"/>
              </a:avLst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04" name="Скругленный прямоугольник 403"/>
            <p:cNvSpPr/>
            <p:nvPr/>
          </p:nvSpPr>
          <p:spPr>
            <a:xfrm>
              <a:off x="4357686" y="3143248"/>
              <a:ext cx="142876" cy="285752"/>
            </a:xfrm>
            <a:prstGeom prst="roundRect">
              <a:avLst>
                <a:gd name="adj" fmla="val 30000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05" name="Полилиния 404">
              <a:hlinkClick r:id="" action="ppaction://hlinkshowjump?jump=nextslide"/>
            </p:cNvPr>
            <p:cNvSpPr/>
            <p:nvPr/>
          </p:nvSpPr>
          <p:spPr>
            <a:xfrm flipV="1">
              <a:off x="4457695" y="3286124"/>
              <a:ext cx="571504" cy="642942"/>
            </a:xfrm>
            <a:custGeom>
              <a:avLst/>
              <a:gdLst>
                <a:gd name="connsiteX0" fmla="*/ 0 w 762000"/>
                <a:gd name="connsiteY0" fmla="*/ 466725 h 652463"/>
                <a:gd name="connsiteX1" fmla="*/ 762000 w 762000"/>
                <a:gd name="connsiteY1" fmla="*/ 0 h 652463"/>
                <a:gd name="connsiteX2" fmla="*/ 671513 w 762000"/>
                <a:gd name="connsiteY2" fmla="*/ 623888 h 652463"/>
                <a:gd name="connsiteX3" fmla="*/ 0 w 762000"/>
                <a:gd name="connsiteY3" fmla="*/ 652463 h 652463"/>
                <a:gd name="connsiteX4" fmla="*/ 0 w 762000"/>
                <a:gd name="connsiteY4" fmla="*/ 466725 h 652463"/>
                <a:gd name="connsiteX0" fmla="*/ 0 w 762000"/>
                <a:gd name="connsiteY0" fmla="*/ 565147 h 750885"/>
                <a:gd name="connsiteX1" fmla="*/ 762000 w 762000"/>
                <a:gd name="connsiteY1" fmla="*/ 98422 h 750885"/>
                <a:gd name="connsiteX2" fmla="*/ 671513 w 762000"/>
                <a:gd name="connsiteY2" fmla="*/ 722310 h 750885"/>
                <a:gd name="connsiteX3" fmla="*/ 0 w 762000"/>
                <a:gd name="connsiteY3" fmla="*/ 750885 h 750885"/>
                <a:gd name="connsiteX4" fmla="*/ 0 w 762000"/>
                <a:gd name="connsiteY4" fmla="*/ 565147 h 750885"/>
                <a:gd name="connsiteX0" fmla="*/ 0 w 762000"/>
                <a:gd name="connsiteY0" fmla="*/ 565147 h 750885"/>
                <a:gd name="connsiteX1" fmla="*/ 762000 w 762000"/>
                <a:gd name="connsiteY1" fmla="*/ 98422 h 750885"/>
                <a:gd name="connsiteX2" fmla="*/ 671513 w 762000"/>
                <a:gd name="connsiteY2" fmla="*/ 722310 h 750885"/>
                <a:gd name="connsiteX3" fmla="*/ 0 w 762000"/>
                <a:gd name="connsiteY3" fmla="*/ 750885 h 750885"/>
                <a:gd name="connsiteX4" fmla="*/ 0 w 762000"/>
                <a:gd name="connsiteY4" fmla="*/ 565147 h 750885"/>
                <a:gd name="connsiteX0" fmla="*/ 0 w 865184"/>
                <a:gd name="connsiteY0" fmla="*/ 565147 h 750885"/>
                <a:gd name="connsiteX1" fmla="*/ 762000 w 865184"/>
                <a:gd name="connsiteY1" fmla="*/ 98422 h 750885"/>
                <a:gd name="connsiteX2" fmla="*/ 671513 w 865184"/>
                <a:gd name="connsiteY2" fmla="*/ 722310 h 750885"/>
                <a:gd name="connsiteX3" fmla="*/ 0 w 865184"/>
                <a:gd name="connsiteY3" fmla="*/ 750885 h 750885"/>
                <a:gd name="connsiteX4" fmla="*/ 0 w 865184"/>
                <a:gd name="connsiteY4" fmla="*/ 565147 h 750885"/>
                <a:gd name="connsiteX0" fmla="*/ 0 w 865184"/>
                <a:gd name="connsiteY0" fmla="*/ 565147 h 752474"/>
                <a:gd name="connsiteX1" fmla="*/ 762000 w 865184"/>
                <a:gd name="connsiteY1" fmla="*/ 98422 h 752474"/>
                <a:gd name="connsiteX2" fmla="*/ 671513 w 865184"/>
                <a:gd name="connsiteY2" fmla="*/ 722310 h 752474"/>
                <a:gd name="connsiteX3" fmla="*/ 0 w 865184"/>
                <a:gd name="connsiteY3" fmla="*/ 750885 h 752474"/>
                <a:gd name="connsiteX4" fmla="*/ 0 w 865184"/>
                <a:gd name="connsiteY4" fmla="*/ 565147 h 752474"/>
                <a:gd name="connsiteX0" fmla="*/ 0 w 865184"/>
                <a:gd name="connsiteY0" fmla="*/ 565147 h 750885"/>
                <a:gd name="connsiteX1" fmla="*/ 762000 w 865184"/>
                <a:gd name="connsiteY1" fmla="*/ 98422 h 750885"/>
                <a:gd name="connsiteX2" fmla="*/ 671513 w 865184"/>
                <a:gd name="connsiteY2" fmla="*/ 722310 h 750885"/>
                <a:gd name="connsiteX3" fmla="*/ 0 w 865184"/>
                <a:gd name="connsiteY3" fmla="*/ 750885 h 750885"/>
                <a:gd name="connsiteX4" fmla="*/ 0 w 865184"/>
                <a:gd name="connsiteY4" fmla="*/ 565147 h 750885"/>
                <a:gd name="connsiteX0" fmla="*/ 0 w 865184"/>
                <a:gd name="connsiteY0" fmla="*/ 565147 h 888998"/>
                <a:gd name="connsiteX1" fmla="*/ 762000 w 865184"/>
                <a:gd name="connsiteY1" fmla="*/ 98422 h 888998"/>
                <a:gd name="connsiteX2" fmla="*/ 671513 w 865184"/>
                <a:gd name="connsiteY2" fmla="*/ 722310 h 888998"/>
                <a:gd name="connsiteX3" fmla="*/ 0 w 865184"/>
                <a:gd name="connsiteY3" fmla="*/ 750885 h 888998"/>
                <a:gd name="connsiteX4" fmla="*/ 0 w 865184"/>
                <a:gd name="connsiteY4" fmla="*/ 565147 h 888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65184" h="888998">
                  <a:moveTo>
                    <a:pt x="0" y="565147"/>
                  </a:moveTo>
                  <a:cubicBezTo>
                    <a:pt x="363536" y="0"/>
                    <a:pt x="436560" y="163513"/>
                    <a:pt x="762000" y="98422"/>
                  </a:cubicBezTo>
                  <a:cubicBezTo>
                    <a:pt x="865184" y="358776"/>
                    <a:pt x="792154" y="666749"/>
                    <a:pt x="671513" y="722310"/>
                  </a:cubicBezTo>
                  <a:cubicBezTo>
                    <a:pt x="404810" y="888998"/>
                    <a:pt x="223838" y="741360"/>
                    <a:pt x="0" y="750885"/>
                  </a:cubicBezTo>
                  <a:lnTo>
                    <a:pt x="0" y="565147"/>
                  </a:lnTo>
                  <a:close/>
                </a:path>
              </a:pathLst>
            </a:cu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06" name="Полилиния 405">
              <a:hlinkClick r:id="" action="ppaction://hlinkshowjump?jump=nextslide"/>
            </p:cNvPr>
            <p:cNvSpPr/>
            <p:nvPr/>
          </p:nvSpPr>
          <p:spPr>
            <a:xfrm flipH="1" flipV="1">
              <a:off x="3824286" y="3286124"/>
              <a:ext cx="571504" cy="642942"/>
            </a:xfrm>
            <a:custGeom>
              <a:avLst/>
              <a:gdLst>
                <a:gd name="connsiteX0" fmla="*/ 0 w 762000"/>
                <a:gd name="connsiteY0" fmla="*/ 466725 h 652463"/>
                <a:gd name="connsiteX1" fmla="*/ 762000 w 762000"/>
                <a:gd name="connsiteY1" fmla="*/ 0 h 652463"/>
                <a:gd name="connsiteX2" fmla="*/ 671513 w 762000"/>
                <a:gd name="connsiteY2" fmla="*/ 623888 h 652463"/>
                <a:gd name="connsiteX3" fmla="*/ 0 w 762000"/>
                <a:gd name="connsiteY3" fmla="*/ 652463 h 652463"/>
                <a:gd name="connsiteX4" fmla="*/ 0 w 762000"/>
                <a:gd name="connsiteY4" fmla="*/ 466725 h 652463"/>
                <a:gd name="connsiteX0" fmla="*/ 0 w 762000"/>
                <a:gd name="connsiteY0" fmla="*/ 565147 h 750885"/>
                <a:gd name="connsiteX1" fmla="*/ 762000 w 762000"/>
                <a:gd name="connsiteY1" fmla="*/ 98422 h 750885"/>
                <a:gd name="connsiteX2" fmla="*/ 671513 w 762000"/>
                <a:gd name="connsiteY2" fmla="*/ 722310 h 750885"/>
                <a:gd name="connsiteX3" fmla="*/ 0 w 762000"/>
                <a:gd name="connsiteY3" fmla="*/ 750885 h 750885"/>
                <a:gd name="connsiteX4" fmla="*/ 0 w 762000"/>
                <a:gd name="connsiteY4" fmla="*/ 565147 h 750885"/>
                <a:gd name="connsiteX0" fmla="*/ 0 w 762000"/>
                <a:gd name="connsiteY0" fmla="*/ 565147 h 750885"/>
                <a:gd name="connsiteX1" fmla="*/ 762000 w 762000"/>
                <a:gd name="connsiteY1" fmla="*/ 98422 h 750885"/>
                <a:gd name="connsiteX2" fmla="*/ 671513 w 762000"/>
                <a:gd name="connsiteY2" fmla="*/ 722310 h 750885"/>
                <a:gd name="connsiteX3" fmla="*/ 0 w 762000"/>
                <a:gd name="connsiteY3" fmla="*/ 750885 h 750885"/>
                <a:gd name="connsiteX4" fmla="*/ 0 w 762000"/>
                <a:gd name="connsiteY4" fmla="*/ 565147 h 750885"/>
                <a:gd name="connsiteX0" fmla="*/ 0 w 865184"/>
                <a:gd name="connsiteY0" fmla="*/ 565147 h 750885"/>
                <a:gd name="connsiteX1" fmla="*/ 762000 w 865184"/>
                <a:gd name="connsiteY1" fmla="*/ 98422 h 750885"/>
                <a:gd name="connsiteX2" fmla="*/ 671513 w 865184"/>
                <a:gd name="connsiteY2" fmla="*/ 722310 h 750885"/>
                <a:gd name="connsiteX3" fmla="*/ 0 w 865184"/>
                <a:gd name="connsiteY3" fmla="*/ 750885 h 750885"/>
                <a:gd name="connsiteX4" fmla="*/ 0 w 865184"/>
                <a:gd name="connsiteY4" fmla="*/ 565147 h 750885"/>
                <a:gd name="connsiteX0" fmla="*/ 0 w 865184"/>
                <a:gd name="connsiteY0" fmla="*/ 565147 h 752474"/>
                <a:gd name="connsiteX1" fmla="*/ 762000 w 865184"/>
                <a:gd name="connsiteY1" fmla="*/ 98422 h 752474"/>
                <a:gd name="connsiteX2" fmla="*/ 671513 w 865184"/>
                <a:gd name="connsiteY2" fmla="*/ 722310 h 752474"/>
                <a:gd name="connsiteX3" fmla="*/ 0 w 865184"/>
                <a:gd name="connsiteY3" fmla="*/ 750885 h 752474"/>
                <a:gd name="connsiteX4" fmla="*/ 0 w 865184"/>
                <a:gd name="connsiteY4" fmla="*/ 565147 h 752474"/>
                <a:gd name="connsiteX0" fmla="*/ 0 w 865184"/>
                <a:gd name="connsiteY0" fmla="*/ 565147 h 750885"/>
                <a:gd name="connsiteX1" fmla="*/ 762000 w 865184"/>
                <a:gd name="connsiteY1" fmla="*/ 98422 h 750885"/>
                <a:gd name="connsiteX2" fmla="*/ 671513 w 865184"/>
                <a:gd name="connsiteY2" fmla="*/ 722310 h 750885"/>
                <a:gd name="connsiteX3" fmla="*/ 0 w 865184"/>
                <a:gd name="connsiteY3" fmla="*/ 750885 h 750885"/>
                <a:gd name="connsiteX4" fmla="*/ 0 w 865184"/>
                <a:gd name="connsiteY4" fmla="*/ 565147 h 750885"/>
                <a:gd name="connsiteX0" fmla="*/ 0 w 865184"/>
                <a:gd name="connsiteY0" fmla="*/ 565147 h 888998"/>
                <a:gd name="connsiteX1" fmla="*/ 762000 w 865184"/>
                <a:gd name="connsiteY1" fmla="*/ 98422 h 888998"/>
                <a:gd name="connsiteX2" fmla="*/ 671513 w 865184"/>
                <a:gd name="connsiteY2" fmla="*/ 722310 h 888998"/>
                <a:gd name="connsiteX3" fmla="*/ 0 w 865184"/>
                <a:gd name="connsiteY3" fmla="*/ 750885 h 888998"/>
                <a:gd name="connsiteX4" fmla="*/ 0 w 865184"/>
                <a:gd name="connsiteY4" fmla="*/ 565147 h 888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65184" h="888998">
                  <a:moveTo>
                    <a:pt x="0" y="565147"/>
                  </a:moveTo>
                  <a:cubicBezTo>
                    <a:pt x="363536" y="0"/>
                    <a:pt x="436560" y="163513"/>
                    <a:pt x="762000" y="98422"/>
                  </a:cubicBezTo>
                  <a:cubicBezTo>
                    <a:pt x="865184" y="358776"/>
                    <a:pt x="792154" y="666749"/>
                    <a:pt x="671513" y="722310"/>
                  </a:cubicBezTo>
                  <a:cubicBezTo>
                    <a:pt x="404810" y="888998"/>
                    <a:pt x="223838" y="741360"/>
                    <a:pt x="0" y="750885"/>
                  </a:cubicBezTo>
                  <a:lnTo>
                    <a:pt x="0" y="565147"/>
                  </a:lnTo>
                  <a:close/>
                </a:path>
              </a:pathLst>
            </a:cu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07" name="Скругленный прямоугольник 406"/>
            <p:cNvSpPr/>
            <p:nvPr/>
          </p:nvSpPr>
          <p:spPr>
            <a:xfrm>
              <a:off x="4357686" y="3071810"/>
              <a:ext cx="142876" cy="142876"/>
            </a:xfrm>
            <a:prstGeom prst="roundRect">
              <a:avLst>
                <a:gd name="adj" fmla="val 41111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08" name="Полилиния 407">
              <a:hlinkClick r:id="" action="ppaction://hlinkshowjump?jump=nextslide"/>
            </p:cNvPr>
            <p:cNvSpPr/>
            <p:nvPr/>
          </p:nvSpPr>
          <p:spPr>
            <a:xfrm>
              <a:off x="4457696" y="2640017"/>
              <a:ext cx="865184" cy="888998"/>
            </a:xfrm>
            <a:custGeom>
              <a:avLst/>
              <a:gdLst>
                <a:gd name="connsiteX0" fmla="*/ 0 w 762000"/>
                <a:gd name="connsiteY0" fmla="*/ 466725 h 652463"/>
                <a:gd name="connsiteX1" fmla="*/ 762000 w 762000"/>
                <a:gd name="connsiteY1" fmla="*/ 0 h 652463"/>
                <a:gd name="connsiteX2" fmla="*/ 671513 w 762000"/>
                <a:gd name="connsiteY2" fmla="*/ 623888 h 652463"/>
                <a:gd name="connsiteX3" fmla="*/ 0 w 762000"/>
                <a:gd name="connsiteY3" fmla="*/ 652463 h 652463"/>
                <a:gd name="connsiteX4" fmla="*/ 0 w 762000"/>
                <a:gd name="connsiteY4" fmla="*/ 466725 h 652463"/>
                <a:gd name="connsiteX0" fmla="*/ 0 w 762000"/>
                <a:gd name="connsiteY0" fmla="*/ 565147 h 750885"/>
                <a:gd name="connsiteX1" fmla="*/ 762000 w 762000"/>
                <a:gd name="connsiteY1" fmla="*/ 98422 h 750885"/>
                <a:gd name="connsiteX2" fmla="*/ 671513 w 762000"/>
                <a:gd name="connsiteY2" fmla="*/ 722310 h 750885"/>
                <a:gd name="connsiteX3" fmla="*/ 0 w 762000"/>
                <a:gd name="connsiteY3" fmla="*/ 750885 h 750885"/>
                <a:gd name="connsiteX4" fmla="*/ 0 w 762000"/>
                <a:gd name="connsiteY4" fmla="*/ 565147 h 750885"/>
                <a:gd name="connsiteX0" fmla="*/ 0 w 762000"/>
                <a:gd name="connsiteY0" fmla="*/ 565147 h 750885"/>
                <a:gd name="connsiteX1" fmla="*/ 762000 w 762000"/>
                <a:gd name="connsiteY1" fmla="*/ 98422 h 750885"/>
                <a:gd name="connsiteX2" fmla="*/ 671513 w 762000"/>
                <a:gd name="connsiteY2" fmla="*/ 722310 h 750885"/>
                <a:gd name="connsiteX3" fmla="*/ 0 w 762000"/>
                <a:gd name="connsiteY3" fmla="*/ 750885 h 750885"/>
                <a:gd name="connsiteX4" fmla="*/ 0 w 762000"/>
                <a:gd name="connsiteY4" fmla="*/ 565147 h 750885"/>
                <a:gd name="connsiteX0" fmla="*/ 0 w 865184"/>
                <a:gd name="connsiteY0" fmla="*/ 565147 h 750885"/>
                <a:gd name="connsiteX1" fmla="*/ 762000 w 865184"/>
                <a:gd name="connsiteY1" fmla="*/ 98422 h 750885"/>
                <a:gd name="connsiteX2" fmla="*/ 671513 w 865184"/>
                <a:gd name="connsiteY2" fmla="*/ 722310 h 750885"/>
                <a:gd name="connsiteX3" fmla="*/ 0 w 865184"/>
                <a:gd name="connsiteY3" fmla="*/ 750885 h 750885"/>
                <a:gd name="connsiteX4" fmla="*/ 0 w 865184"/>
                <a:gd name="connsiteY4" fmla="*/ 565147 h 750885"/>
                <a:gd name="connsiteX0" fmla="*/ 0 w 865184"/>
                <a:gd name="connsiteY0" fmla="*/ 565147 h 752474"/>
                <a:gd name="connsiteX1" fmla="*/ 762000 w 865184"/>
                <a:gd name="connsiteY1" fmla="*/ 98422 h 752474"/>
                <a:gd name="connsiteX2" fmla="*/ 671513 w 865184"/>
                <a:gd name="connsiteY2" fmla="*/ 722310 h 752474"/>
                <a:gd name="connsiteX3" fmla="*/ 0 w 865184"/>
                <a:gd name="connsiteY3" fmla="*/ 750885 h 752474"/>
                <a:gd name="connsiteX4" fmla="*/ 0 w 865184"/>
                <a:gd name="connsiteY4" fmla="*/ 565147 h 752474"/>
                <a:gd name="connsiteX0" fmla="*/ 0 w 865184"/>
                <a:gd name="connsiteY0" fmla="*/ 565147 h 750885"/>
                <a:gd name="connsiteX1" fmla="*/ 762000 w 865184"/>
                <a:gd name="connsiteY1" fmla="*/ 98422 h 750885"/>
                <a:gd name="connsiteX2" fmla="*/ 671513 w 865184"/>
                <a:gd name="connsiteY2" fmla="*/ 722310 h 750885"/>
                <a:gd name="connsiteX3" fmla="*/ 0 w 865184"/>
                <a:gd name="connsiteY3" fmla="*/ 750885 h 750885"/>
                <a:gd name="connsiteX4" fmla="*/ 0 w 865184"/>
                <a:gd name="connsiteY4" fmla="*/ 565147 h 750885"/>
                <a:gd name="connsiteX0" fmla="*/ 0 w 865184"/>
                <a:gd name="connsiteY0" fmla="*/ 565147 h 888998"/>
                <a:gd name="connsiteX1" fmla="*/ 762000 w 865184"/>
                <a:gd name="connsiteY1" fmla="*/ 98422 h 888998"/>
                <a:gd name="connsiteX2" fmla="*/ 671513 w 865184"/>
                <a:gd name="connsiteY2" fmla="*/ 722310 h 888998"/>
                <a:gd name="connsiteX3" fmla="*/ 0 w 865184"/>
                <a:gd name="connsiteY3" fmla="*/ 750885 h 888998"/>
                <a:gd name="connsiteX4" fmla="*/ 0 w 865184"/>
                <a:gd name="connsiteY4" fmla="*/ 565147 h 888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65184" h="888998">
                  <a:moveTo>
                    <a:pt x="0" y="565147"/>
                  </a:moveTo>
                  <a:cubicBezTo>
                    <a:pt x="363536" y="0"/>
                    <a:pt x="436560" y="163513"/>
                    <a:pt x="762000" y="98422"/>
                  </a:cubicBezTo>
                  <a:cubicBezTo>
                    <a:pt x="865184" y="358776"/>
                    <a:pt x="792154" y="666749"/>
                    <a:pt x="671513" y="722310"/>
                  </a:cubicBezTo>
                  <a:cubicBezTo>
                    <a:pt x="404810" y="888998"/>
                    <a:pt x="223838" y="741360"/>
                    <a:pt x="0" y="750885"/>
                  </a:cubicBezTo>
                  <a:lnTo>
                    <a:pt x="0" y="565147"/>
                  </a:lnTo>
                  <a:close/>
                </a:path>
              </a:pathLst>
            </a:cu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09" name="Полилиния 408">
              <a:hlinkClick r:id="" action="ppaction://hlinkshowjump?jump=nextslide"/>
            </p:cNvPr>
            <p:cNvSpPr/>
            <p:nvPr/>
          </p:nvSpPr>
          <p:spPr>
            <a:xfrm flipH="1">
              <a:off x="3533771" y="2647945"/>
              <a:ext cx="865184" cy="888998"/>
            </a:xfrm>
            <a:custGeom>
              <a:avLst/>
              <a:gdLst>
                <a:gd name="connsiteX0" fmla="*/ 0 w 762000"/>
                <a:gd name="connsiteY0" fmla="*/ 466725 h 652463"/>
                <a:gd name="connsiteX1" fmla="*/ 762000 w 762000"/>
                <a:gd name="connsiteY1" fmla="*/ 0 h 652463"/>
                <a:gd name="connsiteX2" fmla="*/ 671513 w 762000"/>
                <a:gd name="connsiteY2" fmla="*/ 623888 h 652463"/>
                <a:gd name="connsiteX3" fmla="*/ 0 w 762000"/>
                <a:gd name="connsiteY3" fmla="*/ 652463 h 652463"/>
                <a:gd name="connsiteX4" fmla="*/ 0 w 762000"/>
                <a:gd name="connsiteY4" fmla="*/ 466725 h 652463"/>
                <a:gd name="connsiteX0" fmla="*/ 0 w 762000"/>
                <a:gd name="connsiteY0" fmla="*/ 565147 h 750885"/>
                <a:gd name="connsiteX1" fmla="*/ 762000 w 762000"/>
                <a:gd name="connsiteY1" fmla="*/ 98422 h 750885"/>
                <a:gd name="connsiteX2" fmla="*/ 671513 w 762000"/>
                <a:gd name="connsiteY2" fmla="*/ 722310 h 750885"/>
                <a:gd name="connsiteX3" fmla="*/ 0 w 762000"/>
                <a:gd name="connsiteY3" fmla="*/ 750885 h 750885"/>
                <a:gd name="connsiteX4" fmla="*/ 0 w 762000"/>
                <a:gd name="connsiteY4" fmla="*/ 565147 h 750885"/>
                <a:gd name="connsiteX0" fmla="*/ 0 w 762000"/>
                <a:gd name="connsiteY0" fmla="*/ 565147 h 750885"/>
                <a:gd name="connsiteX1" fmla="*/ 762000 w 762000"/>
                <a:gd name="connsiteY1" fmla="*/ 98422 h 750885"/>
                <a:gd name="connsiteX2" fmla="*/ 671513 w 762000"/>
                <a:gd name="connsiteY2" fmla="*/ 722310 h 750885"/>
                <a:gd name="connsiteX3" fmla="*/ 0 w 762000"/>
                <a:gd name="connsiteY3" fmla="*/ 750885 h 750885"/>
                <a:gd name="connsiteX4" fmla="*/ 0 w 762000"/>
                <a:gd name="connsiteY4" fmla="*/ 565147 h 750885"/>
                <a:gd name="connsiteX0" fmla="*/ 0 w 865184"/>
                <a:gd name="connsiteY0" fmla="*/ 565147 h 750885"/>
                <a:gd name="connsiteX1" fmla="*/ 762000 w 865184"/>
                <a:gd name="connsiteY1" fmla="*/ 98422 h 750885"/>
                <a:gd name="connsiteX2" fmla="*/ 671513 w 865184"/>
                <a:gd name="connsiteY2" fmla="*/ 722310 h 750885"/>
                <a:gd name="connsiteX3" fmla="*/ 0 w 865184"/>
                <a:gd name="connsiteY3" fmla="*/ 750885 h 750885"/>
                <a:gd name="connsiteX4" fmla="*/ 0 w 865184"/>
                <a:gd name="connsiteY4" fmla="*/ 565147 h 750885"/>
                <a:gd name="connsiteX0" fmla="*/ 0 w 865184"/>
                <a:gd name="connsiteY0" fmla="*/ 565147 h 752474"/>
                <a:gd name="connsiteX1" fmla="*/ 762000 w 865184"/>
                <a:gd name="connsiteY1" fmla="*/ 98422 h 752474"/>
                <a:gd name="connsiteX2" fmla="*/ 671513 w 865184"/>
                <a:gd name="connsiteY2" fmla="*/ 722310 h 752474"/>
                <a:gd name="connsiteX3" fmla="*/ 0 w 865184"/>
                <a:gd name="connsiteY3" fmla="*/ 750885 h 752474"/>
                <a:gd name="connsiteX4" fmla="*/ 0 w 865184"/>
                <a:gd name="connsiteY4" fmla="*/ 565147 h 752474"/>
                <a:gd name="connsiteX0" fmla="*/ 0 w 865184"/>
                <a:gd name="connsiteY0" fmla="*/ 565147 h 750885"/>
                <a:gd name="connsiteX1" fmla="*/ 762000 w 865184"/>
                <a:gd name="connsiteY1" fmla="*/ 98422 h 750885"/>
                <a:gd name="connsiteX2" fmla="*/ 671513 w 865184"/>
                <a:gd name="connsiteY2" fmla="*/ 722310 h 750885"/>
                <a:gd name="connsiteX3" fmla="*/ 0 w 865184"/>
                <a:gd name="connsiteY3" fmla="*/ 750885 h 750885"/>
                <a:gd name="connsiteX4" fmla="*/ 0 w 865184"/>
                <a:gd name="connsiteY4" fmla="*/ 565147 h 750885"/>
                <a:gd name="connsiteX0" fmla="*/ 0 w 865184"/>
                <a:gd name="connsiteY0" fmla="*/ 565147 h 888998"/>
                <a:gd name="connsiteX1" fmla="*/ 762000 w 865184"/>
                <a:gd name="connsiteY1" fmla="*/ 98422 h 888998"/>
                <a:gd name="connsiteX2" fmla="*/ 671513 w 865184"/>
                <a:gd name="connsiteY2" fmla="*/ 722310 h 888998"/>
                <a:gd name="connsiteX3" fmla="*/ 0 w 865184"/>
                <a:gd name="connsiteY3" fmla="*/ 750885 h 888998"/>
                <a:gd name="connsiteX4" fmla="*/ 0 w 865184"/>
                <a:gd name="connsiteY4" fmla="*/ 565147 h 888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65184" h="888998">
                  <a:moveTo>
                    <a:pt x="0" y="565147"/>
                  </a:moveTo>
                  <a:cubicBezTo>
                    <a:pt x="363536" y="0"/>
                    <a:pt x="436560" y="163513"/>
                    <a:pt x="762000" y="98422"/>
                  </a:cubicBezTo>
                  <a:cubicBezTo>
                    <a:pt x="865184" y="358776"/>
                    <a:pt x="792154" y="666749"/>
                    <a:pt x="671513" y="722310"/>
                  </a:cubicBezTo>
                  <a:cubicBezTo>
                    <a:pt x="404810" y="888998"/>
                    <a:pt x="223838" y="741360"/>
                    <a:pt x="0" y="750885"/>
                  </a:cubicBezTo>
                  <a:lnTo>
                    <a:pt x="0" y="565147"/>
                  </a:lnTo>
                  <a:close/>
                </a:path>
              </a:pathLst>
            </a:cu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1" name="Группа 285"/>
          <p:cNvGrpSpPr/>
          <p:nvPr/>
        </p:nvGrpSpPr>
        <p:grpSpPr>
          <a:xfrm>
            <a:off x="1428728" y="5929330"/>
            <a:ext cx="1000132" cy="1017585"/>
            <a:chOff x="214282" y="5643578"/>
            <a:chExt cx="1285884" cy="1017585"/>
          </a:xfrm>
        </p:grpSpPr>
        <p:sp>
          <p:nvSpPr>
            <p:cNvPr id="287" name="Полилиния 286"/>
            <p:cNvSpPr/>
            <p:nvPr/>
          </p:nvSpPr>
          <p:spPr>
            <a:xfrm>
              <a:off x="785786" y="5715016"/>
              <a:ext cx="714380" cy="946147"/>
            </a:xfrm>
            <a:custGeom>
              <a:avLst/>
              <a:gdLst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60461 h 1160461"/>
                <a:gd name="connsiteX1" fmla="*/ 228600 w 1000125"/>
                <a:gd name="connsiteY1" fmla="*/ 574673 h 1160461"/>
                <a:gd name="connsiteX2" fmla="*/ 404812 w 1000125"/>
                <a:gd name="connsiteY2" fmla="*/ 574673 h 1160461"/>
                <a:gd name="connsiteX3" fmla="*/ 385762 w 1000125"/>
                <a:gd name="connsiteY3" fmla="*/ 384173 h 1160461"/>
                <a:gd name="connsiteX4" fmla="*/ 666750 w 1000125"/>
                <a:gd name="connsiteY4" fmla="*/ 350836 h 1160461"/>
                <a:gd name="connsiteX5" fmla="*/ 642937 w 1000125"/>
                <a:gd name="connsiteY5" fmla="*/ 150811 h 1160461"/>
                <a:gd name="connsiteX6" fmla="*/ 914400 w 1000125"/>
                <a:gd name="connsiteY6" fmla="*/ 12698 h 1160461"/>
                <a:gd name="connsiteX7" fmla="*/ 1000125 w 1000125"/>
                <a:gd name="connsiteY7" fmla="*/ 379411 h 1160461"/>
                <a:gd name="connsiteX8" fmla="*/ 828675 w 1000125"/>
                <a:gd name="connsiteY8" fmla="*/ 403223 h 1160461"/>
                <a:gd name="connsiteX9" fmla="*/ 852487 w 1000125"/>
                <a:gd name="connsiteY9" fmla="*/ 631823 h 1160461"/>
                <a:gd name="connsiteX10" fmla="*/ 638175 w 1000125"/>
                <a:gd name="connsiteY10" fmla="*/ 669923 h 1160461"/>
                <a:gd name="connsiteX11" fmla="*/ 638175 w 1000125"/>
                <a:gd name="connsiteY11" fmla="*/ 850898 h 1160461"/>
                <a:gd name="connsiteX12" fmla="*/ 0 w 1000125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76332" h="1160461">
                  <a:moveTo>
                    <a:pt x="0" y="1160461"/>
                  </a:moveTo>
                  <a:lnTo>
                    <a:pt x="228600" y="574673"/>
                  </a:lnTo>
                  <a:cubicBezTo>
                    <a:pt x="282586" y="474659"/>
                    <a:pt x="346075" y="574673"/>
                    <a:pt x="404812" y="574673"/>
                  </a:cubicBezTo>
                  <a:cubicBezTo>
                    <a:pt x="398462" y="511173"/>
                    <a:pt x="315923" y="481010"/>
                    <a:pt x="385762" y="384173"/>
                  </a:cubicBezTo>
                  <a:cubicBezTo>
                    <a:pt x="498486" y="268286"/>
                    <a:pt x="573087" y="361948"/>
                    <a:pt x="666750" y="350836"/>
                  </a:cubicBezTo>
                  <a:cubicBezTo>
                    <a:pt x="658812" y="284161"/>
                    <a:pt x="541347" y="212725"/>
                    <a:pt x="642937" y="150811"/>
                  </a:cubicBezTo>
                  <a:cubicBezTo>
                    <a:pt x="766771" y="0"/>
                    <a:pt x="823912" y="58736"/>
                    <a:pt x="914400" y="12698"/>
                  </a:cubicBezTo>
                  <a:cubicBezTo>
                    <a:pt x="942975" y="134936"/>
                    <a:pt x="1076332" y="180974"/>
                    <a:pt x="1000125" y="379411"/>
                  </a:cubicBezTo>
                  <a:cubicBezTo>
                    <a:pt x="919170" y="458786"/>
                    <a:pt x="885825" y="395286"/>
                    <a:pt x="828675" y="403223"/>
                  </a:cubicBezTo>
                  <a:cubicBezTo>
                    <a:pt x="836612" y="479423"/>
                    <a:pt x="982671" y="507997"/>
                    <a:pt x="852487" y="631823"/>
                  </a:cubicBezTo>
                  <a:cubicBezTo>
                    <a:pt x="766771" y="787396"/>
                    <a:pt x="709612" y="657223"/>
                    <a:pt x="638175" y="669923"/>
                  </a:cubicBezTo>
                  <a:cubicBezTo>
                    <a:pt x="638175" y="730248"/>
                    <a:pt x="719147" y="790570"/>
                    <a:pt x="638175" y="850898"/>
                  </a:cubicBezTo>
                  <a:lnTo>
                    <a:pt x="0" y="116046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>
                <a:rot lat="20566233" lon="4218831" rev="19705992"/>
              </a:camera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8" name="Полилиния 287"/>
            <p:cNvSpPr/>
            <p:nvPr/>
          </p:nvSpPr>
          <p:spPr>
            <a:xfrm flipH="1">
              <a:off x="214282" y="5715016"/>
              <a:ext cx="714380" cy="946147"/>
            </a:xfrm>
            <a:custGeom>
              <a:avLst/>
              <a:gdLst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60461 h 1160461"/>
                <a:gd name="connsiteX1" fmla="*/ 228600 w 1000125"/>
                <a:gd name="connsiteY1" fmla="*/ 574673 h 1160461"/>
                <a:gd name="connsiteX2" fmla="*/ 404812 w 1000125"/>
                <a:gd name="connsiteY2" fmla="*/ 574673 h 1160461"/>
                <a:gd name="connsiteX3" fmla="*/ 385762 w 1000125"/>
                <a:gd name="connsiteY3" fmla="*/ 384173 h 1160461"/>
                <a:gd name="connsiteX4" fmla="*/ 666750 w 1000125"/>
                <a:gd name="connsiteY4" fmla="*/ 350836 h 1160461"/>
                <a:gd name="connsiteX5" fmla="*/ 642937 w 1000125"/>
                <a:gd name="connsiteY5" fmla="*/ 150811 h 1160461"/>
                <a:gd name="connsiteX6" fmla="*/ 914400 w 1000125"/>
                <a:gd name="connsiteY6" fmla="*/ 12698 h 1160461"/>
                <a:gd name="connsiteX7" fmla="*/ 1000125 w 1000125"/>
                <a:gd name="connsiteY7" fmla="*/ 379411 h 1160461"/>
                <a:gd name="connsiteX8" fmla="*/ 828675 w 1000125"/>
                <a:gd name="connsiteY8" fmla="*/ 403223 h 1160461"/>
                <a:gd name="connsiteX9" fmla="*/ 852487 w 1000125"/>
                <a:gd name="connsiteY9" fmla="*/ 631823 h 1160461"/>
                <a:gd name="connsiteX10" fmla="*/ 638175 w 1000125"/>
                <a:gd name="connsiteY10" fmla="*/ 669923 h 1160461"/>
                <a:gd name="connsiteX11" fmla="*/ 638175 w 1000125"/>
                <a:gd name="connsiteY11" fmla="*/ 850898 h 1160461"/>
                <a:gd name="connsiteX12" fmla="*/ 0 w 1000125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76332" h="1160461">
                  <a:moveTo>
                    <a:pt x="0" y="1160461"/>
                  </a:moveTo>
                  <a:lnTo>
                    <a:pt x="228600" y="574673"/>
                  </a:lnTo>
                  <a:cubicBezTo>
                    <a:pt x="282586" y="474659"/>
                    <a:pt x="346075" y="574673"/>
                    <a:pt x="404812" y="574673"/>
                  </a:cubicBezTo>
                  <a:cubicBezTo>
                    <a:pt x="398462" y="511173"/>
                    <a:pt x="315923" y="481010"/>
                    <a:pt x="385762" y="384173"/>
                  </a:cubicBezTo>
                  <a:cubicBezTo>
                    <a:pt x="498486" y="268286"/>
                    <a:pt x="573087" y="361948"/>
                    <a:pt x="666750" y="350836"/>
                  </a:cubicBezTo>
                  <a:cubicBezTo>
                    <a:pt x="658812" y="284161"/>
                    <a:pt x="541347" y="212725"/>
                    <a:pt x="642937" y="150811"/>
                  </a:cubicBezTo>
                  <a:cubicBezTo>
                    <a:pt x="766771" y="0"/>
                    <a:pt x="823912" y="58736"/>
                    <a:pt x="914400" y="12698"/>
                  </a:cubicBezTo>
                  <a:cubicBezTo>
                    <a:pt x="942975" y="134936"/>
                    <a:pt x="1076332" y="180974"/>
                    <a:pt x="1000125" y="379411"/>
                  </a:cubicBezTo>
                  <a:cubicBezTo>
                    <a:pt x="919170" y="458786"/>
                    <a:pt x="885825" y="395286"/>
                    <a:pt x="828675" y="403223"/>
                  </a:cubicBezTo>
                  <a:cubicBezTo>
                    <a:pt x="836612" y="479423"/>
                    <a:pt x="982671" y="507997"/>
                    <a:pt x="852487" y="631823"/>
                  </a:cubicBezTo>
                  <a:cubicBezTo>
                    <a:pt x="766771" y="787396"/>
                    <a:pt x="709612" y="657223"/>
                    <a:pt x="638175" y="669923"/>
                  </a:cubicBezTo>
                  <a:cubicBezTo>
                    <a:pt x="638175" y="730248"/>
                    <a:pt x="719147" y="790570"/>
                    <a:pt x="638175" y="850898"/>
                  </a:cubicBezTo>
                  <a:lnTo>
                    <a:pt x="0" y="116046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>
                <a:rot lat="18000000" lon="0" rev="20099999"/>
              </a:camera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9" name="Полилиния 288"/>
            <p:cNvSpPr/>
            <p:nvPr/>
          </p:nvSpPr>
          <p:spPr>
            <a:xfrm rot="1839986">
              <a:off x="523281" y="5784561"/>
              <a:ext cx="488006" cy="785225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0" name="24-конечная звезда 289"/>
            <p:cNvSpPr/>
            <p:nvPr/>
          </p:nvSpPr>
          <p:spPr>
            <a:xfrm>
              <a:off x="571472" y="5643578"/>
              <a:ext cx="357190" cy="285752"/>
            </a:xfrm>
            <a:prstGeom prst="star24">
              <a:avLst>
                <a:gd name="adj" fmla="val 43333"/>
              </a:avLst>
            </a:prstGeom>
            <a:solidFill>
              <a:srgbClr val="FFFF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h="38100"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3" name="Группа 356"/>
          <p:cNvGrpSpPr/>
          <p:nvPr/>
        </p:nvGrpSpPr>
        <p:grpSpPr>
          <a:xfrm rot="20068700">
            <a:off x="1657121" y="6384141"/>
            <a:ext cx="250390" cy="340455"/>
            <a:chOff x="2857488" y="4883951"/>
            <a:chExt cx="571504" cy="903297"/>
          </a:xfrm>
        </p:grpSpPr>
        <p:sp>
          <p:nvSpPr>
            <p:cNvPr id="358" name="Овал 357"/>
            <p:cNvSpPr/>
            <p:nvPr/>
          </p:nvSpPr>
          <p:spPr>
            <a:xfrm>
              <a:off x="3000364" y="4929198"/>
              <a:ext cx="285752" cy="1428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9" name="Овал 358"/>
            <p:cNvSpPr/>
            <p:nvPr/>
          </p:nvSpPr>
          <p:spPr>
            <a:xfrm>
              <a:off x="2857488" y="5000636"/>
              <a:ext cx="571504" cy="785818"/>
            </a:xfrm>
            <a:prstGeom prst="ellipse">
              <a:avLst/>
            </a:prstGeom>
            <a:solidFill>
              <a:srgbClr val="A50021"/>
            </a:solidFill>
            <a:ln w="6350"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 prstMaterial="plastic">
              <a:bevelT w="260350" h="127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360" name="Прямая соединительная линия 359"/>
            <p:cNvCxnSpPr>
              <a:stCxn id="359" idx="0"/>
              <a:endCxn id="359" idx="4"/>
            </p:cNvCxnSpPr>
            <p:nvPr/>
          </p:nvCxnSpPr>
          <p:spPr>
            <a:xfrm rot="16200000" flipH="1">
              <a:off x="2750331" y="5393545"/>
              <a:ext cx="785818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1" name="Овал 360"/>
            <p:cNvSpPr/>
            <p:nvPr/>
          </p:nvSpPr>
          <p:spPr>
            <a:xfrm>
              <a:off x="3069421" y="4883951"/>
              <a:ext cx="142876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2" name="Овал 361"/>
            <p:cNvSpPr/>
            <p:nvPr/>
          </p:nvSpPr>
          <p:spPr>
            <a:xfrm>
              <a:off x="3000364" y="5143512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3" name="Овал 362"/>
            <p:cNvSpPr/>
            <p:nvPr/>
          </p:nvSpPr>
          <p:spPr>
            <a:xfrm>
              <a:off x="2928926" y="5286388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4" name="Овал 363"/>
            <p:cNvSpPr/>
            <p:nvPr/>
          </p:nvSpPr>
          <p:spPr>
            <a:xfrm>
              <a:off x="2928926" y="5429264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5" name="Овал 364"/>
            <p:cNvSpPr/>
            <p:nvPr/>
          </p:nvSpPr>
          <p:spPr>
            <a:xfrm>
              <a:off x="3000364" y="5572140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6" name="Овал 365"/>
            <p:cNvSpPr/>
            <p:nvPr/>
          </p:nvSpPr>
          <p:spPr>
            <a:xfrm>
              <a:off x="3214678" y="5143512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7" name="Овал 366"/>
            <p:cNvSpPr/>
            <p:nvPr/>
          </p:nvSpPr>
          <p:spPr>
            <a:xfrm>
              <a:off x="3286116" y="5286388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8" name="Овал 367"/>
            <p:cNvSpPr/>
            <p:nvPr/>
          </p:nvSpPr>
          <p:spPr>
            <a:xfrm>
              <a:off x="3286116" y="5429264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9" name="Овал 368"/>
            <p:cNvSpPr/>
            <p:nvPr/>
          </p:nvSpPr>
          <p:spPr>
            <a:xfrm>
              <a:off x="3214678" y="5572140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5" name="Группа 300"/>
          <p:cNvGrpSpPr/>
          <p:nvPr/>
        </p:nvGrpSpPr>
        <p:grpSpPr>
          <a:xfrm>
            <a:off x="6000760" y="5929330"/>
            <a:ext cx="1000132" cy="928671"/>
            <a:chOff x="214282" y="5643578"/>
            <a:chExt cx="1285884" cy="1017585"/>
          </a:xfrm>
        </p:grpSpPr>
        <p:sp>
          <p:nvSpPr>
            <p:cNvPr id="302" name="Полилиния 301"/>
            <p:cNvSpPr/>
            <p:nvPr/>
          </p:nvSpPr>
          <p:spPr>
            <a:xfrm>
              <a:off x="785786" y="5715016"/>
              <a:ext cx="714380" cy="946147"/>
            </a:xfrm>
            <a:custGeom>
              <a:avLst/>
              <a:gdLst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60461 h 1160461"/>
                <a:gd name="connsiteX1" fmla="*/ 228600 w 1000125"/>
                <a:gd name="connsiteY1" fmla="*/ 574673 h 1160461"/>
                <a:gd name="connsiteX2" fmla="*/ 404812 w 1000125"/>
                <a:gd name="connsiteY2" fmla="*/ 574673 h 1160461"/>
                <a:gd name="connsiteX3" fmla="*/ 385762 w 1000125"/>
                <a:gd name="connsiteY3" fmla="*/ 384173 h 1160461"/>
                <a:gd name="connsiteX4" fmla="*/ 666750 w 1000125"/>
                <a:gd name="connsiteY4" fmla="*/ 350836 h 1160461"/>
                <a:gd name="connsiteX5" fmla="*/ 642937 w 1000125"/>
                <a:gd name="connsiteY5" fmla="*/ 150811 h 1160461"/>
                <a:gd name="connsiteX6" fmla="*/ 914400 w 1000125"/>
                <a:gd name="connsiteY6" fmla="*/ 12698 h 1160461"/>
                <a:gd name="connsiteX7" fmla="*/ 1000125 w 1000125"/>
                <a:gd name="connsiteY7" fmla="*/ 379411 h 1160461"/>
                <a:gd name="connsiteX8" fmla="*/ 828675 w 1000125"/>
                <a:gd name="connsiteY8" fmla="*/ 403223 h 1160461"/>
                <a:gd name="connsiteX9" fmla="*/ 852487 w 1000125"/>
                <a:gd name="connsiteY9" fmla="*/ 631823 h 1160461"/>
                <a:gd name="connsiteX10" fmla="*/ 638175 w 1000125"/>
                <a:gd name="connsiteY10" fmla="*/ 669923 h 1160461"/>
                <a:gd name="connsiteX11" fmla="*/ 638175 w 1000125"/>
                <a:gd name="connsiteY11" fmla="*/ 850898 h 1160461"/>
                <a:gd name="connsiteX12" fmla="*/ 0 w 1000125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76332" h="1160461">
                  <a:moveTo>
                    <a:pt x="0" y="1160461"/>
                  </a:moveTo>
                  <a:lnTo>
                    <a:pt x="228600" y="574673"/>
                  </a:lnTo>
                  <a:cubicBezTo>
                    <a:pt x="282586" y="474659"/>
                    <a:pt x="346075" y="574673"/>
                    <a:pt x="404812" y="574673"/>
                  </a:cubicBezTo>
                  <a:cubicBezTo>
                    <a:pt x="398462" y="511173"/>
                    <a:pt x="315923" y="481010"/>
                    <a:pt x="385762" y="384173"/>
                  </a:cubicBezTo>
                  <a:cubicBezTo>
                    <a:pt x="498486" y="268286"/>
                    <a:pt x="573087" y="361948"/>
                    <a:pt x="666750" y="350836"/>
                  </a:cubicBezTo>
                  <a:cubicBezTo>
                    <a:pt x="658812" y="284161"/>
                    <a:pt x="541347" y="212725"/>
                    <a:pt x="642937" y="150811"/>
                  </a:cubicBezTo>
                  <a:cubicBezTo>
                    <a:pt x="766771" y="0"/>
                    <a:pt x="823912" y="58736"/>
                    <a:pt x="914400" y="12698"/>
                  </a:cubicBezTo>
                  <a:cubicBezTo>
                    <a:pt x="942975" y="134936"/>
                    <a:pt x="1076332" y="180974"/>
                    <a:pt x="1000125" y="379411"/>
                  </a:cubicBezTo>
                  <a:cubicBezTo>
                    <a:pt x="919170" y="458786"/>
                    <a:pt x="885825" y="395286"/>
                    <a:pt x="828675" y="403223"/>
                  </a:cubicBezTo>
                  <a:cubicBezTo>
                    <a:pt x="836612" y="479423"/>
                    <a:pt x="982671" y="507997"/>
                    <a:pt x="852487" y="631823"/>
                  </a:cubicBezTo>
                  <a:cubicBezTo>
                    <a:pt x="766771" y="787396"/>
                    <a:pt x="709612" y="657223"/>
                    <a:pt x="638175" y="669923"/>
                  </a:cubicBezTo>
                  <a:cubicBezTo>
                    <a:pt x="638175" y="730248"/>
                    <a:pt x="719147" y="790570"/>
                    <a:pt x="638175" y="850898"/>
                  </a:cubicBezTo>
                  <a:lnTo>
                    <a:pt x="0" y="116046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>
                <a:rot lat="20566233" lon="4218831" rev="19705992"/>
              </a:camera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3" name="Полилиния 302"/>
            <p:cNvSpPr/>
            <p:nvPr/>
          </p:nvSpPr>
          <p:spPr>
            <a:xfrm flipH="1">
              <a:off x="214282" y="5715016"/>
              <a:ext cx="714380" cy="946147"/>
            </a:xfrm>
            <a:custGeom>
              <a:avLst/>
              <a:gdLst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60461 h 1160461"/>
                <a:gd name="connsiteX1" fmla="*/ 228600 w 1000125"/>
                <a:gd name="connsiteY1" fmla="*/ 574673 h 1160461"/>
                <a:gd name="connsiteX2" fmla="*/ 404812 w 1000125"/>
                <a:gd name="connsiteY2" fmla="*/ 574673 h 1160461"/>
                <a:gd name="connsiteX3" fmla="*/ 385762 w 1000125"/>
                <a:gd name="connsiteY3" fmla="*/ 384173 h 1160461"/>
                <a:gd name="connsiteX4" fmla="*/ 666750 w 1000125"/>
                <a:gd name="connsiteY4" fmla="*/ 350836 h 1160461"/>
                <a:gd name="connsiteX5" fmla="*/ 642937 w 1000125"/>
                <a:gd name="connsiteY5" fmla="*/ 150811 h 1160461"/>
                <a:gd name="connsiteX6" fmla="*/ 914400 w 1000125"/>
                <a:gd name="connsiteY6" fmla="*/ 12698 h 1160461"/>
                <a:gd name="connsiteX7" fmla="*/ 1000125 w 1000125"/>
                <a:gd name="connsiteY7" fmla="*/ 379411 h 1160461"/>
                <a:gd name="connsiteX8" fmla="*/ 828675 w 1000125"/>
                <a:gd name="connsiteY8" fmla="*/ 403223 h 1160461"/>
                <a:gd name="connsiteX9" fmla="*/ 852487 w 1000125"/>
                <a:gd name="connsiteY9" fmla="*/ 631823 h 1160461"/>
                <a:gd name="connsiteX10" fmla="*/ 638175 w 1000125"/>
                <a:gd name="connsiteY10" fmla="*/ 669923 h 1160461"/>
                <a:gd name="connsiteX11" fmla="*/ 638175 w 1000125"/>
                <a:gd name="connsiteY11" fmla="*/ 850898 h 1160461"/>
                <a:gd name="connsiteX12" fmla="*/ 0 w 1000125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76332" h="1160461">
                  <a:moveTo>
                    <a:pt x="0" y="1160461"/>
                  </a:moveTo>
                  <a:lnTo>
                    <a:pt x="228600" y="574673"/>
                  </a:lnTo>
                  <a:cubicBezTo>
                    <a:pt x="282586" y="474659"/>
                    <a:pt x="346075" y="574673"/>
                    <a:pt x="404812" y="574673"/>
                  </a:cubicBezTo>
                  <a:cubicBezTo>
                    <a:pt x="398462" y="511173"/>
                    <a:pt x="315923" y="481010"/>
                    <a:pt x="385762" y="384173"/>
                  </a:cubicBezTo>
                  <a:cubicBezTo>
                    <a:pt x="498486" y="268286"/>
                    <a:pt x="573087" y="361948"/>
                    <a:pt x="666750" y="350836"/>
                  </a:cubicBezTo>
                  <a:cubicBezTo>
                    <a:pt x="658812" y="284161"/>
                    <a:pt x="541347" y="212725"/>
                    <a:pt x="642937" y="150811"/>
                  </a:cubicBezTo>
                  <a:cubicBezTo>
                    <a:pt x="766771" y="0"/>
                    <a:pt x="823912" y="58736"/>
                    <a:pt x="914400" y="12698"/>
                  </a:cubicBezTo>
                  <a:cubicBezTo>
                    <a:pt x="942975" y="134936"/>
                    <a:pt x="1076332" y="180974"/>
                    <a:pt x="1000125" y="379411"/>
                  </a:cubicBezTo>
                  <a:cubicBezTo>
                    <a:pt x="919170" y="458786"/>
                    <a:pt x="885825" y="395286"/>
                    <a:pt x="828675" y="403223"/>
                  </a:cubicBezTo>
                  <a:cubicBezTo>
                    <a:pt x="836612" y="479423"/>
                    <a:pt x="982671" y="507997"/>
                    <a:pt x="852487" y="631823"/>
                  </a:cubicBezTo>
                  <a:cubicBezTo>
                    <a:pt x="766771" y="787396"/>
                    <a:pt x="709612" y="657223"/>
                    <a:pt x="638175" y="669923"/>
                  </a:cubicBezTo>
                  <a:cubicBezTo>
                    <a:pt x="638175" y="730248"/>
                    <a:pt x="719147" y="790570"/>
                    <a:pt x="638175" y="850898"/>
                  </a:cubicBezTo>
                  <a:lnTo>
                    <a:pt x="0" y="116046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>
                <a:rot lat="18000000" lon="0" rev="20099999"/>
              </a:camera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4" name="Полилиния 303"/>
            <p:cNvSpPr/>
            <p:nvPr/>
          </p:nvSpPr>
          <p:spPr>
            <a:xfrm rot="1839986">
              <a:off x="523281" y="5784561"/>
              <a:ext cx="488006" cy="785225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5" name="24-конечная звезда 304"/>
            <p:cNvSpPr/>
            <p:nvPr/>
          </p:nvSpPr>
          <p:spPr>
            <a:xfrm>
              <a:off x="571472" y="5643578"/>
              <a:ext cx="357190" cy="285752"/>
            </a:xfrm>
            <a:prstGeom prst="star24">
              <a:avLst>
                <a:gd name="adj" fmla="val 43333"/>
              </a:avLst>
            </a:prstGeom>
            <a:solidFill>
              <a:srgbClr val="FFFF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h="38100"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4098" name="Picture 2" descr="C:\Users\user\Desktop\Мастер-класс Жанна\P1010081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51" y="1347528"/>
            <a:ext cx="3848511" cy="3019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9117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50"/>
            </a:gs>
            <a:gs pos="11000">
              <a:srgbClr val="21D6E0"/>
            </a:gs>
            <a:gs pos="100000">
              <a:schemeClr val="accent1">
                <a:lumMod val="20000"/>
                <a:lumOff val="8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Овал 108"/>
          <p:cNvSpPr/>
          <p:nvPr/>
        </p:nvSpPr>
        <p:spPr>
          <a:xfrm>
            <a:off x="163482" y="387328"/>
            <a:ext cx="1053703" cy="1006623"/>
          </a:xfrm>
          <a:prstGeom prst="ellipse">
            <a:avLst/>
          </a:prstGeom>
          <a:gradFill flip="none" rotWithShape="1">
            <a:gsLst>
              <a:gs pos="100000">
                <a:schemeClr val="bg1">
                  <a:alpha val="0"/>
                </a:schemeClr>
              </a:gs>
              <a:gs pos="46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387"/>
          <p:cNvGrpSpPr/>
          <p:nvPr/>
        </p:nvGrpSpPr>
        <p:grpSpPr>
          <a:xfrm>
            <a:off x="-836392" y="-171400"/>
            <a:ext cx="10029001" cy="7598591"/>
            <a:chOff x="-836391" y="302553"/>
            <a:chExt cx="9285264" cy="7124638"/>
          </a:xfrm>
        </p:grpSpPr>
        <p:sp>
          <p:nvSpPr>
            <p:cNvPr id="383" name="Полилиния 382"/>
            <p:cNvSpPr/>
            <p:nvPr/>
          </p:nvSpPr>
          <p:spPr>
            <a:xfrm rot="1219034">
              <a:off x="208762" y="2054135"/>
              <a:ext cx="8240111" cy="621713"/>
            </a:xfrm>
            <a:custGeom>
              <a:avLst/>
              <a:gdLst>
                <a:gd name="connsiteX0" fmla="*/ 63062 w 8240111"/>
                <a:gd name="connsiteY0" fmla="*/ 0 h 809297"/>
                <a:gd name="connsiteX1" fmla="*/ 8240111 w 8240111"/>
                <a:gd name="connsiteY1" fmla="*/ 42041 h 809297"/>
                <a:gd name="connsiteX2" fmla="*/ 8219090 w 8240111"/>
                <a:gd name="connsiteY2" fmla="*/ 809297 h 809297"/>
                <a:gd name="connsiteX3" fmla="*/ 0 w 8240111"/>
                <a:gd name="connsiteY3" fmla="*/ 315310 h 809297"/>
                <a:gd name="connsiteX4" fmla="*/ 63062 w 8240111"/>
                <a:gd name="connsiteY4" fmla="*/ 0 h 809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240111" h="809297">
                  <a:moveTo>
                    <a:pt x="63062" y="0"/>
                  </a:moveTo>
                  <a:lnTo>
                    <a:pt x="8240111" y="42041"/>
                  </a:lnTo>
                  <a:lnTo>
                    <a:pt x="8219090" y="809297"/>
                  </a:lnTo>
                  <a:lnTo>
                    <a:pt x="0" y="315310"/>
                  </a:lnTo>
                  <a:lnTo>
                    <a:pt x="63062" y="0"/>
                  </a:lnTo>
                  <a:close/>
                </a:path>
              </a:pathLst>
            </a:custGeom>
            <a:gradFill flip="none" rotWithShape="1">
              <a:gsLst>
                <a:gs pos="100000">
                  <a:schemeClr val="bg1">
                    <a:alpha val="54000"/>
                  </a:schemeClr>
                </a:gs>
                <a:gs pos="0">
                  <a:schemeClr val="bg1">
                    <a:alpha val="0"/>
                  </a:schemeClr>
                </a:gs>
              </a:gsLst>
              <a:lin ang="9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4" name="Полилиния 383"/>
            <p:cNvSpPr/>
            <p:nvPr/>
          </p:nvSpPr>
          <p:spPr>
            <a:xfrm rot="1635534">
              <a:off x="184862" y="2709745"/>
              <a:ext cx="8240111" cy="621713"/>
            </a:xfrm>
            <a:custGeom>
              <a:avLst/>
              <a:gdLst>
                <a:gd name="connsiteX0" fmla="*/ 63062 w 8240111"/>
                <a:gd name="connsiteY0" fmla="*/ 0 h 809297"/>
                <a:gd name="connsiteX1" fmla="*/ 8240111 w 8240111"/>
                <a:gd name="connsiteY1" fmla="*/ 42041 h 809297"/>
                <a:gd name="connsiteX2" fmla="*/ 8219090 w 8240111"/>
                <a:gd name="connsiteY2" fmla="*/ 809297 h 809297"/>
                <a:gd name="connsiteX3" fmla="*/ 0 w 8240111"/>
                <a:gd name="connsiteY3" fmla="*/ 315310 h 809297"/>
                <a:gd name="connsiteX4" fmla="*/ 63062 w 8240111"/>
                <a:gd name="connsiteY4" fmla="*/ 0 h 809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240111" h="809297">
                  <a:moveTo>
                    <a:pt x="63062" y="0"/>
                  </a:moveTo>
                  <a:lnTo>
                    <a:pt x="8240111" y="42041"/>
                  </a:lnTo>
                  <a:lnTo>
                    <a:pt x="8219090" y="809297"/>
                  </a:lnTo>
                  <a:lnTo>
                    <a:pt x="0" y="315310"/>
                  </a:lnTo>
                  <a:lnTo>
                    <a:pt x="63062" y="0"/>
                  </a:lnTo>
                  <a:close/>
                </a:path>
              </a:pathLst>
            </a:custGeom>
            <a:gradFill flip="none" rotWithShape="1">
              <a:gsLst>
                <a:gs pos="100000">
                  <a:schemeClr val="bg1">
                    <a:alpha val="54000"/>
                  </a:schemeClr>
                </a:gs>
                <a:gs pos="0">
                  <a:schemeClr val="bg1">
                    <a:alpha val="0"/>
                  </a:schemeClr>
                </a:gs>
              </a:gsLst>
              <a:lin ang="9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5" name="Полилиния 384"/>
            <p:cNvSpPr/>
            <p:nvPr/>
          </p:nvSpPr>
          <p:spPr>
            <a:xfrm rot="2120141">
              <a:off x="-7745" y="3397179"/>
              <a:ext cx="8240111" cy="621713"/>
            </a:xfrm>
            <a:custGeom>
              <a:avLst/>
              <a:gdLst>
                <a:gd name="connsiteX0" fmla="*/ 63062 w 8240111"/>
                <a:gd name="connsiteY0" fmla="*/ 0 h 809297"/>
                <a:gd name="connsiteX1" fmla="*/ 8240111 w 8240111"/>
                <a:gd name="connsiteY1" fmla="*/ 42041 h 809297"/>
                <a:gd name="connsiteX2" fmla="*/ 8219090 w 8240111"/>
                <a:gd name="connsiteY2" fmla="*/ 809297 h 809297"/>
                <a:gd name="connsiteX3" fmla="*/ 0 w 8240111"/>
                <a:gd name="connsiteY3" fmla="*/ 315310 h 809297"/>
                <a:gd name="connsiteX4" fmla="*/ 63062 w 8240111"/>
                <a:gd name="connsiteY4" fmla="*/ 0 h 809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240111" h="809297">
                  <a:moveTo>
                    <a:pt x="63062" y="0"/>
                  </a:moveTo>
                  <a:lnTo>
                    <a:pt x="8240111" y="42041"/>
                  </a:lnTo>
                  <a:lnTo>
                    <a:pt x="8219090" y="809297"/>
                  </a:lnTo>
                  <a:lnTo>
                    <a:pt x="0" y="315310"/>
                  </a:lnTo>
                  <a:lnTo>
                    <a:pt x="63062" y="0"/>
                  </a:lnTo>
                  <a:close/>
                </a:path>
              </a:pathLst>
            </a:custGeom>
            <a:gradFill flip="none" rotWithShape="1">
              <a:gsLst>
                <a:gs pos="100000">
                  <a:schemeClr val="bg1">
                    <a:alpha val="54000"/>
                  </a:schemeClr>
                </a:gs>
                <a:gs pos="0">
                  <a:schemeClr val="bg1">
                    <a:alpha val="0"/>
                  </a:schemeClr>
                </a:gs>
              </a:gsLst>
              <a:lin ang="9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6" name="Полилиния 385"/>
            <p:cNvSpPr/>
            <p:nvPr/>
          </p:nvSpPr>
          <p:spPr>
            <a:xfrm rot="2683881">
              <a:off x="-836391" y="3656663"/>
              <a:ext cx="8240111" cy="621713"/>
            </a:xfrm>
            <a:custGeom>
              <a:avLst/>
              <a:gdLst>
                <a:gd name="connsiteX0" fmla="*/ 63062 w 8240111"/>
                <a:gd name="connsiteY0" fmla="*/ 0 h 809297"/>
                <a:gd name="connsiteX1" fmla="*/ 8240111 w 8240111"/>
                <a:gd name="connsiteY1" fmla="*/ 42041 h 809297"/>
                <a:gd name="connsiteX2" fmla="*/ 8219090 w 8240111"/>
                <a:gd name="connsiteY2" fmla="*/ 809297 h 809297"/>
                <a:gd name="connsiteX3" fmla="*/ 0 w 8240111"/>
                <a:gd name="connsiteY3" fmla="*/ 315310 h 809297"/>
                <a:gd name="connsiteX4" fmla="*/ 63062 w 8240111"/>
                <a:gd name="connsiteY4" fmla="*/ 0 h 809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240111" h="809297">
                  <a:moveTo>
                    <a:pt x="63062" y="0"/>
                  </a:moveTo>
                  <a:lnTo>
                    <a:pt x="8240111" y="42041"/>
                  </a:lnTo>
                  <a:lnTo>
                    <a:pt x="8219090" y="809297"/>
                  </a:lnTo>
                  <a:lnTo>
                    <a:pt x="0" y="315310"/>
                  </a:lnTo>
                  <a:lnTo>
                    <a:pt x="63062" y="0"/>
                  </a:lnTo>
                  <a:close/>
                </a:path>
              </a:pathLst>
            </a:custGeom>
            <a:gradFill flip="none" rotWithShape="1">
              <a:gsLst>
                <a:gs pos="100000">
                  <a:schemeClr val="bg1">
                    <a:alpha val="54000"/>
                  </a:schemeClr>
                </a:gs>
                <a:gs pos="0">
                  <a:schemeClr val="bg1">
                    <a:alpha val="0"/>
                  </a:schemeClr>
                </a:gs>
              </a:gsLst>
              <a:lin ang="9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7" name="Полилиния 386"/>
            <p:cNvSpPr/>
            <p:nvPr/>
          </p:nvSpPr>
          <p:spPr>
            <a:xfrm rot="3406944">
              <a:off x="-1350748" y="3554015"/>
              <a:ext cx="7124638" cy="621713"/>
            </a:xfrm>
            <a:custGeom>
              <a:avLst/>
              <a:gdLst>
                <a:gd name="connsiteX0" fmla="*/ 63062 w 8240111"/>
                <a:gd name="connsiteY0" fmla="*/ 0 h 809297"/>
                <a:gd name="connsiteX1" fmla="*/ 8240111 w 8240111"/>
                <a:gd name="connsiteY1" fmla="*/ 42041 h 809297"/>
                <a:gd name="connsiteX2" fmla="*/ 8219090 w 8240111"/>
                <a:gd name="connsiteY2" fmla="*/ 809297 h 809297"/>
                <a:gd name="connsiteX3" fmla="*/ 0 w 8240111"/>
                <a:gd name="connsiteY3" fmla="*/ 315310 h 809297"/>
                <a:gd name="connsiteX4" fmla="*/ 63062 w 8240111"/>
                <a:gd name="connsiteY4" fmla="*/ 0 h 809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240111" h="809297">
                  <a:moveTo>
                    <a:pt x="63062" y="0"/>
                  </a:moveTo>
                  <a:lnTo>
                    <a:pt x="8240111" y="42041"/>
                  </a:lnTo>
                  <a:lnTo>
                    <a:pt x="8219090" y="809297"/>
                  </a:lnTo>
                  <a:lnTo>
                    <a:pt x="0" y="315310"/>
                  </a:lnTo>
                  <a:lnTo>
                    <a:pt x="63062" y="0"/>
                  </a:lnTo>
                  <a:close/>
                </a:path>
              </a:pathLst>
            </a:custGeom>
            <a:gradFill flip="none" rotWithShape="1">
              <a:gsLst>
                <a:gs pos="100000">
                  <a:schemeClr val="bg1">
                    <a:alpha val="54000"/>
                  </a:schemeClr>
                </a:gs>
                <a:gs pos="0">
                  <a:schemeClr val="bg1">
                    <a:alpha val="0"/>
                  </a:schemeClr>
                </a:gs>
              </a:gsLst>
              <a:lin ang="9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07" name="Облако 106"/>
          <p:cNvSpPr/>
          <p:nvPr/>
        </p:nvSpPr>
        <p:spPr>
          <a:xfrm>
            <a:off x="2571736" y="571480"/>
            <a:ext cx="5000660" cy="857256"/>
          </a:xfrm>
          <a:prstGeom prst="cloud">
            <a:avLst/>
          </a:prstGeom>
          <a:gradFill flip="none" rotWithShape="1">
            <a:gsLst>
              <a:gs pos="0">
                <a:srgbClr val="AAE1F4"/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0200000" scaled="0"/>
            <a:tileRect/>
          </a:gradFill>
          <a:ln>
            <a:noFill/>
          </a:ln>
          <a:scene3d>
            <a:camera prst="orthographicFront"/>
            <a:lightRig rig="threePt" dir="t"/>
          </a:scene3d>
          <a:sp3d>
            <a:bevelT w="18415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8" name="Облако 107"/>
          <p:cNvSpPr/>
          <p:nvPr/>
        </p:nvSpPr>
        <p:spPr>
          <a:xfrm>
            <a:off x="5429256" y="1928802"/>
            <a:ext cx="3429024" cy="714380"/>
          </a:xfrm>
          <a:prstGeom prst="cloud">
            <a:avLst/>
          </a:prstGeom>
          <a:gradFill flip="none" rotWithShape="1">
            <a:gsLst>
              <a:gs pos="0">
                <a:srgbClr val="AAE1F4"/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0200000" scaled="0"/>
            <a:tileRect/>
          </a:gradFill>
          <a:ln>
            <a:noFill/>
          </a:ln>
          <a:scene3d>
            <a:camera prst="orthographicFront"/>
            <a:lightRig rig="threePt" dir="t"/>
          </a:scene3d>
          <a:sp3d>
            <a:bevelT w="18415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3" name="Группа 56"/>
          <p:cNvGrpSpPr/>
          <p:nvPr/>
        </p:nvGrpSpPr>
        <p:grpSpPr>
          <a:xfrm>
            <a:off x="5072066" y="0"/>
            <a:ext cx="4762740" cy="3000396"/>
            <a:chOff x="5214942" y="-71462"/>
            <a:chExt cx="4191236" cy="2724650"/>
          </a:xfrm>
        </p:grpSpPr>
        <p:sp>
          <p:nvSpPr>
            <p:cNvPr id="4" name="Полилиния 3"/>
            <p:cNvSpPr/>
            <p:nvPr/>
          </p:nvSpPr>
          <p:spPr>
            <a:xfrm>
              <a:off x="5318235" y="785794"/>
              <a:ext cx="3825765" cy="1734207"/>
            </a:xfrm>
            <a:custGeom>
              <a:avLst/>
              <a:gdLst>
                <a:gd name="connsiteX0" fmla="*/ 3825765 w 3825765"/>
                <a:gd name="connsiteY0" fmla="*/ 546538 h 1734207"/>
                <a:gd name="connsiteX1" fmla="*/ 2816772 w 3825765"/>
                <a:gd name="connsiteY1" fmla="*/ 714703 h 1734207"/>
                <a:gd name="connsiteX2" fmla="*/ 2028496 w 3825765"/>
                <a:gd name="connsiteY2" fmla="*/ 767255 h 1734207"/>
                <a:gd name="connsiteX3" fmla="*/ 1334813 w 3825765"/>
                <a:gd name="connsiteY3" fmla="*/ 31531 h 1734207"/>
                <a:gd name="connsiteX4" fmla="*/ 1902372 w 3825765"/>
                <a:gd name="connsiteY4" fmla="*/ 767255 h 1734207"/>
                <a:gd name="connsiteX5" fmla="*/ 935420 w 3825765"/>
                <a:gd name="connsiteY5" fmla="*/ 567559 h 1734207"/>
                <a:gd name="connsiteX6" fmla="*/ 945931 w 3825765"/>
                <a:gd name="connsiteY6" fmla="*/ 0 h 1734207"/>
                <a:gd name="connsiteX7" fmla="*/ 819806 w 3825765"/>
                <a:gd name="connsiteY7" fmla="*/ 536028 h 1734207"/>
                <a:gd name="connsiteX8" fmla="*/ 0 w 3825765"/>
                <a:gd name="connsiteY8" fmla="*/ 430924 h 1734207"/>
                <a:gd name="connsiteX9" fmla="*/ 746234 w 3825765"/>
                <a:gd name="connsiteY9" fmla="*/ 630621 h 1734207"/>
                <a:gd name="connsiteX10" fmla="*/ 262758 w 3825765"/>
                <a:gd name="connsiteY10" fmla="*/ 893379 h 1734207"/>
                <a:gd name="connsiteX11" fmla="*/ 914400 w 3825765"/>
                <a:gd name="connsiteY11" fmla="*/ 683172 h 1734207"/>
                <a:gd name="connsiteX12" fmla="*/ 1965434 w 3825765"/>
                <a:gd name="connsiteY12" fmla="*/ 956441 h 1734207"/>
                <a:gd name="connsiteX13" fmla="*/ 1566041 w 3825765"/>
                <a:gd name="connsiteY13" fmla="*/ 1303283 h 1734207"/>
                <a:gd name="connsiteX14" fmla="*/ 882868 w 3825765"/>
                <a:gd name="connsiteY14" fmla="*/ 1208690 h 1734207"/>
                <a:gd name="connsiteX15" fmla="*/ 1492468 w 3825765"/>
                <a:gd name="connsiteY15" fmla="*/ 1355834 h 1734207"/>
                <a:gd name="connsiteX16" fmla="*/ 998482 w 3825765"/>
                <a:gd name="connsiteY16" fmla="*/ 1692166 h 1734207"/>
                <a:gd name="connsiteX17" fmla="*/ 1597572 w 3825765"/>
                <a:gd name="connsiteY17" fmla="*/ 1429407 h 1734207"/>
                <a:gd name="connsiteX18" fmla="*/ 2028496 w 3825765"/>
                <a:gd name="connsiteY18" fmla="*/ 1734207 h 1734207"/>
                <a:gd name="connsiteX19" fmla="*/ 1713186 w 3825765"/>
                <a:gd name="connsiteY19" fmla="*/ 1366345 h 1734207"/>
                <a:gd name="connsiteX20" fmla="*/ 2133600 w 3825765"/>
                <a:gd name="connsiteY20" fmla="*/ 966952 h 1734207"/>
                <a:gd name="connsiteX21" fmla="*/ 2900855 w 3825765"/>
                <a:gd name="connsiteY21" fmla="*/ 935421 h 1734207"/>
                <a:gd name="connsiteX22" fmla="*/ 3815255 w 3825765"/>
                <a:gd name="connsiteY22" fmla="*/ 809297 h 1734207"/>
                <a:gd name="connsiteX23" fmla="*/ 3825765 w 3825765"/>
                <a:gd name="connsiteY23" fmla="*/ 546538 h 17342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25765" h="1734207">
                  <a:moveTo>
                    <a:pt x="3825765" y="546538"/>
                  </a:moveTo>
                  <a:lnTo>
                    <a:pt x="2816772" y="714703"/>
                  </a:lnTo>
                  <a:lnTo>
                    <a:pt x="2028496" y="767255"/>
                  </a:lnTo>
                  <a:lnTo>
                    <a:pt x="1334813" y="31531"/>
                  </a:lnTo>
                  <a:lnTo>
                    <a:pt x="1902372" y="767255"/>
                  </a:lnTo>
                  <a:lnTo>
                    <a:pt x="935420" y="567559"/>
                  </a:lnTo>
                  <a:lnTo>
                    <a:pt x="945931" y="0"/>
                  </a:lnTo>
                  <a:lnTo>
                    <a:pt x="819806" y="536028"/>
                  </a:lnTo>
                  <a:lnTo>
                    <a:pt x="0" y="430924"/>
                  </a:lnTo>
                  <a:lnTo>
                    <a:pt x="746234" y="630621"/>
                  </a:lnTo>
                  <a:lnTo>
                    <a:pt x="262758" y="893379"/>
                  </a:lnTo>
                  <a:lnTo>
                    <a:pt x="914400" y="683172"/>
                  </a:lnTo>
                  <a:lnTo>
                    <a:pt x="1965434" y="956441"/>
                  </a:lnTo>
                  <a:lnTo>
                    <a:pt x="1566041" y="1303283"/>
                  </a:lnTo>
                  <a:lnTo>
                    <a:pt x="882868" y="1208690"/>
                  </a:lnTo>
                  <a:lnTo>
                    <a:pt x="1492468" y="1355834"/>
                  </a:lnTo>
                  <a:lnTo>
                    <a:pt x="998482" y="1692166"/>
                  </a:lnTo>
                  <a:lnTo>
                    <a:pt x="1597572" y="1429407"/>
                  </a:lnTo>
                  <a:lnTo>
                    <a:pt x="2028496" y="1734207"/>
                  </a:lnTo>
                  <a:lnTo>
                    <a:pt x="1713186" y="1366345"/>
                  </a:lnTo>
                  <a:lnTo>
                    <a:pt x="2133600" y="966952"/>
                  </a:lnTo>
                  <a:cubicBezTo>
                    <a:pt x="2389346" y="956296"/>
                    <a:pt x="2644887" y="935421"/>
                    <a:pt x="2900855" y="935421"/>
                  </a:cubicBezTo>
                  <a:lnTo>
                    <a:pt x="3815255" y="809297"/>
                  </a:lnTo>
                  <a:lnTo>
                    <a:pt x="3825765" y="546538"/>
                  </a:lnTo>
                  <a:close/>
                </a:path>
              </a:pathLst>
            </a:custGeom>
            <a:blipFill>
              <a:blip r:embed="rId3"/>
              <a:tile tx="0" ty="0" sx="100000" sy="100000" flip="none" algn="tl"/>
            </a:blipFill>
            <a:ln>
              <a:noFill/>
            </a:ln>
            <a:scene3d>
              <a:camera prst="orthographicFront"/>
              <a:lightRig rig="threePt" dir="t"/>
            </a:scene3d>
            <a:sp3d>
              <a:bevelT w="133350" h="44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Полилиния 10"/>
            <p:cNvSpPr/>
            <p:nvPr/>
          </p:nvSpPr>
          <p:spPr>
            <a:xfrm rot="860733" flipV="1">
              <a:off x="6909393" y="3183"/>
              <a:ext cx="2496785" cy="1305578"/>
            </a:xfrm>
            <a:custGeom>
              <a:avLst/>
              <a:gdLst>
                <a:gd name="connsiteX0" fmla="*/ 3825765 w 3825765"/>
                <a:gd name="connsiteY0" fmla="*/ 546538 h 1734207"/>
                <a:gd name="connsiteX1" fmla="*/ 2816772 w 3825765"/>
                <a:gd name="connsiteY1" fmla="*/ 714703 h 1734207"/>
                <a:gd name="connsiteX2" fmla="*/ 2028496 w 3825765"/>
                <a:gd name="connsiteY2" fmla="*/ 767255 h 1734207"/>
                <a:gd name="connsiteX3" fmla="*/ 1334813 w 3825765"/>
                <a:gd name="connsiteY3" fmla="*/ 31531 h 1734207"/>
                <a:gd name="connsiteX4" fmla="*/ 1902372 w 3825765"/>
                <a:gd name="connsiteY4" fmla="*/ 767255 h 1734207"/>
                <a:gd name="connsiteX5" fmla="*/ 935420 w 3825765"/>
                <a:gd name="connsiteY5" fmla="*/ 567559 h 1734207"/>
                <a:gd name="connsiteX6" fmla="*/ 945931 w 3825765"/>
                <a:gd name="connsiteY6" fmla="*/ 0 h 1734207"/>
                <a:gd name="connsiteX7" fmla="*/ 819806 w 3825765"/>
                <a:gd name="connsiteY7" fmla="*/ 536028 h 1734207"/>
                <a:gd name="connsiteX8" fmla="*/ 0 w 3825765"/>
                <a:gd name="connsiteY8" fmla="*/ 430924 h 1734207"/>
                <a:gd name="connsiteX9" fmla="*/ 746234 w 3825765"/>
                <a:gd name="connsiteY9" fmla="*/ 630621 h 1734207"/>
                <a:gd name="connsiteX10" fmla="*/ 262758 w 3825765"/>
                <a:gd name="connsiteY10" fmla="*/ 893379 h 1734207"/>
                <a:gd name="connsiteX11" fmla="*/ 914400 w 3825765"/>
                <a:gd name="connsiteY11" fmla="*/ 683172 h 1734207"/>
                <a:gd name="connsiteX12" fmla="*/ 1965434 w 3825765"/>
                <a:gd name="connsiteY12" fmla="*/ 956441 h 1734207"/>
                <a:gd name="connsiteX13" fmla="*/ 1566041 w 3825765"/>
                <a:gd name="connsiteY13" fmla="*/ 1303283 h 1734207"/>
                <a:gd name="connsiteX14" fmla="*/ 882868 w 3825765"/>
                <a:gd name="connsiteY14" fmla="*/ 1208690 h 1734207"/>
                <a:gd name="connsiteX15" fmla="*/ 1492468 w 3825765"/>
                <a:gd name="connsiteY15" fmla="*/ 1355834 h 1734207"/>
                <a:gd name="connsiteX16" fmla="*/ 998482 w 3825765"/>
                <a:gd name="connsiteY16" fmla="*/ 1692166 h 1734207"/>
                <a:gd name="connsiteX17" fmla="*/ 1597572 w 3825765"/>
                <a:gd name="connsiteY17" fmla="*/ 1429407 h 1734207"/>
                <a:gd name="connsiteX18" fmla="*/ 2028496 w 3825765"/>
                <a:gd name="connsiteY18" fmla="*/ 1734207 h 1734207"/>
                <a:gd name="connsiteX19" fmla="*/ 1713186 w 3825765"/>
                <a:gd name="connsiteY19" fmla="*/ 1366345 h 1734207"/>
                <a:gd name="connsiteX20" fmla="*/ 2133600 w 3825765"/>
                <a:gd name="connsiteY20" fmla="*/ 966952 h 1734207"/>
                <a:gd name="connsiteX21" fmla="*/ 2900855 w 3825765"/>
                <a:gd name="connsiteY21" fmla="*/ 935421 h 1734207"/>
                <a:gd name="connsiteX22" fmla="*/ 3815255 w 3825765"/>
                <a:gd name="connsiteY22" fmla="*/ 809297 h 1734207"/>
                <a:gd name="connsiteX23" fmla="*/ 3825765 w 3825765"/>
                <a:gd name="connsiteY23" fmla="*/ 546538 h 17342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25765" h="1734207">
                  <a:moveTo>
                    <a:pt x="3825765" y="546538"/>
                  </a:moveTo>
                  <a:lnTo>
                    <a:pt x="2816772" y="714703"/>
                  </a:lnTo>
                  <a:lnTo>
                    <a:pt x="2028496" y="767255"/>
                  </a:lnTo>
                  <a:lnTo>
                    <a:pt x="1334813" y="31531"/>
                  </a:lnTo>
                  <a:lnTo>
                    <a:pt x="1902372" y="767255"/>
                  </a:lnTo>
                  <a:lnTo>
                    <a:pt x="935420" y="567559"/>
                  </a:lnTo>
                  <a:lnTo>
                    <a:pt x="945931" y="0"/>
                  </a:lnTo>
                  <a:lnTo>
                    <a:pt x="819806" y="536028"/>
                  </a:lnTo>
                  <a:lnTo>
                    <a:pt x="0" y="430924"/>
                  </a:lnTo>
                  <a:lnTo>
                    <a:pt x="746234" y="630621"/>
                  </a:lnTo>
                  <a:lnTo>
                    <a:pt x="262758" y="893379"/>
                  </a:lnTo>
                  <a:lnTo>
                    <a:pt x="914400" y="683172"/>
                  </a:lnTo>
                  <a:lnTo>
                    <a:pt x="1965434" y="956441"/>
                  </a:lnTo>
                  <a:lnTo>
                    <a:pt x="1566041" y="1303283"/>
                  </a:lnTo>
                  <a:lnTo>
                    <a:pt x="882868" y="1208690"/>
                  </a:lnTo>
                  <a:lnTo>
                    <a:pt x="1492468" y="1355834"/>
                  </a:lnTo>
                  <a:lnTo>
                    <a:pt x="998482" y="1692166"/>
                  </a:lnTo>
                  <a:lnTo>
                    <a:pt x="1597572" y="1429407"/>
                  </a:lnTo>
                  <a:lnTo>
                    <a:pt x="2028496" y="1734207"/>
                  </a:lnTo>
                  <a:lnTo>
                    <a:pt x="1713186" y="1366345"/>
                  </a:lnTo>
                  <a:lnTo>
                    <a:pt x="2133600" y="966952"/>
                  </a:lnTo>
                  <a:cubicBezTo>
                    <a:pt x="2389346" y="956296"/>
                    <a:pt x="2644887" y="935421"/>
                    <a:pt x="2900855" y="935421"/>
                  </a:cubicBezTo>
                  <a:lnTo>
                    <a:pt x="3815255" y="809297"/>
                  </a:lnTo>
                  <a:lnTo>
                    <a:pt x="3825765" y="546538"/>
                  </a:lnTo>
                  <a:close/>
                </a:path>
              </a:pathLst>
            </a:custGeom>
            <a:blipFill>
              <a:blip r:embed="rId3"/>
              <a:tile tx="0" ty="0" sx="100000" sy="100000" flip="none" algn="tl"/>
            </a:blipFill>
            <a:ln>
              <a:noFill/>
            </a:ln>
            <a:scene3d>
              <a:camera prst="orthographicFront"/>
              <a:lightRig rig="threePt" dir="t"/>
            </a:scene3d>
            <a:sp3d>
              <a:bevelT w="133350" h="44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Полилиния 9"/>
            <p:cNvSpPr/>
            <p:nvPr/>
          </p:nvSpPr>
          <p:spPr>
            <a:xfrm>
              <a:off x="7000892" y="214290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Полилиния 11"/>
            <p:cNvSpPr/>
            <p:nvPr/>
          </p:nvSpPr>
          <p:spPr>
            <a:xfrm rot="19708205">
              <a:off x="7500958" y="71414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Полилиния 12"/>
            <p:cNvSpPr/>
            <p:nvPr/>
          </p:nvSpPr>
          <p:spPr>
            <a:xfrm>
              <a:off x="8143900" y="-71462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Полилиния 13"/>
            <p:cNvSpPr/>
            <p:nvPr/>
          </p:nvSpPr>
          <p:spPr>
            <a:xfrm>
              <a:off x="7786710" y="-71462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Полилиния 14"/>
            <p:cNvSpPr/>
            <p:nvPr/>
          </p:nvSpPr>
          <p:spPr>
            <a:xfrm>
              <a:off x="7358082" y="428604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Полилиния 15"/>
            <p:cNvSpPr/>
            <p:nvPr/>
          </p:nvSpPr>
          <p:spPr>
            <a:xfrm>
              <a:off x="6715140" y="500042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Полилиния 16"/>
            <p:cNvSpPr/>
            <p:nvPr/>
          </p:nvSpPr>
          <p:spPr>
            <a:xfrm>
              <a:off x="7286644" y="928670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Полилиния 17"/>
            <p:cNvSpPr/>
            <p:nvPr/>
          </p:nvSpPr>
          <p:spPr>
            <a:xfrm>
              <a:off x="7215206" y="642918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олилиния 18"/>
            <p:cNvSpPr/>
            <p:nvPr/>
          </p:nvSpPr>
          <p:spPr>
            <a:xfrm>
              <a:off x="7572396" y="1000108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олилиния 19"/>
            <p:cNvSpPr/>
            <p:nvPr/>
          </p:nvSpPr>
          <p:spPr>
            <a:xfrm rot="1969772">
              <a:off x="7844062" y="911072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олилиния 20"/>
            <p:cNvSpPr/>
            <p:nvPr/>
          </p:nvSpPr>
          <p:spPr>
            <a:xfrm>
              <a:off x="7786710" y="428604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олилиния 21"/>
            <p:cNvSpPr/>
            <p:nvPr/>
          </p:nvSpPr>
          <p:spPr>
            <a:xfrm>
              <a:off x="8286776" y="500042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олилиния 22"/>
            <p:cNvSpPr/>
            <p:nvPr/>
          </p:nvSpPr>
          <p:spPr>
            <a:xfrm>
              <a:off x="6572264" y="785794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олилиния 23"/>
            <p:cNvSpPr/>
            <p:nvPr/>
          </p:nvSpPr>
          <p:spPr>
            <a:xfrm rot="20410928">
              <a:off x="6072198" y="714356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Полилиния 24"/>
            <p:cNvSpPr/>
            <p:nvPr/>
          </p:nvSpPr>
          <p:spPr>
            <a:xfrm rot="587691">
              <a:off x="5214942" y="1071546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Полилиния 25"/>
            <p:cNvSpPr/>
            <p:nvPr/>
          </p:nvSpPr>
          <p:spPr>
            <a:xfrm rot="20411730">
              <a:off x="5429256" y="1500174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Полилиния 26"/>
            <p:cNvSpPr/>
            <p:nvPr/>
          </p:nvSpPr>
          <p:spPr>
            <a:xfrm rot="1771934">
              <a:off x="6072198" y="1857364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Полилиния 27"/>
            <p:cNvSpPr/>
            <p:nvPr/>
          </p:nvSpPr>
          <p:spPr>
            <a:xfrm rot="1666315">
              <a:off x="6215074" y="2285992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Полилиния 28"/>
            <p:cNvSpPr/>
            <p:nvPr/>
          </p:nvSpPr>
          <p:spPr>
            <a:xfrm>
              <a:off x="7143768" y="2357430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Полилиния 29"/>
            <p:cNvSpPr/>
            <p:nvPr/>
          </p:nvSpPr>
          <p:spPr>
            <a:xfrm>
              <a:off x="7215206" y="1785926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Полилиния 30"/>
            <p:cNvSpPr/>
            <p:nvPr/>
          </p:nvSpPr>
          <p:spPr>
            <a:xfrm>
              <a:off x="6072198" y="1071546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Полилиния 31"/>
            <p:cNvSpPr/>
            <p:nvPr/>
          </p:nvSpPr>
          <p:spPr>
            <a:xfrm rot="1065905">
              <a:off x="5500694" y="1000108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Полилиния 32"/>
            <p:cNvSpPr/>
            <p:nvPr/>
          </p:nvSpPr>
          <p:spPr>
            <a:xfrm rot="19191918">
              <a:off x="5715008" y="1500174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Полилиния 33"/>
            <p:cNvSpPr/>
            <p:nvPr/>
          </p:nvSpPr>
          <p:spPr>
            <a:xfrm rot="1361292">
              <a:off x="5857884" y="1214422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Полилиния 34"/>
            <p:cNvSpPr/>
            <p:nvPr/>
          </p:nvSpPr>
          <p:spPr>
            <a:xfrm rot="1099206">
              <a:off x="6000760" y="1428736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" name="Полилиния 35"/>
            <p:cNvSpPr/>
            <p:nvPr/>
          </p:nvSpPr>
          <p:spPr>
            <a:xfrm rot="20247737">
              <a:off x="6689470" y="1043576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" name="Полилиния 36"/>
            <p:cNvSpPr/>
            <p:nvPr/>
          </p:nvSpPr>
          <p:spPr>
            <a:xfrm>
              <a:off x="6929454" y="1000108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" name="Полилиния 37"/>
            <p:cNvSpPr/>
            <p:nvPr/>
          </p:nvSpPr>
          <p:spPr>
            <a:xfrm>
              <a:off x="6858016" y="1357298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9" name="Полилиния 38"/>
            <p:cNvSpPr/>
            <p:nvPr/>
          </p:nvSpPr>
          <p:spPr>
            <a:xfrm>
              <a:off x="7215206" y="1285860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0" name="Полилиния 39"/>
            <p:cNvSpPr/>
            <p:nvPr/>
          </p:nvSpPr>
          <p:spPr>
            <a:xfrm>
              <a:off x="5643570" y="1214422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1" name="Полилиния 40"/>
            <p:cNvSpPr/>
            <p:nvPr/>
          </p:nvSpPr>
          <p:spPr>
            <a:xfrm rot="20716111">
              <a:off x="6286512" y="1285860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2" name="Полилиния 41"/>
            <p:cNvSpPr/>
            <p:nvPr/>
          </p:nvSpPr>
          <p:spPr>
            <a:xfrm>
              <a:off x="5857884" y="1000108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3" name="Полилиния 42"/>
            <p:cNvSpPr/>
            <p:nvPr/>
          </p:nvSpPr>
          <p:spPr>
            <a:xfrm>
              <a:off x="6286512" y="1714488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4" name="Полилиния 43"/>
            <p:cNvSpPr/>
            <p:nvPr/>
          </p:nvSpPr>
          <p:spPr>
            <a:xfrm rot="1666315">
              <a:off x="6410397" y="1978341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5" name="Полилиния 44"/>
            <p:cNvSpPr/>
            <p:nvPr/>
          </p:nvSpPr>
          <p:spPr>
            <a:xfrm>
              <a:off x="6500826" y="2214554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6" name="Полилиния 45"/>
            <p:cNvSpPr/>
            <p:nvPr/>
          </p:nvSpPr>
          <p:spPr>
            <a:xfrm>
              <a:off x="6572264" y="1785926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7" name="Полилиния 46"/>
            <p:cNvSpPr/>
            <p:nvPr/>
          </p:nvSpPr>
          <p:spPr>
            <a:xfrm rot="1771934">
              <a:off x="6698031" y="2051454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8" name="Полилиния 47"/>
            <p:cNvSpPr/>
            <p:nvPr/>
          </p:nvSpPr>
          <p:spPr>
            <a:xfrm rot="1771934">
              <a:off x="7055221" y="2051454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9" name="Полилиния 48"/>
            <p:cNvSpPr/>
            <p:nvPr/>
          </p:nvSpPr>
          <p:spPr>
            <a:xfrm>
              <a:off x="6858016" y="1785926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0" name="Полилиния 49"/>
            <p:cNvSpPr/>
            <p:nvPr/>
          </p:nvSpPr>
          <p:spPr>
            <a:xfrm rot="1874304">
              <a:off x="7556933" y="552698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Полилиния 50"/>
            <p:cNvSpPr/>
            <p:nvPr/>
          </p:nvSpPr>
          <p:spPr>
            <a:xfrm rot="1874304">
              <a:off x="6985430" y="481260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Полилиния 51"/>
            <p:cNvSpPr/>
            <p:nvPr/>
          </p:nvSpPr>
          <p:spPr>
            <a:xfrm>
              <a:off x="7929586" y="142852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Полилиния 52"/>
            <p:cNvSpPr/>
            <p:nvPr/>
          </p:nvSpPr>
          <p:spPr>
            <a:xfrm>
              <a:off x="7643834" y="214290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Полилиния 53"/>
            <p:cNvSpPr/>
            <p:nvPr/>
          </p:nvSpPr>
          <p:spPr>
            <a:xfrm>
              <a:off x="7929586" y="642918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5" name="Полилиния 54"/>
            <p:cNvSpPr/>
            <p:nvPr/>
          </p:nvSpPr>
          <p:spPr>
            <a:xfrm rot="1874304">
              <a:off x="8056999" y="409823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6" name="Полилиния 55"/>
            <p:cNvSpPr/>
            <p:nvPr/>
          </p:nvSpPr>
          <p:spPr>
            <a:xfrm>
              <a:off x="6572264" y="1357298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" name="Группа 218"/>
          <p:cNvGrpSpPr/>
          <p:nvPr/>
        </p:nvGrpSpPr>
        <p:grpSpPr>
          <a:xfrm>
            <a:off x="-55071" y="3786190"/>
            <a:ext cx="9247681" cy="3082320"/>
            <a:chOff x="-65581" y="3302758"/>
            <a:chExt cx="9247681" cy="3555242"/>
          </a:xfrm>
        </p:grpSpPr>
        <p:sp>
          <p:nvSpPr>
            <p:cNvPr id="117" name="Полилиния 116"/>
            <p:cNvSpPr/>
            <p:nvPr/>
          </p:nvSpPr>
          <p:spPr>
            <a:xfrm>
              <a:off x="-12700" y="5146130"/>
              <a:ext cx="9156700" cy="1711869"/>
            </a:xfrm>
            <a:custGeom>
              <a:avLst/>
              <a:gdLst>
                <a:gd name="connsiteX0" fmla="*/ 0 w 7531100"/>
                <a:gd name="connsiteY0" fmla="*/ 0 h 1384300"/>
                <a:gd name="connsiteX1" fmla="*/ 3200400 w 7531100"/>
                <a:gd name="connsiteY1" fmla="*/ 12700 h 1384300"/>
                <a:gd name="connsiteX2" fmla="*/ 6070600 w 7531100"/>
                <a:gd name="connsiteY2" fmla="*/ 241300 h 1384300"/>
                <a:gd name="connsiteX3" fmla="*/ 7531100 w 7531100"/>
                <a:gd name="connsiteY3" fmla="*/ 1371600 h 1384300"/>
                <a:gd name="connsiteX4" fmla="*/ 0 w 7531100"/>
                <a:gd name="connsiteY4" fmla="*/ 1384300 h 1384300"/>
                <a:gd name="connsiteX5" fmla="*/ 0 w 7531100"/>
                <a:gd name="connsiteY5" fmla="*/ 0 h 1384300"/>
                <a:gd name="connsiteX0" fmla="*/ 0 w 7531100"/>
                <a:gd name="connsiteY0" fmla="*/ 327569 h 1711869"/>
                <a:gd name="connsiteX1" fmla="*/ 3200400 w 7531100"/>
                <a:gd name="connsiteY1" fmla="*/ 340269 h 1711869"/>
                <a:gd name="connsiteX2" fmla="*/ 6070600 w 7531100"/>
                <a:gd name="connsiteY2" fmla="*/ 568869 h 1711869"/>
                <a:gd name="connsiteX3" fmla="*/ 7531100 w 7531100"/>
                <a:gd name="connsiteY3" fmla="*/ 1699169 h 1711869"/>
                <a:gd name="connsiteX4" fmla="*/ 0 w 7531100"/>
                <a:gd name="connsiteY4" fmla="*/ 1711869 h 1711869"/>
                <a:gd name="connsiteX5" fmla="*/ 0 w 7531100"/>
                <a:gd name="connsiteY5" fmla="*/ 327569 h 1711869"/>
                <a:gd name="connsiteX0" fmla="*/ 0 w 7531100"/>
                <a:gd name="connsiteY0" fmla="*/ 327569 h 1711869"/>
                <a:gd name="connsiteX1" fmla="*/ 3200400 w 7531100"/>
                <a:gd name="connsiteY1" fmla="*/ 340269 h 1711869"/>
                <a:gd name="connsiteX2" fmla="*/ 6070600 w 7531100"/>
                <a:gd name="connsiteY2" fmla="*/ 568869 h 1711869"/>
                <a:gd name="connsiteX3" fmla="*/ 7531100 w 7531100"/>
                <a:gd name="connsiteY3" fmla="*/ 1699169 h 1711869"/>
                <a:gd name="connsiteX4" fmla="*/ 0 w 7531100"/>
                <a:gd name="connsiteY4" fmla="*/ 1711869 h 1711869"/>
                <a:gd name="connsiteX5" fmla="*/ 0 w 7531100"/>
                <a:gd name="connsiteY5" fmla="*/ 327569 h 1711869"/>
                <a:gd name="connsiteX0" fmla="*/ 0 w 7531100"/>
                <a:gd name="connsiteY0" fmla="*/ 327569 h 1711869"/>
                <a:gd name="connsiteX1" fmla="*/ 3200400 w 7531100"/>
                <a:gd name="connsiteY1" fmla="*/ 340269 h 1711869"/>
                <a:gd name="connsiteX2" fmla="*/ 6070600 w 7531100"/>
                <a:gd name="connsiteY2" fmla="*/ 568869 h 1711869"/>
                <a:gd name="connsiteX3" fmla="*/ 7531100 w 7531100"/>
                <a:gd name="connsiteY3" fmla="*/ 1699169 h 1711869"/>
                <a:gd name="connsiteX4" fmla="*/ 0 w 7531100"/>
                <a:gd name="connsiteY4" fmla="*/ 1711869 h 1711869"/>
                <a:gd name="connsiteX5" fmla="*/ 0 w 7531100"/>
                <a:gd name="connsiteY5" fmla="*/ 327569 h 1711869"/>
                <a:gd name="connsiteX0" fmla="*/ 0 w 7531100"/>
                <a:gd name="connsiteY0" fmla="*/ 327569 h 1711869"/>
                <a:gd name="connsiteX1" fmla="*/ 3200400 w 7531100"/>
                <a:gd name="connsiteY1" fmla="*/ 340269 h 1711869"/>
                <a:gd name="connsiteX2" fmla="*/ 6070600 w 7531100"/>
                <a:gd name="connsiteY2" fmla="*/ 568869 h 1711869"/>
                <a:gd name="connsiteX3" fmla="*/ 7531100 w 7531100"/>
                <a:gd name="connsiteY3" fmla="*/ 1699169 h 1711869"/>
                <a:gd name="connsiteX4" fmla="*/ 0 w 7531100"/>
                <a:gd name="connsiteY4" fmla="*/ 1711869 h 1711869"/>
                <a:gd name="connsiteX5" fmla="*/ 0 w 7531100"/>
                <a:gd name="connsiteY5" fmla="*/ 327569 h 1711869"/>
                <a:gd name="connsiteX0" fmla="*/ 0 w 7531100"/>
                <a:gd name="connsiteY0" fmla="*/ 327569 h 1711869"/>
                <a:gd name="connsiteX1" fmla="*/ 3200400 w 7531100"/>
                <a:gd name="connsiteY1" fmla="*/ 340269 h 1711869"/>
                <a:gd name="connsiteX2" fmla="*/ 6070600 w 7531100"/>
                <a:gd name="connsiteY2" fmla="*/ 568869 h 1711869"/>
                <a:gd name="connsiteX3" fmla="*/ 7518023 w 7531100"/>
                <a:gd name="connsiteY3" fmla="*/ 311666 h 1711869"/>
                <a:gd name="connsiteX4" fmla="*/ 7531100 w 7531100"/>
                <a:gd name="connsiteY4" fmla="*/ 1699169 h 1711869"/>
                <a:gd name="connsiteX5" fmla="*/ 0 w 7531100"/>
                <a:gd name="connsiteY5" fmla="*/ 1711869 h 1711869"/>
                <a:gd name="connsiteX6" fmla="*/ 0 w 7531100"/>
                <a:gd name="connsiteY6" fmla="*/ 327569 h 1711869"/>
                <a:gd name="connsiteX0" fmla="*/ 0 w 7531100"/>
                <a:gd name="connsiteY0" fmla="*/ 327569 h 1711869"/>
                <a:gd name="connsiteX1" fmla="*/ 3200400 w 7531100"/>
                <a:gd name="connsiteY1" fmla="*/ 340269 h 1711869"/>
                <a:gd name="connsiteX2" fmla="*/ 6070600 w 7531100"/>
                <a:gd name="connsiteY2" fmla="*/ 568869 h 1711869"/>
                <a:gd name="connsiteX3" fmla="*/ 7518023 w 7531100"/>
                <a:gd name="connsiteY3" fmla="*/ 311666 h 1711869"/>
                <a:gd name="connsiteX4" fmla="*/ 7531100 w 7531100"/>
                <a:gd name="connsiteY4" fmla="*/ 1699169 h 1711869"/>
                <a:gd name="connsiteX5" fmla="*/ 0 w 7531100"/>
                <a:gd name="connsiteY5" fmla="*/ 1711869 h 1711869"/>
                <a:gd name="connsiteX6" fmla="*/ 0 w 7531100"/>
                <a:gd name="connsiteY6" fmla="*/ 327569 h 1711869"/>
                <a:gd name="connsiteX0" fmla="*/ 0 w 7531100"/>
                <a:gd name="connsiteY0" fmla="*/ 327569 h 1711869"/>
                <a:gd name="connsiteX1" fmla="*/ 3200400 w 7531100"/>
                <a:gd name="connsiteY1" fmla="*/ 340269 h 1711869"/>
                <a:gd name="connsiteX2" fmla="*/ 6070600 w 7531100"/>
                <a:gd name="connsiteY2" fmla="*/ 568869 h 1711869"/>
                <a:gd name="connsiteX3" fmla="*/ 7518023 w 7531100"/>
                <a:gd name="connsiteY3" fmla="*/ 311666 h 1711869"/>
                <a:gd name="connsiteX4" fmla="*/ 7531100 w 7531100"/>
                <a:gd name="connsiteY4" fmla="*/ 1699169 h 1711869"/>
                <a:gd name="connsiteX5" fmla="*/ 0 w 7531100"/>
                <a:gd name="connsiteY5" fmla="*/ 1711869 h 1711869"/>
                <a:gd name="connsiteX6" fmla="*/ 0 w 7531100"/>
                <a:gd name="connsiteY6" fmla="*/ 327569 h 1711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531100" h="1711869">
                  <a:moveTo>
                    <a:pt x="0" y="327569"/>
                  </a:moveTo>
                  <a:cubicBezTo>
                    <a:pt x="998562" y="0"/>
                    <a:pt x="2157430" y="512234"/>
                    <a:pt x="3200400" y="340269"/>
                  </a:cubicBezTo>
                  <a:cubicBezTo>
                    <a:pt x="4225399" y="178329"/>
                    <a:pt x="5274201" y="94191"/>
                    <a:pt x="6070600" y="568869"/>
                  </a:cubicBezTo>
                  <a:cubicBezTo>
                    <a:pt x="6563499" y="668857"/>
                    <a:pt x="7177844" y="446598"/>
                    <a:pt x="7518023" y="311666"/>
                  </a:cubicBezTo>
                  <a:lnTo>
                    <a:pt x="7531100" y="1699169"/>
                  </a:lnTo>
                  <a:lnTo>
                    <a:pt x="0" y="1711869"/>
                  </a:lnTo>
                  <a:lnTo>
                    <a:pt x="0" y="327569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 prstMaterial="matte">
              <a:bevelT w="488950" h="1016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6" name="Группа 119"/>
            <p:cNvGrpSpPr/>
            <p:nvPr/>
          </p:nvGrpSpPr>
          <p:grpSpPr>
            <a:xfrm>
              <a:off x="428596" y="3632354"/>
              <a:ext cx="1109662" cy="1971543"/>
              <a:chOff x="428596" y="3632354"/>
              <a:chExt cx="1109662" cy="1971543"/>
            </a:xfrm>
          </p:grpSpPr>
          <p:sp>
            <p:nvSpPr>
              <p:cNvPr id="118" name="Равнобедренный треугольник 117"/>
              <p:cNvSpPr/>
              <p:nvPr/>
            </p:nvSpPr>
            <p:spPr>
              <a:xfrm>
                <a:off x="859577" y="4460889"/>
                <a:ext cx="214314" cy="1143008"/>
              </a:xfrm>
              <a:prstGeom prst="triangle">
                <a:avLst/>
              </a:prstGeom>
              <a:blipFill>
                <a:blip r:embed="rId3"/>
                <a:tile tx="0" ty="0" sx="100000" sy="100000" flip="none" algn="tl"/>
              </a:blip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19050" h="190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19" name="Полилиния 118"/>
              <p:cNvSpPr/>
              <p:nvPr/>
            </p:nvSpPr>
            <p:spPr>
              <a:xfrm>
                <a:off x="428596" y="3632354"/>
                <a:ext cx="1109662" cy="1812775"/>
              </a:xfrm>
              <a:custGeom>
                <a:avLst/>
                <a:gdLst>
                  <a:gd name="connsiteX0" fmla="*/ 0 w 642942"/>
                  <a:gd name="connsiteY0" fmla="*/ 1143008 h 1143008"/>
                  <a:gd name="connsiteX1" fmla="*/ 321471 w 642942"/>
                  <a:gd name="connsiteY1" fmla="*/ 0 h 1143008"/>
                  <a:gd name="connsiteX2" fmla="*/ 642942 w 642942"/>
                  <a:gd name="connsiteY2" fmla="*/ 1143008 h 1143008"/>
                  <a:gd name="connsiteX3" fmla="*/ 0 w 642942"/>
                  <a:gd name="connsiteY3" fmla="*/ 1143008 h 1143008"/>
                  <a:gd name="connsiteX0" fmla="*/ 0 w 642942"/>
                  <a:gd name="connsiteY0" fmla="*/ 1225565 h 1225565"/>
                  <a:gd name="connsiteX1" fmla="*/ 321471 w 642942"/>
                  <a:gd name="connsiteY1" fmla="*/ 82557 h 1225565"/>
                  <a:gd name="connsiteX2" fmla="*/ 642942 w 642942"/>
                  <a:gd name="connsiteY2" fmla="*/ 1225565 h 1225565"/>
                  <a:gd name="connsiteX3" fmla="*/ 0 w 642942"/>
                  <a:gd name="connsiteY3" fmla="*/ 1225565 h 1225565"/>
                  <a:gd name="connsiteX0" fmla="*/ 0 w 642942"/>
                  <a:gd name="connsiteY0" fmla="*/ 1246203 h 1246203"/>
                  <a:gd name="connsiteX1" fmla="*/ 321471 w 642942"/>
                  <a:gd name="connsiteY1" fmla="*/ 103195 h 1246203"/>
                  <a:gd name="connsiteX2" fmla="*/ 642942 w 642942"/>
                  <a:gd name="connsiteY2" fmla="*/ 1246203 h 1246203"/>
                  <a:gd name="connsiteX3" fmla="*/ 0 w 642942"/>
                  <a:gd name="connsiteY3" fmla="*/ 1246203 h 1246203"/>
                  <a:gd name="connsiteX0" fmla="*/ 0 w 892995"/>
                  <a:gd name="connsiteY0" fmla="*/ 1246203 h 1390650"/>
                  <a:gd name="connsiteX1" fmla="*/ 321471 w 892995"/>
                  <a:gd name="connsiteY1" fmla="*/ 103195 h 1390650"/>
                  <a:gd name="connsiteX2" fmla="*/ 642942 w 892995"/>
                  <a:gd name="connsiteY2" fmla="*/ 1246203 h 1390650"/>
                  <a:gd name="connsiteX3" fmla="*/ 0 w 892995"/>
                  <a:gd name="connsiteY3" fmla="*/ 1246203 h 1390650"/>
                  <a:gd name="connsiteX0" fmla="*/ 216667 w 1109662"/>
                  <a:gd name="connsiteY0" fmla="*/ 1246203 h 1428750"/>
                  <a:gd name="connsiteX1" fmla="*/ 538138 w 1109662"/>
                  <a:gd name="connsiteY1" fmla="*/ 103195 h 1428750"/>
                  <a:gd name="connsiteX2" fmla="*/ 859609 w 1109662"/>
                  <a:gd name="connsiteY2" fmla="*/ 1246203 h 1428750"/>
                  <a:gd name="connsiteX3" fmla="*/ 216667 w 1109662"/>
                  <a:gd name="connsiteY3" fmla="*/ 1246203 h 1428750"/>
                  <a:gd name="connsiteX0" fmla="*/ 216667 w 1109662"/>
                  <a:gd name="connsiteY0" fmla="*/ 1246203 h 1444625"/>
                  <a:gd name="connsiteX1" fmla="*/ 538138 w 1109662"/>
                  <a:gd name="connsiteY1" fmla="*/ 103195 h 1444625"/>
                  <a:gd name="connsiteX2" fmla="*/ 859609 w 1109662"/>
                  <a:gd name="connsiteY2" fmla="*/ 1246203 h 1444625"/>
                  <a:gd name="connsiteX3" fmla="*/ 216667 w 1109662"/>
                  <a:gd name="connsiteY3" fmla="*/ 1246203 h 1444625"/>
                  <a:gd name="connsiteX0" fmla="*/ 216667 w 1109662"/>
                  <a:gd name="connsiteY0" fmla="*/ 1246203 h 1444625"/>
                  <a:gd name="connsiteX1" fmla="*/ 538138 w 1109662"/>
                  <a:gd name="connsiteY1" fmla="*/ 103195 h 1444625"/>
                  <a:gd name="connsiteX2" fmla="*/ 859609 w 1109662"/>
                  <a:gd name="connsiteY2" fmla="*/ 1246203 h 1444625"/>
                  <a:gd name="connsiteX3" fmla="*/ 216667 w 1109662"/>
                  <a:gd name="connsiteY3" fmla="*/ 1246203 h 14446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09662" h="1444625">
                    <a:moveTo>
                      <a:pt x="216667" y="1246203"/>
                    </a:moveTo>
                    <a:cubicBezTo>
                      <a:pt x="0" y="1428750"/>
                      <a:pt x="396081" y="0"/>
                      <a:pt x="538138" y="103195"/>
                    </a:cubicBezTo>
                    <a:cubicBezTo>
                      <a:pt x="675481" y="20638"/>
                      <a:pt x="1109662" y="1390650"/>
                      <a:pt x="859609" y="1246203"/>
                    </a:cubicBezTo>
                    <a:cubicBezTo>
                      <a:pt x="650081" y="1444625"/>
                      <a:pt x="523081" y="1406525"/>
                      <a:pt x="216667" y="1246203"/>
                    </a:cubicBezTo>
                    <a:close/>
                  </a:path>
                </a:pathLst>
              </a:custGeom>
              <a:gradFill>
                <a:gsLst>
                  <a:gs pos="100000">
                    <a:srgbClr val="92D050"/>
                  </a:gs>
                  <a:gs pos="0">
                    <a:schemeClr val="accent3">
                      <a:lumMod val="50000"/>
                    </a:schemeClr>
                  </a:gs>
                </a:gsLst>
                <a:lin ang="16200000" scaled="1"/>
              </a:gradFill>
              <a:ln>
                <a:noFill/>
              </a:ln>
              <a:effectLst>
                <a:outerShdw blurRad="266700" dist="165100" dir="3960000" sx="90000" sy="-19000" rotWithShape="0">
                  <a:prstClr val="black">
                    <a:alpha val="39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>
                <a:bevelT w="4318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7" name="Группа 120"/>
            <p:cNvGrpSpPr/>
            <p:nvPr/>
          </p:nvGrpSpPr>
          <p:grpSpPr>
            <a:xfrm>
              <a:off x="7858148" y="4209144"/>
              <a:ext cx="928694" cy="1537629"/>
              <a:chOff x="428596" y="3829035"/>
              <a:chExt cx="1109662" cy="1774862"/>
            </a:xfrm>
          </p:grpSpPr>
          <p:sp>
            <p:nvSpPr>
              <p:cNvPr id="122" name="Равнобедренный треугольник 121"/>
              <p:cNvSpPr/>
              <p:nvPr/>
            </p:nvSpPr>
            <p:spPr>
              <a:xfrm>
                <a:off x="859577" y="4460889"/>
                <a:ext cx="214314" cy="1143008"/>
              </a:xfrm>
              <a:prstGeom prst="triangle">
                <a:avLst/>
              </a:prstGeom>
              <a:blipFill>
                <a:blip r:embed="rId3"/>
                <a:tile tx="0" ty="0" sx="100000" sy="100000" flip="none" algn="tl"/>
              </a:blip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19050" h="190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23" name="Полилиния 122"/>
              <p:cNvSpPr/>
              <p:nvPr/>
            </p:nvSpPr>
            <p:spPr>
              <a:xfrm>
                <a:off x="428596" y="3829035"/>
                <a:ext cx="1109662" cy="1616093"/>
              </a:xfrm>
              <a:custGeom>
                <a:avLst/>
                <a:gdLst>
                  <a:gd name="connsiteX0" fmla="*/ 0 w 642942"/>
                  <a:gd name="connsiteY0" fmla="*/ 1143008 h 1143008"/>
                  <a:gd name="connsiteX1" fmla="*/ 321471 w 642942"/>
                  <a:gd name="connsiteY1" fmla="*/ 0 h 1143008"/>
                  <a:gd name="connsiteX2" fmla="*/ 642942 w 642942"/>
                  <a:gd name="connsiteY2" fmla="*/ 1143008 h 1143008"/>
                  <a:gd name="connsiteX3" fmla="*/ 0 w 642942"/>
                  <a:gd name="connsiteY3" fmla="*/ 1143008 h 1143008"/>
                  <a:gd name="connsiteX0" fmla="*/ 0 w 642942"/>
                  <a:gd name="connsiteY0" fmla="*/ 1225565 h 1225565"/>
                  <a:gd name="connsiteX1" fmla="*/ 321471 w 642942"/>
                  <a:gd name="connsiteY1" fmla="*/ 82557 h 1225565"/>
                  <a:gd name="connsiteX2" fmla="*/ 642942 w 642942"/>
                  <a:gd name="connsiteY2" fmla="*/ 1225565 h 1225565"/>
                  <a:gd name="connsiteX3" fmla="*/ 0 w 642942"/>
                  <a:gd name="connsiteY3" fmla="*/ 1225565 h 1225565"/>
                  <a:gd name="connsiteX0" fmla="*/ 0 w 642942"/>
                  <a:gd name="connsiteY0" fmla="*/ 1246203 h 1246203"/>
                  <a:gd name="connsiteX1" fmla="*/ 321471 w 642942"/>
                  <a:gd name="connsiteY1" fmla="*/ 103195 h 1246203"/>
                  <a:gd name="connsiteX2" fmla="*/ 642942 w 642942"/>
                  <a:gd name="connsiteY2" fmla="*/ 1246203 h 1246203"/>
                  <a:gd name="connsiteX3" fmla="*/ 0 w 642942"/>
                  <a:gd name="connsiteY3" fmla="*/ 1246203 h 1246203"/>
                  <a:gd name="connsiteX0" fmla="*/ 0 w 892995"/>
                  <a:gd name="connsiteY0" fmla="*/ 1246203 h 1390650"/>
                  <a:gd name="connsiteX1" fmla="*/ 321471 w 892995"/>
                  <a:gd name="connsiteY1" fmla="*/ 103195 h 1390650"/>
                  <a:gd name="connsiteX2" fmla="*/ 642942 w 892995"/>
                  <a:gd name="connsiteY2" fmla="*/ 1246203 h 1390650"/>
                  <a:gd name="connsiteX3" fmla="*/ 0 w 892995"/>
                  <a:gd name="connsiteY3" fmla="*/ 1246203 h 1390650"/>
                  <a:gd name="connsiteX0" fmla="*/ 216667 w 1109662"/>
                  <a:gd name="connsiteY0" fmla="*/ 1246203 h 1428750"/>
                  <a:gd name="connsiteX1" fmla="*/ 538138 w 1109662"/>
                  <a:gd name="connsiteY1" fmla="*/ 103195 h 1428750"/>
                  <a:gd name="connsiteX2" fmla="*/ 859609 w 1109662"/>
                  <a:gd name="connsiteY2" fmla="*/ 1246203 h 1428750"/>
                  <a:gd name="connsiteX3" fmla="*/ 216667 w 1109662"/>
                  <a:gd name="connsiteY3" fmla="*/ 1246203 h 1428750"/>
                  <a:gd name="connsiteX0" fmla="*/ 216667 w 1109662"/>
                  <a:gd name="connsiteY0" fmla="*/ 1246203 h 1444625"/>
                  <a:gd name="connsiteX1" fmla="*/ 538138 w 1109662"/>
                  <a:gd name="connsiteY1" fmla="*/ 103195 h 1444625"/>
                  <a:gd name="connsiteX2" fmla="*/ 859609 w 1109662"/>
                  <a:gd name="connsiteY2" fmla="*/ 1246203 h 1444625"/>
                  <a:gd name="connsiteX3" fmla="*/ 216667 w 1109662"/>
                  <a:gd name="connsiteY3" fmla="*/ 1246203 h 1444625"/>
                  <a:gd name="connsiteX0" fmla="*/ 216667 w 1109662"/>
                  <a:gd name="connsiteY0" fmla="*/ 1246203 h 1444625"/>
                  <a:gd name="connsiteX1" fmla="*/ 538138 w 1109662"/>
                  <a:gd name="connsiteY1" fmla="*/ 103195 h 1444625"/>
                  <a:gd name="connsiteX2" fmla="*/ 859609 w 1109662"/>
                  <a:gd name="connsiteY2" fmla="*/ 1246203 h 1444625"/>
                  <a:gd name="connsiteX3" fmla="*/ 216667 w 1109662"/>
                  <a:gd name="connsiteY3" fmla="*/ 1246203 h 14446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09662" h="1444625">
                    <a:moveTo>
                      <a:pt x="216667" y="1246203"/>
                    </a:moveTo>
                    <a:cubicBezTo>
                      <a:pt x="0" y="1428750"/>
                      <a:pt x="396081" y="0"/>
                      <a:pt x="538138" y="103195"/>
                    </a:cubicBezTo>
                    <a:cubicBezTo>
                      <a:pt x="675481" y="20638"/>
                      <a:pt x="1109662" y="1390650"/>
                      <a:pt x="859609" y="1246203"/>
                    </a:cubicBezTo>
                    <a:cubicBezTo>
                      <a:pt x="650081" y="1444625"/>
                      <a:pt x="523081" y="1406525"/>
                      <a:pt x="216667" y="1246203"/>
                    </a:cubicBezTo>
                    <a:close/>
                  </a:path>
                </a:pathLst>
              </a:custGeom>
              <a:gradFill>
                <a:gsLst>
                  <a:gs pos="100000">
                    <a:srgbClr val="92D050"/>
                  </a:gs>
                  <a:gs pos="0">
                    <a:schemeClr val="accent3">
                      <a:lumMod val="50000"/>
                    </a:schemeClr>
                  </a:gs>
                </a:gsLst>
                <a:lin ang="16200000" scaled="1"/>
              </a:gradFill>
              <a:ln>
                <a:noFill/>
              </a:ln>
              <a:effectLst>
                <a:outerShdw blurRad="266700" dist="165100" dir="3960000" sx="90000" sy="-19000" rotWithShape="0">
                  <a:prstClr val="black">
                    <a:alpha val="39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>
                <a:bevelT w="4318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8" name="Группа 123"/>
            <p:cNvGrpSpPr/>
            <p:nvPr/>
          </p:nvGrpSpPr>
          <p:grpSpPr>
            <a:xfrm>
              <a:off x="4500562" y="3302758"/>
              <a:ext cx="1357322" cy="2269381"/>
              <a:chOff x="428596" y="3644850"/>
              <a:chExt cx="1109662" cy="1959047"/>
            </a:xfrm>
          </p:grpSpPr>
          <p:sp>
            <p:nvSpPr>
              <p:cNvPr id="125" name="Равнобедренный треугольник 124"/>
              <p:cNvSpPr/>
              <p:nvPr/>
            </p:nvSpPr>
            <p:spPr>
              <a:xfrm>
                <a:off x="859577" y="4460889"/>
                <a:ext cx="214314" cy="1143008"/>
              </a:xfrm>
              <a:prstGeom prst="triangle">
                <a:avLst/>
              </a:prstGeom>
              <a:blipFill>
                <a:blip r:embed="rId3"/>
                <a:tile tx="0" ty="0" sx="100000" sy="100000" flip="none" algn="tl"/>
              </a:blip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19050" h="190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26" name="Полилиния 125"/>
              <p:cNvSpPr/>
              <p:nvPr/>
            </p:nvSpPr>
            <p:spPr>
              <a:xfrm>
                <a:off x="428596" y="3644850"/>
                <a:ext cx="1109662" cy="1800279"/>
              </a:xfrm>
              <a:custGeom>
                <a:avLst/>
                <a:gdLst>
                  <a:gd name="connsiteX0" fmla="*/ 0 w 642942"/>
                  <a:gd name="connsiteY0" fmla="*/ 1143008 h 1143008"/>
                  <a:gd name="connsiteX1" fmla="*/ 321471 w 642942"/>
                  <a:gd name="connsiteY1" fmla="*/ 0 h 1143008"/>
                  <a:gd name="connsiteX2" fmla="*/ 642942 w 642942"/>
                  <a:gd name="connsiteY2" fmla="*/ 1143008 h 1143008"/>
                  <a:gd name="connsiteX3" fmla="*/ 0 w 642942"/>
                  <a:gd name="connsiteY3" fmla="*/ 1143008 h 1143008"/>
                  <a:gd name="connsiteX0" fmla="*/ 0 w 642942"/>
                  <a:gd name="connsiteY0" fmla="*/ 1225565 h 1225565"/>
                  <a:gd name="connsiteX1" fmla="*/ 321471 w 642942"/>
                  <a:gd name="connsiteY1" fmla="*/ 82557 h 1225565"/>
                  <a:gd name="connsiteX2" fmla="*/ 642942 w 642942"/>
                  <a:gd name="connsiteY2" fmla="*/ 1225565 h 1225565"/>
                  <a:gd name="connsiteX3" fmla="*/ 0 w 642942"/>
                  <a:gd name="connsiteY3" fmla="*/ 1225565 h 1225565"/>
                  <a:gd name="connsiteX0" fmla="*/ 0 w 642942"/>
                  <a:gd name="connsiteY0" fmla="*/ 1246203 h 1246203"/>
                  <a:gd name="connsiteX1" fmla="*/ 321471 w 642942"/>
                  <a:gd name="connsiteY1" fmla="*/ 103195 h 1246203"/>
                  <a:gd name="connsiteX2" fmla="*/ 642942 w 642942"/>
                  <a:gd name="connsiteY2" fmla="*/ 1246203 h 1246203"/>
                  <a:gd name="connsiteX3" fmla="*/ 0 w 642942"/>
                  <a:gd name="connsiteY3" fmla="*/ 1246203 h 1246203"/>
                  <a:gd name="connsiteX0" fmla="*/ 0 w 892995"/>
                  <a:gd name="connsiteY0" fmla="*/ 1246203 h 1390650"/>
                  <a:gd name="connsiteX1" fmla="*/ 321471 w 892995"/>
                  <a:gd name="connsiteY1" fmla="*/ 103195 h 1390650"/>
                  <a:gd name="connsiteX2" fmla="*/ 642942 w 892995"/>
                  <a:gd name="connsiteY2" fmla="*/ 1246203 h 1390650"/>
                  <a:gd name="connsiteX3" fmla="*/ 0 w 892995"/>
                  <a:gd name="connsiteY3" fmla="*/ 1246203 h 1390650"/>
                  <a:gd name="connsiteX0" fmla="*/ 216667 w 1109662"/>
                  <a:gd name="connsiteY0" fmla="*/ 1246203 h 1428750"/>
                  <a:gd name="connsiteX1" fmla="*/ 538138 w 1109662"/>
                  <a:gd name="connsiteY1" fmla="*/ 103195 h 1428750"/>
                  <a:gd name="connsiteX2" fmla="*/ 859609 w 1109662"/>
                  <a:gd name="connsiteY2" fmla="*/ 1246203 h 1428750"/>
                  <a:gd name="connsiteX3" fmla="*/ 216667 w 1109662"/>
                  <a:gd name="connsiteY3" fmla="*/ 1246203 h 1428750"/>
                  <a:gd name="connsiteX0" fmla="*/ 216667 w 1109662"/>
                  <a:gd name="connsiteY0" fmla="*/ 1246203 h 1444625"/>
                  <a:gd name="connsiteX1" fmla="*/ 538138 w 1109662"/>
                  <a:gd name="connsiteY1" fmla="*/ 103195 h 1444625"/>
                  <a:gd name="connsiteX2" fmla="*/ 859609 w 1109662"/>
                  <a:gd name="connsiteY2" fmla="*/ 1246203 h 1444625"/>
                  <a:gd name="connsiteX3" fmla="*/ 216667 w 1109662"/>
                  <a:gd name="connsiteY3" fmla="*/ 1246203 h 1444625"/>
                  <a:gd name="connsiteX0" fmla="*/ 216667 w 1109662"/>
                  <a:gd name="connsiteY0" fmla="*/ 1246203 h 1444625"/>
                  <a:gd name="connsiteX1" fmla="*/ 538138 w 1109662"/>
                  <a:gd name="connsiteY1" fmla="*/ 103195 h 1444625"/>
                  <a:gd name="connsiteX2" fmla="*/ 859609 w 1109662"/>
                  <a:gd name="connsiteY2" fmla="*/ 1246203 h 1444625"/>
                  <a:gd name="connsiteX3" fmla="*/ 216667 w 1109662"/>
                  <a:gd name="connsiteY3" fmla="*/ 1246203 h 14446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09662" h="1444625">
                    <a:moveTo>
                      <a:pt x="216667" y="1246203"/>
                    </a:moveTo>
                    <a:cubicBezTo>
                      <a:pt x="0" y="1428750"/>
                      <a:pt x="396081" y="0"/>
                      <a:pt x="538138" y="103195"/>
                    </a:cubicBezTo>
                    <a:cubicBezTo>
                      <a:pt x="675481" y="20638"/>
                      <a:pt x="1109662" y="1390650"/>
                      <a:pt x="859609" y="1246203"/>
                    </a:cubicBezTo>
                    <a:cubicBezTo>
                      <a:pt x="650081" y="1444625"/>
                      <a:pt x="523081" y="1406525"/>
                      <a:pt x="216667" y="1246203"/>
                    </a:cubicBezTo>
                    <a:close/>
                  </a:path>
                </a:pathLst>
              </a:custGeom>
              <a:gradFill>
                <a:gsLst>
                  <a:gs pos="100000">
                    <a:srgbClr val="92D050"/>
                  </a:gs>
                  <a:gs pos="0">
                    <a:schemeClr val="accent3">
                      <a:lumMod val="50000"/>
                    </a:schemeClr>
                  </a:gs>
                </a:gsLst>
                <a:lin ang="16200000" scaled="1"/>
              </a:gradFill>
              <a:ln>
                <a:noFill/>
              </a:ln>
              <a:effectLst>
                <a:outerShdw blurRad="266700" dist="165100" dir="3960000" sx="90000" sy="-19000" rotWithShape="0">
                  <a:prstClr val="black">
                    <a:alpha val="39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>
                <a:bevelT w="4318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116" name="Полилиния 115"/>
            <p:cNvSpPr/>
            <p:nvPr/>
          </p:nvSpPr>
          <p:spPr>
            <a:xfrm>
              <a:off x="-65581" y="5715016"/>
              <a:ext cx="9247681" cy="1142984"/>
            </a:xfrm>
            <a:custGeom>
              <a:avLst/>
              <a:gdLst>
                <a:gd name="connsiteX0" fmla="*/ 9194800 w 9781117"/>
                <a:gd name="connsiteY0" fmla="*/ 511588 h 2492788"/>
                <a:gd name="connsiteX1" fmla="*/ 5715000 w 9781117"/>
                <a:gd name="connsiteY1" fmla="*/ 295688 h 2492788"/>
                <a:gd name="connsiteX2" fmla="*/ 1765300 w 9781117"/>
                <a:gd name="connsiteY2" fmla="*/ 943388 h 2492788"/>
                <a:gd name="connsiteX3" fmla="*/ 63500 w 9781117"/>
                <a:gd name="connsiteY3" fmla="*/ 816388 h 2492788"/>
                <a:gd name="connsiteX4" fmla="*/ 0 w 9781117"/>
                <a:gd name="connsiteY4" fmla="*/ 2480088 h 2492788"/>
                <a:gd name="connsiteX5" fmla="*/ 9232900 w 9781117"/>
                <a:gd name="connsiteY5" fmla="*/ 2492788 h 2492788"/>
                <a:gd name="connsiteX6" fmla="*/ 9194800 w 9781117"/>
                <a:gd name="connsiteY6" fmla="*/ 511588 h 2492788"/>
                <a:gd name="connsiteX0" fmla="*/ 9194800 w 9247681"/>
                <a:gd name="connsiteY0" fmla="*/ 511588 h 2492788"/>
                <a:gd name="connsiteX1" fmla="*/ 5715000 w 9247681"/>
                <a:gd name="connsiteY1" fmla="*/ 295688 h 2492788"/>
                <a:gd name="connsiteX2" fmla="*/ 1765300 w 9247681"/>
                <a:gd name="connsiteY2" fmla="*/ 943388 h 2492788"/>
                <a:gd name="connsiteX3" fmla="*/ 63500 w 9247681"/>
                <a:gd name="connsiteY3" fmla="*/ 816388 h 2492788"/>
                <a:gd name="connsiteX4" fmla="*/ 0 w 9247681"/>
                <a:gd name="connsiteY4" fmla="*/ 2480088 h 2492788"/>
                <a:gd name="connsiteX5" fmla="*/ 9232900 w 9247681"/>
                <a:gd name="connsiteY5" fmla="*/ 2492788 h 2492788"/>
                <a:gd name="connsiteX6" fmla="*/ 9194800 w 9247681"/>
                <a:gd name="connsiteY6" fmla="*/ 511588 h 2492788"/>
                <a:gd name="connsiteX0" fmla="*/ 9194800 w 9247681"/>
                <a:gd name="connsiteY0" fmla="*/ 511588 h 2492788"/>
                <a:gd name="connsiteX1" fmla="*/ 5715000 w 9247681"/>
                <a:gd name="connsiteY1" fmla="*/ 295688 h 2492788"/>
                <a:gd name="connsiteX2" fmla="*/ 1765300 w 9247681"/>
                <a:gd name="connsiteY2" fmla="*/ 943388 h 2492788"/>
                <a:gd name="connsiteX3" fmla="*/ 63500 w 9247681"/>
                <a:gd name="connsiteY3" fmla="*/ 816388 h 2492788"/>
                <a:gd name="connsiteX4" fmla="*/ 0 w 9247681"/>
                <a:gd name="connsiteY4" fmla="*/ 2480088 h 2492788"/>
                <a:gd name="connsiteX5" fmla="*/ 9232900 w 9247681"/>
                <a:gd name="connsiteY5" fmla="*/ 2492788 h 2492788"/>
                <a:gd name="connsiteX6" fmla="*/ 9194800 w 9247681"/>
                <a:gd name="connsiteY6" fmla="*/ 511588 h 2492788"/>
                <a:gd name="connsiteX0" fmla="*/ 9194800 w 9247681"/>
                <a:gd name="connsiteY0" fmla="*/ 511588 h 2492788"/>
                <a:gd name="connsiteX1" fmla="*/ 5715000 w 9247681"/>
                <a:gd name="connsiteY1" fmla="*/ 295688 h 2492788"/>
                <a:gd name="connsiteX2" fmla="*/ 1765300 w 9247681"/>
                <a:gd name="connsiteY2" fmla="*/ 943388 h 2492788"/>
                <a:gd name="connsiteX3" fmla="*/ 63500 w 9247681"/>
                <a:gd name="connsiteY3" fmla="*/ 816388 h 2492788"/>
                <a:gd name="connsiteX4" fmla="*/ 0 w 9247681"/>
                <a:gd name="connsiteY4" fmla="*/ 2480088 h 2492788"/>
                <a:gd name="connsiteX5" fmla="*/ 9232900 w 9247681"/>
                <a:gd name="connsiteY5" fmla="*/ 2492788 h 2492788"/>
                <a:gd name="connsiteX6" fmla="*/ 9194800 w 9247681"/>
                <a:gd name="connsiteY6" fmla="*/ 511588 h 2492788"/>
                <a:gd name="connsiteX0" fmla="*/ 9194800 w 9247681"/>
                <a:gd name="connsiteY0" fmla="*/ 487658 h 2468858"/>
                <a:gd name="connsiteX1" fmla="*/ 5715000 w 9247681"/>
                <a:gd name="connsiteY1" fmla="*/ 271758 h 2468858"/>
                <a:gd name="connsiteX2" fmla="*/ 1765300 w 9247681"/>
                <a:gd name="connsiteY2" fmla="*/ 919458 h 2468858"/>
                <a:gd name="connsiteX3" fmla="*/ 63500 w 9247681"/>
                <a:gd name="connsiteY3" fmla="*/ 792458 h 2468858"/>
                <a:gd name="connsiteX4" fmla="*/ 0 w 9247681"/>
                <a:gd name="connsiteY4" fmla="*/ 2456158 h 2468858"/>
                <a:gd name="connsiteX5" fmla="*/ 9232900 w 9247681"/>
                <a:gd name="connsiteY5" fmla="*/ 2468858 h 2468858"/>
                <a:gd name="connsiteX6" fmla="*/ 9194800 w 9247681"/>
                <a:gd name="connsiteY6" fmla="*/ 487658 h 2468858"/>
                <a:gd name="connsiteX0" fmla="*/ 9194800 w 9247681"/>
                <a:gd name="connsiteY0" fmla="*/ 487658 h 2468858"/>
                <a:gd name="connsiteX1" fmla="*/ 5715000 w 9247681"/>
                <a:gd name="connsiteY1" fmla="*/ 271758 h 2468858"/>
                <a:gd name="connsiteX2" fmla="*/ 1765300 w 9247681"/>
                <a:gd name="connsiteY2" fmla="*/ 919458 h 2468858"/>
                <a:gd name="connsiteX3" fmla="*/ 63500 w 9247681"/>
                <a:gd name="connsiteY3" fmla="*/ 792458 h 2468858"/>
                <a:gd name="connsiteX4" fmla="*/ 0 w 9247681"/>
                <a:gd name="connsiteY4" fmla="*/ 2456158 h 2468858"/>
                <a:gd name="connsiteX5" fmla="*/ 9232900 w 9247681"/>
                <a:gd name="connsiteY5" fmla="*/ 2468858 h 2468858"/>
                <a:gd name="connsiteX6" fmla="*/ 9194800 w 9247681"/>
                <a:gd name="connsiteY6" fmla="*/ 487658 h 2468858"/>
                <a:gd name="connsiteX0" fmla="*/ 9194800 w 9247681"/>
                <a:gd name="connsiteY0" fmla="*/ 487658 h 2468858"/>
                <a:gd name="connsiteX1" fmla="*/ 5715000 w 9247681"/>
                <a:gd name="connsiteY1" fmla="*/ 271758 h 2468858"/>
                <a:gd name="connsiteX2" fmla="*/ 1765300 w 9247681"/>
                <a:gd name="connsiteY2" fmla="*/ 919458 h 2468858"/>
                <a:gd name="connsiteX3" fmla="*/ 63500 w 9247681"/>
                <a:gd name="connsiteY3" fmla="*/ 792458 h 2468858"/>
                <a:gd name="connsiteX4" fmla="*/ 0 w 9247681"/>
                <a:gd name="connsiteY4" fmla="*/ 2456158 h 2468858"/>
                <a:gd name="connsiteX5" fmla="*/ 9232900 w 9247681"/>
                <a:gd name="connsiteY5" fmla="*/ 2468858 h 2468858"/>
                <a:gd name="connsiteX6" fmla="*/ 9194800 w 9247681"/>
                <a:gd name="connsiteY6" fmla="*/ 487658 h 24688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247681" h="2468858">
                  <a:moveTo>
                    <a:pt x="9194800" y="487658"/>
                  </a:moveTo>
                  <a:cubicBezTo>
                    <a:pt x="8608483" y="121475"/>
                    <a:pt x="6832055" y="802503"/>
                    <a:pt x="5715000" y="271758"/>
                  </a:cubicBezTo>
                  <a:cubicBezTo>
                    <a:pt x="5445623" y="0"/>
                    <a:pt x="2116574" y="444364"/>
                    <a:pt x="1765300" y="919458"/>
                  </a:cubicBezTo>
                  <a:cubicBezTo>
                    <a:pt x="1117095" y="1140637"/>
                    <a:pt x="630767" y="834791"/>
                    <a:pt x="63500" y="792458"/>
                  </a:cubicBezTo>
                  <a:lnTo>
                    <a:pt x="0" y="2456158"/>
                  </a:lnTo>
                  <a:lnTo>
                    <a:pt x="9232900" y="2468858"/>
                  </a:lnTo>
                  <a:cubicBezTo>
                    <a:pt x="9215861" y="1804322"/>
                    <a:pt x="9247681" y="1320553"/>
                    <a:pt x="9194800" y="487658"/>
                  </a:cubicBez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 prstMaterial="matte">
              <a:bevelT w="488950" h="1016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" name="Группа 143"/>
          <p:cNvGrpSpPr/>
          <p:nvPr/>
        </p:nvGrpSpPr>
        <p:grpSpPr>
          <a:xfrm rot="626960">
            <a:off x="7869702" y="5933812"/>
            <a:ext cx="928662" cy="1000108"/>
            <a:chOff x="5898071" y="4400554"/>
            <a:chExt cx="2324143" cy="2470145"/>
          </a:xfrm>
        </p:grpSpPr>
        <p:sp>
          <p:nvSpPr>
            <p:cNvPr id="145" name="Полилиния 144"/>
            <p:cNvSpPr/>
            <p:nvPr/>
          </p:nvSpPr>
          <p:spPr>
            <a:xfrm>
              <a:off x="5898071" y="4931288"/>
              <a:ext cx="1221322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6" name="Полилиния 145"/>
            <p:cNvSpPr/>
            <p:nvPr/>
          </p:nvSpPr>
          <p:spPr>
            <a:xfrm>
              <a:off x="6357950" y="4918589"/>
              <a:ext cx="792694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7" name="Полилиния 146"/>
            <p:cNvSpPr/>
            <p:nvPr/>
          </p:nvSpPr>
          <p:spPr>
            <a:xfrm>
              <a:off x="6072198" y="4918589"/>
              <a:ext cx="1149884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8" name="Полилиния 147"/>
            <p:cNvSpPr/>
            <p:nvPr/>
          </p:nvSpPr>
          <p:spPr>
            <a:xfrm flipH="1">
              <a:off x="7000892" y="4918589"/>
              <a:ext cx="1221322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9" name="Полилиния 148"/>
            <p:cNvSpPr/>
            <p:nvPr/>
          </p:nvSpPr>
          <p:spPr>
            <a:xfrm flipH="1">
              <a:off x="7000892" y="4918589"/>
              <a:ext cx="785818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0" name="Полилиния 149"/>
            <p:cNvSpPr/>
            <p:nvPr/>
          </p:nvSpPr>
          <p:spPr>
            <a:xfrm flipH="1">
              <a:off x="6929454" y="4918589"/>
              <a:ext cx="500066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57" name="Группа 137"/>
            <p:cNvGrpSpPr/>
            <p:nvPr/>
          </p:nvGrpSpPr>
          <p:grpSpPr>
            <a:xfrm rot="21430290">
              <a:off x="6560974" y="4400554"/>
              <a:ext cx="798923" cy="2457470"/>
              <a:chOff x="6586553" y="4400554"/>
              <a:chExt cx="798923" cy="2457470"/>
            </a:xfrm>
          </p:grpSpPr>
          <p:sp>
            <p:nvSpPr>
              <p:cNvPr id="156" name="Полилиния 155"/>
              <p:cNvSpPr/>
              <p:nvPr/>
            </p:nvSpPr>
            <p:spPr>
              <a:xfrm flipH="1">
                <a:off x="6929454" y="5143512"/>
                <a:ext cx="142905" cy="1714512"/>
              </a:xfrm>
              <a:custGeom>
                <a:avLst/>
                <a:gdLst>
                  <a:gd name="connsiteX0" fmla="*/ 1016000 w 1016000"/>
                  <a:gd name="connsiteY0" fmla="*/ 1778000 h 1803400"/>
                  <a:gd name="connsiteX1" fmla="*/ 0 w 1016000"/>
                  <a:gd name="connsiteY1" fmla="*/ 0 h 1803400"/>
                  <a:gd name="connsiteX2" fmla="*/ 901700 w 1016000"/>
                  <a:gd name="connsiteY2" fmla="*/ 1803400 h 1803400"/>
                  <a:gd name="connsiteX3" fmla="*/ 1016000 w 1016000"/>
                  <a:gd name="connsiteY3" fmla="*/ 1778000 h 1803400"/>
                  <a:gd name="connsiteX0" fmla="*/ 1016000 w 1016000"/>
                  <a:gd name="connsiteY0" fmla="*/ 1914011 h 1939411"/>
                  <a:gd name="connsiteX1" fmla="*/ 0 w 1016000"/>
                  <a:gd name="connsiteY1" fmla="*/ 136011 h 1939411"/>
                  <a:gd name="connsiteX2" fmla="*/ 901700 w 1016000"/>
                  <a:gd name="connsiteY2" fmla="*/ 1939411 h 1939411"/>
                  <a:gd name="connsiteX3" fmla="*/ 1016000 w 1016000"/>
                  <a:gd name="connsiteY3" fmla="*/ 1914011 h 1939411"/>
                  <a:gd name="connsiteX0" fmla="*/ 1269483 w 1269483"/>
                  <a:gd name="connsiteY0" fmla="*/ 2019845 h 2045245"/>
                  <a:gd name="connsiteX1" fmla="*/ 253483 w 1269483"/>
                  <a:gd name="connsiteY1" fmla="*/ 241845 h 2045245"/>
                  <a:gd name="connsiteX2" fmla="*/ 1155183 w 1269483"/>
                  <a:gd name="connsiteY2" fmla="*/ 2045245 h 2045245"/>
                  <a:gd name="connsiteX3" fmla="*/ 1269483 w 1269483"/>
                  <a:gd name="connsiteY3" fmla="*/ 2019845 h 2045245"/>
                  <a:gd name="connsiteX0" fmla="*/ 1175829 w 1175829"/>
                  <a:gd name="connsiteY0" fmla="*/ 1914011 h 1939411"/>
                  <a:gd name="connsiteX1" fmla="*/ 159829 w 1175829"/>
                  <a:gd name="connsiteY1" fmla="*/ 136011 h 1939411"/>
                  <a:gd name="connsiteX2" fmla="*/ 1061529 w 1175829"/>
                  <a:gd name="connsiteY2" fmla="*/ 1939411 h 1939411"/>
                  <a:gd name="connsiteX3" fmla="*/ 1175829 w 1175829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652481 w 697974"/>
                  <a:gd name="connsiteY0" fmla="*/ 1914011 h 1939411"/>
                  <a:gd name="connsiteX1" fmla="*/ 159828 w 697974"/>
                  <a:gd name="connsiteY1" fmla="*/ 136011 h 1939411"/>
                  <a:gd name="connsiteX2" fmla="*/ 538181 w 697974"/>
                  <a:gd name="connsiteY2" fmla="*/ 1939411 h 1939411"/>
                  <a:gd name="connsiteX3" fmla="*/ 652481 w 697974"/>
                  <a:gd name="connsiteY3" fmla="*/ 1914011 h 1939411"/>
                  <a:gd name="connsiteX0" fmla="*/ 652481 w 697974"/>
                  <a:gd name="connsiteY0" fmla="*/ 1914011 h 1939411"/>
                  <a:gd name="connsiteX1" fmla="*/ 159828 w 697974"/>
                  <a:gd name="connsiteY1" fmla="*/ 136011 h 1939411"/>
                  <a:gd name="connsiteX2" fmla="*/ 363701 w 697974"/>
                  <a:gd name="connsiteY2" fmla="*/ 1939411 h 1939411"/>
                  <a:gd name="connsiteX3" fmla="*/ 652481 w 697974"/>
                  <a:gd name="connsiteY3" fmla="*/ 1914011 h 1939411"/>
                  <a:gd name="connsiteX0" fmla="*/ 477999 w 523492"/>
                  <a:gd name="connsiteY0" fmla="*/ 1914011 h 1939411"/>
                  <a:gd name="connsiteX1" fmla="*/ 159828 w 523492"/>
                  <a:gd name="connsiteY1" fmla="*/ 136011 h 1939411"/>
                  <a:gd name="connsiteX2" fmla="*/ 363701 w 523492"/>
                  <a:gd name="connsiteY2" fmla="*/ 1939411 h 1939411"/>
                  <a:gd name="connsiteX3" fmla="*/ 477999 w 523492"/>
                  <a:gd name="connsiteY3" fmla="*/ 1914011 h 1939411"/>
                  <a:gd name="connsiteX0" fmla="*/ 129045 w 215906"/>
                  <a:gd name="connsiteY0" fmla="*/ 1914011 h 1939411"/>
                  <a:gd name="connsiteX1" fmla="*/ 159828 w 215906"/>
                  <a:gd name="connsiteY1" fmla="*/ 136011 h 1939411"/>
                  <a:gd name="connsiteX2" fmla="*/ 14747 w 215906"/>
                  <a:gd name="connsiteY2" fmla="*/ 1939411 h 1939411"/>
                  <a:gd name="connsiteX3" fmla="*/ 129045 w 215906"/>
                  <a:gd name="connsiteY3" fmla="*/ 1914011 h 19394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15906" h="1939411">
                    <a:moveTo>
                      <a:pt x="129045" y="1914011"/>
                    </a:moveTo>
                    <a:cubicBezTo>
                      <a:pt x="174538" y="948262"/>
                      <a:pt x="215907" y="0"/>
                      <a:pt x="159828" y="136011"/>
                    </a:cubicBezTo>
                    <a:cubicBezTo>
                      <a:pt x="-1" y="124344"/>
                      <a:pt x="106262" y="806428"/>
                      <a:pt x="14747" y="1939411"/>
                    </a:cubicBezTo>
                    <a:lnTo>
                      <a:pt x="129045" y="1914011"/>
                    </a:lnTo>
                    <a:close/>
                  </a:path>
                </a:pathLst>
              </a:custGeom>
              <a:gradFill>
                <a:gsLst>
                  <a:gs pos="100000">
                    <a:srgbClr val="92D050"/>
                  </a:gs>
                  <a:gs pos="0">
                    <a:schemeClr val="accent3">
                      <a:lumMod val="50000"/>
                    </a:schemeClr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19050" h="190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57" name="Полилиния 156"/>
              <p:cNvSpPr/>
              <p:nvPr/>
            </p:nvSpPr>
            <p:spPr>
              <a:xfrm>
                <a:off x="6586553" y="4405224"/>
                <a:ext cx="721518" cy="1262161"/>
              </a:xfrm>
              <a:custGeom>
                <a:avLst/>
                <a:gdLst>
                  <a:gd name="connsiteX0" fmla="*/ 142876 w 285752"/>
                  <a:gd name="connsiteY0" fmla="*/ 214314 h 857256"/>
                  <a:gd name="connsiteX1" fmla="*/ 142876 w 285752"/>
                  <a:gd name="connsiteY1" fmla="*/ 857256 h 857256"/>
                  <a:gd name="connsiteX2" fmla="*/ 142876 w 285752"/>
                  <a:gd name="connsiteY2" fmla="*/ 214314 h 857256"/>
                  <a:gd name="connsiteX0" fmla="*/ 291705 w 583410"/>
                  <a:gd name="connsiteY0" fmla="*/ 500066 h 785842"/>
                  <a:gd name="connsiteX1" fmla="*/ 291705 w 583410"/>
                  <a:gd name="connsiteY1" fmla="*/ 785842 h 785842"/>
                  <a:gd name="connsiteX2" fmla="*/ 291705 w 583410"/>
                  <a:gd name="connsiteY2" fmla="*/ 500066 h 78584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642894 h 642942"/>
                  <a:gd name="connsiteX1" fmla="*/ 291705 w 583410"/>
                  <a:gd name="connsiteY1" fmla="*/ 642942 h 642942"/>
                  <a:gd name="connsiteX2" fmla="*/ 291705 w 583410"/>
                  <a:gd name="connsiteY2" fmla="*/ 642894 h 642942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262161"/>
                  <a:gd name="connsiteX1" fmla="*/ 291705 w 583410"/>
                  <a:gd name="connsiteY1" fmla="*/ 1262161 h 1262161"/>
                  <a:gd name="connsiteX2" fmla="*/ 291705 w 583410"/>
                  <a:gd name="connsiteY2" fmla="*/ 1119213 h 1262161"/>
                  <a:gd name="connsiteX0" fmla="*/ 291705 w 650066"/>
                  <a:gd name="connsiteY0" fmla="*/ 1119213 h 1262161"/>
                  <a:gd name="connsiteX1" fmla="*/ 291705 w 650066"/>
                  <a:gd name="connsiteY1" fmla="*/ 1262161 h 1262161"/>
                  <a:gd name="connsiteX2" fmla="*/ 291705 w 650066"/>
                  <a:gd name="connsiteY2" fmla="*/ 1119213 h 1262161"/>
                  <a:gd name="connsiteX0" fmla="*/ 363157 w 721518"/>
                  <a:gd name="connsiteY0" fmla="*/ 1119213 h 1262161"/>
                  <a:gd name="connsiteX1" fmla="*/ 363157 w 721518"/>
                  <a:gd name="connsiteY1" fmla="*/ 1262161 h 1262161"/>
                  <a:gd name="connsiteX2" fmla="*/ 363157 w 721518"/>
                  <a:gd name="connsiteY2" fmla="*/ 1119213 h 12621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1518" h="1262161">
                    <a:moveTo>
                      <a:pt x="363157" y="1119213"/>
                    </a:moveTo>
                    <a:cubicBezTo>
                      <a:pt x="341693" y="0"/>
                      <a:pt x="721518" y="766845"/>
                      <a:pt x="363157" y="1262161"/>
                    </a:cubicBezTo>
                    <a:cubicBezTo>
                      <a:pt x="0" y="781133"/>
                      <a:pt x="370250" y="19042"/>
                      <a:pt x="363157" y="1119213"/>
                    </a:cubicBezTo>
                    <a:close/>
                  </a:path>
                </a:pathLst>
              </a:custGeom>
              <a:gradFill>
                <a:gsLst>
                  <a:gs pos="100000">
                    <a:schemeClr val="bg1"/>
                  </a:gs>
                  <a:gs pos="0">
                    <a:srgbClr val="FF0000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69850" h="63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58" name="Полилиния 157"/>
              <p:cNvSpPr/>
              <p:nvPr/>
            </p:nvSpPr>
            <p:spPr>
              <a:xfrm>
                <a:off x="6663958" y="4400554"/>
                <a:ext cx="721518" cy="1262161"/>
              </a:xfrm>
              <a:custGeom>
                <a:avLst/>
                <a:gdLst>
                  <a:gd name="connsiteX0" fmla="*/ 142876 w 285752"/>
                  <a:gd name="connsiteY0" fmla="*/ 214314 h 857256"/>
                  <a:gd name="connsiteX1" fmla="*/ 142876 w 285752"/>
                  <a:gd name="connsiteY1" fmla="*/ 857256 h 857256"/>
                  <a:gd name="connsiteX2" fmla="*/ 142876 w 285752"/>
                  <a:gd name="connsiteY2" fmla="*/ 214314 h 857256"/>
                  <a:gd name="connsiteX0" fmla="*/ 291705 w 583410"/>
                  <a:gd name="connsiteY0" fmla="*/ 500066 h 785842"/>
                  <a:gd name="connsiteX1" fmla="*/ 291705 w 583410"/>
                  <a:gd name="connsiteY1" fmla="*/ 785842 h 785842"/>
                  <a:gd name="connsiteX2" fmla="*/ 291705 w 583410"/>
                  <a:gd name="connsiteY2" fmla="*/ 500066 h 78584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642894 h 642942"/>
                  <a:gd name="connsiteX1" fmla="*/ 291705 w 583410"/>
                  <a:gd name="connsiteY1" fmla="*/ 642942 h 642942"/>
                  <a:gd name="connsiteX2" fmla="*/ 291705 w 583410"/>
                  <a:gd name="connsiteY2" fmla="*/ 642894 h 642942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262161"/>
                  <a:gd name="connsiteX1" fmla="*/ 291705 w 583410"/>
                  <a:gd name="connsiteY1" fmla="*/ 1262161 h 1262161"/>
                  <a:gd name="connsiteX2" fmla="*/ 291705 w 583410"/>
                  <a:gd name="connsiteY2" fmla="*/ 1119213 h 1262161"/>
                  <a:gd name="connsiteX0" fmla="*/ 291705 w 650066"/>
                  <a:gd name="connsiteY0" fmla="*/ 1119213 h 1262161"/>
                  <a:gd name="connsiteX1" fmla="*/ 291705 w 650066"/>
                  <a:gd name="connsiteY1" fmla="*/ 1262161 h 1262161"/>
                  <a:gd name="connsiteX2" fmla="*/ 291705 w 650066"/>
                  <a:gd name="connsiteY2" fmla="*/ 1119213 h 1262161"/>
                  <a:gd name="connsiteX0" fmla="*/ 363157 w 721518"/>
                  <a:gd name="connsiteY0" fmla="*/ 1119213 h 1262161"/>
                  <a:gd name="connsiteX1" fmla="*/ 363157 w 721518"/>
                  <a:gd name="connsiteY1" fmla="*/ 1262161 h 1262161"/>
                  <a:gd name="connsiteX2" fmla="*/ 363157 w 721518"/>
                  <a:gd name="connsiteY2" fmla="*/ 1119213 h 12621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1518" h="1262161">
                    <a:moveTo>
                      <a:pt x="363157" y="1119213"/>
                    </a:moveTo>
                    <a:cubicBezTo>
                      <a:pt x="341693" y="0"/>
                      <a:pt x="721518" y="766845"/>
                      <a:pt x="363157" y="1262161"/>
                    </a:cubicBezTo>
                    <a:cubicBezTo>
                      <a:pt x="0" y="781133"/>
                      <a:pt x="370250" y="19042"/>
                      <a:pt x="363157" y="1119213"/>
                    </a:cubicBezTo>
                    <a:close/>
                  </a:path>
                </a:pathLst>
              </a:custGeom>
              <a:gradFill>
                <a:gsLst>
                  <a:gs pos="100000">
                    <a:schemeClr val="bg1"/>
                  </a:gs>
                  <a:gs pos="0">
                    <a:srgbClr val="FF0000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69850" h="63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58" name="Группа 138"/>
            <p:cNvGrpSpPr/>
            <p:nvPr/>
          </p:nvGrpSpPr>
          <p:grpSpPr>
            <a:xfrm rot="639347">
              <a:off x="6792579" y="4410371"/>
              <a:ext cx="798923" cy="2457470"/>
              <a:chOff x="6586553" y="4400554"/>
              <a:chExt cx="798923" cy="2457470"/>
            </a:xfrm>
          </p:grpSpPr>
          <p:sp>
            <p:nvSpPr>
              <p:cNvPr id="153" name="Полилиния 152"/>
              <p:cNvSpPr/>
              <p:nvPr/>
            </p:nvSpPr>
            <p:spPr>
              <a:xfrm flipH="1">
                <a:off x="6929454" y="5143512"/>
                <a:ext cx="142905" cy="1714512"/>
              </a:xfrm>
              <a:custGeom>
                <a:avLst/>
                <a:gdLst>
                  <a:gd name="connsiteX0" fmla="*/ 1016000 w 1016000"/>
                  <a:gd name="connsiteY0" fmla="*/ 1778000 h 1803400"/>
                  <a:gd name="connsiteX1" fmla="*/ 0 w 1016000"/>
                  <a:gd name="connsiteY1" fmla="*/ 0 h 1803400"/>
                  <a:gd name="connsiteX2" fmla="*/ 901700 w 1016000"/>
                  <a:gd name="connsiteY2" fmla="*/ 1803400 h 1803400"/>
                  <a:gd name="connsiteX3" fmla="*/ 1016000 w 1016000"/>
                  <a:gd name="connsiteY3" fmla="*/ 1778000 h 1803400"/>
                  <a:gd name="connsiteX0" fmla="*/ 1016000 w 1016000"/>
                  <a:gd name="connsiteY0" fmla="*/ 1914011 h 1939411"/>
                  <a:gd name="connsiteX1" fmla="*/ 0 w 1016000"/>
                  <a:gd name="connsiteY1" fmla="*/ 136011 h 1939411"/>
                  <a:gd name="connsiteX2" fmla="*/ 901700 w 1016000"/>
                  <a:gd name="connsiteY2" fmla="*/ 1939411 h 1939411"/>
                  <a:gd name="connsiteX3" fmla="*/ 1016000 w 1016000"/>
                  <a:gd name="connsiteY3" fmla="*/ 1914011 h 1939411"/>
                  <a:gd name="connsiteX0" fmla="*/ 1269483 w 1269483"/>
                  <a:gd name="connsiteY0" fmla="*/ 2019845 h 2045245"/>
                  <a:gd name="connsiteX1" fmla="*/ 253483 w 1269483"/>
                  <a:gd name="connsiteY1" fmla="*/ 241845 h 2045245"/>
                  <a:gd name="connsiteX2" fmla="*/ 1155183 w 1269483"/>
                  <a:gd name="connsiteY2" fmla="*/ 2045245 h 2045245"/>
                  <a:gd name="connsiteX3" fmla="*/ 1269483 w 1269483"/>
                  <a:gd name="connsiteY3" fmla="*/ 2019845 h 2045245"/>
                  <a:gd name="connsiteX0" fmla="*/ 1175829 w 1175829"/>
                  <a:gd name="connsiteY0" fmla="*/ 1914011 h 1939411"/>
                  <a:gd name="connsiteX1" fmla="*/ 159829 w 1175829"/>
                  <a:gd name="connsiteY1" fmla="*/ 136011 h 1939411"/>
                  <a:gd name="connsiteX2" fmla="*/ 1061529 w 1175829"/>
                  <a:gd name="connsiteY2" fmla="*/ 1939411 h 1939411"/>
                  <a:gd name="connsiteX3" fmla="*/ 1175829 w 1175829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652481 w 697974"/>
                  <a:gd name="connsiteY0" fmla="*/ 1914011 h 1939411"/>
                  <a:gd name="connsiteX1" fmla="*/ 159828 w 697974"/>
                  <a:gd name="connsiteY1" fmla="*/ 136011 h 1939411"/>
                  <a:gd name="connsiteX2" fmla="*/ 538181 w 697974"/>
                  <a:gd name="connsiteY2" fmla="*/ 1939411 h 1939411"/>
                  <a:gd name="connsiteX3" fmla="*/ 652481 w 697974"/>
                  <a:gd name="connsiteY3" fmla="*/ 1914011 h 1939411"/>
                  <a:gd name="connsiteX0" fmla="*/ 652481 w 697974"/>
                  <a:gd name="connsiteY0" fmla="*/ 1914011 h 1939411"/>
                  <a:gd name="connsiteX1" fmla="*/ 159828 w 697974"/>
                  <a:gd name="connsiteY1" fmla="*/ 136011 h 1939411"/>
                  <a:gd name="connsiteX2" fmla="*/ 363701 w 697974"/>
                  <a:gd name="connsiteY2" fmla="*/ 1939411 h 1939411"/>
                  <a:gd name="connsiteX3" fmla="*/ 652481 w 697974"/>
                  <a:gd name="connsiteY3" fmla="*/ 1914011 h 1939411"/>
                  <a:gd name="connsiteX0" fmla="*/ 477999 w 523492"/>
                  <a:gd name="connsiteY0" fmla="*/ 1914011 h 1939411"/>
                  <a:gd name="connsiteX1" fmla="*/ 159828 w 523492"/>
                  <a:gd name="connsiteY1" fmla="*/ 136011 h 1939411"/>
                  <a:gd name="connsiteX2" fmla="*/ 363701 w 523492"/>
                  <a:gd name="connsiteY2" fmla="*/ 1939411 h 1939411"/>
                  <a:gd name="connsiteX3" fmla="*/ 477999 w 523492"/>
                  <a:gd name="connsiteY3" fmla="*/ 1914011 h 1939411"/>
                  <a:gd name="connsiteX0" fmla="*/ 129045 w 215906"/>
                  <a:gd name="connsiteY0" fmla="*/ 1914011 h 1939411"/>
                  <a:gd name="connsiteX1" fmla="*/ 159828 w 215906"/>
                  <a:gd name="connsiteY1" fmla="*/ 136011 h 1939411"/>
                  <a:gd name="connsiteX2" fmla="*/ 14747 w 215906"/>
                  <a:gd name="connsiteY2" fmla="*/ 1939411 h 1939411"/>
                  <a:gd name="connsiteX3" fmla="*/ 129045 w 215906"/>
                  <a:gd name="connsiteY3" fmla="*/ 1914011 h 19394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15906" h="1939411">
                    <a:moveTo>
                      <a:pt x="129045" y="1914011"/>
                    </a:moveTo>
                    <a:cubicBezTo>
                      <a:pt x="174538" y="948262"/>
                      <a:pt x="215907" y="0"/>
                      <a:pt x="159828" y="136011"/>
                    </a:cubicBezTo>
                    <a:cubicBezTo>
                      <a:pt x="-1" y="124344"/>
                      <a:pt x="106262" y="806428"/>
                      <a:pt x="14747" y="1939411"/>
                    </a:cubicBezTo>
                    <a:lnTo>
                      <a:pt x="129045" y="1914011"/>
                    </a:lnTo>
                    <a:close/>
                  </a:path>
                </a:pathLst>
              </a:custGeom>
              <a:gradFill>
                <a:gsLst>
                  <a:gs pos="100000">
                    <a:srgbClr val="92D050"/>
                  </a:gs>
                  <a:gs pos="0">
                    <a:schemeClr val="accent3">
                      <a:lumMod val="50000"/>
                    </a:schemeClr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19050" h="190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54" name="Полилиния 153"/>
              <p:cNvSpPr/>
              <p:nvPr/>
            </p:nvSpPr>
            <p:spPr>
              <a:xfrm>
                <a:off x="6586553" y="4405224"/>
                <a:ext cx="721518" cy="1262161"/>
              </a:xfrm>
              <a:custGeom>
                <a:avLst/>
                <a:gdLst>
                  <a:gd name="connsiteX0" fmla="*/ 142876 w 285752"/>
                  <a:gd name="connsiteY0" fmla="*/ 214314 h 857256"/>
                  <a:gd name="connsiteX1" fmla="*/ 142876 w 285752"/>
                  <a:gd name="connsiteY1" fmla="*/ 857256 h 857256"/>
                  <a:gd name="connsiteX2" fmla="*/ 142876 w 285752"/>
                  <a:gd name="connsiteY2" fmla="*/ 214314 h 857256"/>
                  <a:gd name="connsiteX0" fmla="*/ 291705 w 583410"/>
                  <a:gd name="connsiteY0" fmla="*/ 500066 h 785842"/>
                  <a:gd name="connsiteX1" fmla="*/ 291705 w 583410"/>
                  <a:gd name="connsiteY1" fmla="*/ 785842 h 785842"/>
                  <a:gd name="connsiteX2" fmla="*/ 291705 w 583410"/>
                  <a:gd name="connsiteY2" fmla="*/ 500066 h 78584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642894 h 642942"/>
                  <a:gd name="connsiteX1" fmla="*/ 291705 w 583410"/>
                  <a:gd name="connsiteY1" fmla="*/ 642942 h 642942"/>
                  <a:gd name="connsiteX2" fmla="*/ 291705 w 583410"/>
                  <a:gd name="connsiteY2" fmla="*/ 642894 h 642942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262161"/>
                  <a:gd name="connsiteX1" fmla="*/ 291705 w 583410"/>
                  <a:gd name="connsiteY1" fmla="*/ 1262161 h 1262161"/>
                  <a:gd name="connsiteX2" fmla="*/ 291705 w 583410"/>
                  <a:gd name="connsiteY2" fmla="*/ 1119213 h 1262161"/>
                  <a:gd name="connsiteX0" fmla="*/ 291705 w 650066"/>
                  <a:gd name="connsiteY0" fmla="*/ 1119213 h 1262161"/>
                  <a:gd name="connsiteX1" fmla="*/ 291705 w 650066"/>
                  <a:gd name="connsiteY1" fmla="*/ 1262161 h 1262161"/>
                  <a:gd name="connsiteX2" fmla="*/ 291705 w 650066"/>
                  <a:gd name="connsiteY2" fmla="*/ 1119213 h 1262161"/>
                  <a:gd name="connsiteX0" fmla="*/ 363157 w 721518"/>
                  <a:gd name="connsiteY0" fmla="*/ 1119213 h 1262161"/>
                  <a:gd name="connsiteX1" fmla="*/ 363157 w 721518"/>
                  <a:gd name="connsiteY1" fmla="*/ 1262161 h 1262161"/>
                  <a:gd name="connsiteX2" fmla="*/ 363157 w 721518"/>
                  <a:gd name="connsiteY2" fmla="*/ 1119213 h 12621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1518" h="1262161">
                    <a:moveTo>
                      <a:pt x="363157" y="1119213"/>
                    </a:moveTo>
                    <a:cubicBezTo>
                      <a:pt x="341693" y="0"/>
                      <a:pt x="721518" y="766845"/>
                      <a:pt x="363157" y="1262161"/>
                    </a:cubicBezTo>
                    <a:cubicBezTo>
                      <a:pt x="0" y="781133"/>
                      <a:pt x="370250" y="19042"/>
                      <a:pt x="363157" y="1119213"/>
                    </a:cubicBezTo>
                    <a:close/>
                  </a:path>
                </a:pathLst>
              </a:custGeom>
              <a:gradFill>
                <a:gsLst>
                  <a:gs pos="100000">
                    <a:schemeClr val="bg1"/>
                  </a:gs>
                  <a:gs pos="0">
                    <a:srgbClr val="FF0000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69850" h="63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55" name="Полилиния 154"/>
              <p:cNvSpPr/>
              <p:nvPr/>
            </p:nvSpPr>
            <p:spPr>
              <a:xfrm>
                <a:off x="6663958" y="4400554"/>
                <a:ext cx="721518" cy="1262161"/>
              </a:xfrm>
              <a:custGeom>
                <a:avLst/>
                <a:gdLst>
                  <a:gd name="connsiteX0" fmla="*/ 142876 w 285752"/>
                  <a:gd name="connsiteY0" fmla="*/ 214314 h 857256"/>
                  <a:gd name="connsiteX1" fmla="*/ 142876 w 285752"/>
                  <a:gd name="connsiteY1" fmla="*/ 857256 h 857256"/>
                  <a:gd name="connsiteX2" fmla="*/ 142876 w 285752"/>
                  <a:gd name="connsiteY2" fmla="*/ 214314 h 857256"/>
                  <a:gd name="connsiteX0" fmla="*/ 291705 w 583410"/>
                  <a:gd name="connsiteY0" fmla="*/ 500066 h 785842"/>
                  <a:gd name="connsiteX1" fmla="*/ 291705 w 583410"/>
                  <a:gd name="connsiteY1" fmla="*/ 785842 h 785842"/>
                  <a:gd name="connsiteX2" fmla="*/ 291705 w 583410"/>
                  <a:gd name="connsiteY2" fmla="*/ 500066 h 78584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642894 h 642942"/>
                  <a:gd name="connsiteX1" fmla="*/ 291705 w 583410"/>
                  <a:gd name="connsiteY1" fmla="*/ 642942 h 642942"/>
                  <a:gd name="connsiteX2" fmla="*/ 291705 w 583410"/>
                  <a:gd name="connsiteY2" fmla="*/ 642894 h 642942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262161"/>
                  <a:gd name="connsiteX1" fmla="*/ 291705 w 583410"/>
                  <a:gd name="connsiteY1" fmla="*/ 1262161 h 1262161"/>
                  <a:gd name="connsiteX2" fmla="*/ 291705 w 583410"/>
                  <a:gd name="connsiteY2" fmla="*/ 1119213 h 1262161"/>
                  <a:gd name="connsiteX0" fmla="*/ 291705 w 650066"/>
                  <a:gd name="connsiteY0" fmla="*/ 1119213 h 1262161"/>
                  <a:gd name="connsiteX1" fmla="*/ 291705 w 650066"/>
                  <a:gd name="connsiteY1" fmla="*/ 1262161 h 1262161"/>
                  <a:gd name="connsiteX2" fmla="*/ 291705 w 650066"/>
                  <a:gd name="connsiteY2" fmla="*/ 1119213 h 1262161"/>
                  <a:gd name="connsiteX0" fmla="*/ 363157 w 721518"/>
                  <a:gd name="connsiteY0" fmla="*/ 1119213 h 1262161"/>
                  <a:gd name="connsiteX1" fmla="*/ 363157 w 721518"/>
                  <a:gd name="connsiteY1" fmla="*/ 1262161 h 1262161"/>
                  <a:gd name="connsiteX2" fmla="*/ 363157 w 721518"/>
                  <a:gd name="connsiteY2" fmla="*/ 1119213 h 12621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1518" h="1262161">
                    <a:moveTo>
                      <a:pt x="363157" y="1119213"/>
                    </a:moveTo>
                    <a:cubicBezTo>
                      <a:pt x="341693" y="0"/>
                      <a:pt x="721518" y="766845"/>
                      <a:pt x="363157" y="1262161"/>
                    </a:cubicBezTo>
                    <a:cubicBezTo>
                      <a:pt x="0" y="781133"/>
                      <a:pt x="370250" y="19042"/>
                      <a:pt x="363157" y="1119213"/>
                    </a:cubicBezTo>
                    <a:close/>
                  </a:path>
                </a:pathLst>
              </a:custGeom>
              <a:gradFill>
                <a:gsLst>
                  <a:gs pos="100000">
                    <a:schemeClr val="bg1"/>
                  </a:gs>
                  <a:gs pos="0">
                    <a:srgbClr val="FF0000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69850" h="63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grpSp>
        <p:nvGrpSpPr>
          <p:cNvPr id="59" name="Группа 158"/>
          <p:cNvGrpSpPr/>
          <p:nvPr/>
        </p:nvGrpSpPr>
        <p:grpSpPr>
          <a:xfrm rot="388224">
            <a:off x="6557801" y="5855841"/>
            <a:ext cx="1292760" cy="1084245"/>
            <a:chOff x="5898071" y="4400554"/>
            <a:chExt cx="2324143" cy="2470145"/>
          </a:xfrm>
        </p:grpSpPr>
        <p:sp>
          <p:nvSpPr>
            <p:cNvPr id="160" name="Полилиния 159"/>
            <p:cNvSpPr/>
            <p:nvPr/>
          </p:nvSpPr>
          <p:spPr>
            <a:xfrm>
              <a:off x="5898071" y="4931288"/>
              <a:ext cx="1221322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1" name="Полилиния 160"/>
            <p:cNvSpPr/>
            <p:nvPr/>
          </p:nvSpPr>
          <p:spPr>
            <a:xfrm>
              <a:off x="6357950" y="4918589"/>
              <a:ext cx="792694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2" name="Полилиния 161"/>
            <p:cNvSpPr/>
            <p:nvPr/>
          </p:nvSpPr>
          <p:spPr>
            <a:xfrm>
              <a:off x="6072198" y="4918589"/>
              <a:ext cx="1149884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3" name="Полилиния 162"/>
            <p:cNvSpPr/>
            <p:nvPr/>
          </p:nvSpPr>
          <p:spPr>
            <a:xfrm flipH="1">
              <a:off x="7000892" y="4918589"/>
              <a:ext cx="1221322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4" name="Полилиния 163"/>
            <p:cNvSpPr/>
            <p:nvPr/>
          </p:nvSpPr>
          <p:spPr>
            <a:xfrm flipH="1">
              <a:off x="7000892" y="4918589"/>
              <a:ext cx="785818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5" name="Полилиния 164"/>
            <p:cNvSpPr/>
            <p:nvPr/>
          </p:nvSpPr>
          <p:spPr>
            <a:xfrm flipH="1">
              <a:off x="6929454" y="4918589"/>
              <a:ext cx="500066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60" name="Группа 137"/>
            <p:cNvGrpSpPr/>
            <p:nvPr/>
          </p:nvGrpSpPr>
          <p:grpSpPr>
            <a:xfrm rot="21430290">
              <a:off x="6560974" y="4400554"/>
              <a:ext cx="798923" cy="2457470"/>
              <a:chOff x="6586553" y="4400554"/>
              <a:chExt cx="798923" cy="2457470"/>
            </a:xfrm>
          </p:grpSpPr>
          <p:sp>
            <p:nvSpPr>
              <p:cNvPr id="171" name="Полилиния 170"/>
              <p:cNvSpPr/>
              <p:nvPr/>
            </p:nvSpPr>
            <p:spPr>
              <a:xfrm flipH="1">
                <a:off x="6929454" y="5143512"/>
                <a:ext cx="142905" cy="1714512"/>
              </a:xfrm>
              <a:custGeom>
                <a:avLst/>
                <a:gdLst>
                  <a:gd name="connsiteX0" fmla="*/ 1016000 w 1016000"/>
                  <a:gd name="connsiteY0" fmla="*/ 1778000 h 1803400"/>
                  <a:gd name="connsiteX1" fmla="*/ 0 w 1016000"/>
                  <a:gd name="connsiteY1" fmla="*/ 0 h 1803400"/>
                  <a:gd name="connsiteX2" fmla="*/ 901700 w 1016000"/>
                  <a:gd name="connsiteY2" fmla="*/ 1803400 h 1803400"/>
                  <a:gd name="connsiteX3" fmla="*/ 1016000 w 1016000"/>
                  <a:gd name="connsiteY3" fmla="*/ 1778000 h 1803400"/>
                  <a:gd name="connsiteX0" fmla="*/ 1016000 w 1016000"/>
                  <a:gd name="connsiteY0" fmla="*/ 1914011 h 1939411"/>
                  <a:gd name="connsiteX1" fmla="*/ 0 w 1016000"/>
                  <a:gd name="connsiteY1" fmla="*/ 136011 h 1939411"/>
                  <a:gd name="connsiteX2" fmla="*/ 901700 w 1016000"/>
                  <a:gd name="connsiteY2" fmla="*/ 1939411 h 1939411"/>
                  <a:gd name="connsiteX3" fmla="*/ 1016000 w 1016000"/>
                  <a:gd name="connsiteY3" fmla="*/ 1914011 h 1939411"/>
                  <a:gd name="connsiteX0" fmla="*/ 1269483 w 1269483"/>
                  <a:gd name="connsiteY0" fmla="*/ 2019845 h 2045245"/>
                  <a:gd name="connsiteX1" fmla="*/ 253483 w 1269483"/>
                  <a:gd name="connsiteY1" fmla="*/ 241845 h 2045245"/>
                  <a:gd name="connsiteX2" fmla="*/ 1155183 w 1269483"/>
                  <a:gd name="connsiteY2" fmla="*/ 2045245 h 2045245"/>
                  <a:gd name="connsiteX3" fmla="*/ 1269483 w 1269483"/>
                  <a:gd name="connsiteY3" fmla="*/ 2019845 h 2045245"/>
                  <a:gd name="connsiteX0" fmla="*/ 1175829 w 1175829"/>
                  <a:gd name="connsiteY0" fmla="*/ 1914011 h 1939411"/>
                  <a:gd name="connsiteX1" fmla="*/ 159829 w 1175829"/>
                  <a:gd name="connsiteY1" fmla="*/ 136011 h 1939411"/>
                  <a:gd name="connsiteX2" fmla="*/ 1061529 w 1175829"/>
                  <a:gd name="connsiteY2" fmla="*/ 1939411 h 1939411"/>
                  <a:gd name="connsiteX3" fmla="*/ 1175829 w 1175829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652481 w 697974"/>
                  <a:gd name="connsiteY0" fmla="*/ 1914011 h 1939411"/>
                  <a:gd name="connsiteX1" fmla="*/ 159828 w 697974"/>
                  <a:gd name="connsiteY1" fmla="*/ 136011 h 1939411"/>
                  <a:gd name="connsiteX2" fmla="*/ 538181 w 697974"/>
                  <a:gd name="connsiteY2" fmla="*/ 1939411 h 1939411"/>
                  <a:gd name="connsiteX3" fmla="*/ 652481 w 697974"/>
                  <a:gd name="connsiteY3" fmla="*/ 1914011 h 1939411"/>
                  <a:gd name="connsiteX0" fmla="*/ 652481 w 697974"/>
                  <a:gd name="connsiteY0" fmla="*/ 1914011 h 1939411"/>
                  <a:gd name="connsiteX1" fmla="*/ 159828 w 697974"/>
                  <a:gd name="connsiteY1" fmla="*/ 136011 h 1939411"/>
                  <a:gd name="connsiteX2" fmla="*/ 363701 w 697974"/>
                  <a:gd name="connsiteY2" fmla="*/ 1939411 h 1939411"/>
                  <a:gd name="connsiteX3" fmla="*/ 652481 w 697974"/>
                  <a:gd name="connsiteY3" fmla="*/ 1914011 h 1939411"/>
                  <a:gd name="connsiteX0" fmla="*/ 477999 w 523492"/>
                  <a:gd name="connsiteY0" fmla="*/ 1914011 h 1939411"/>
                  <a:gd name="connsiteX1" fmla="*/ 159828 w 523492"/>
                  <a:gd name="connsiteY1" fmla="*/ 136011 h 1939411"/>
                  <a:gd name="connsiteX2" fmla="*/ 363701 w 523492"/>
                  <a:gd name="connsiteY2" fmla="*/ 1939411 h 1939411"/>
                  <a:gd name="connsiteX3" fmla="*/ 477999 w 523492"/>
                  <a:gd name="connsiteY3" fmla="*/ 1914011 h 1939411"/>
                  <a:gd name="connsiteX0" fmla="*/ 129045 w 215906"/>
                  <a:gd name="connsiteY0" fmla="*/ 1914011 h 1939411"/>
                  <a:gd name="connsiteX1" fmla="*/ 159828 w 215906"/>
                  <a:gd name="connsiteY1" fmla="*/ 136011 h 1939411"/>
                  <a:gd name="connsiteX2" fmla="*/ 14747 w 215906"/>
                  <a:gd name="connsiteY2" fmla="*/ 1939411 h 1939411"/>
                  <a:gd name="connsiteX3" fmla="*/ 129045 w 215906"/>
                  <a:gd name="connsiteY3" fmla="*/ 1914011 h 19394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15906" h="1939411">
                    <a:moveTo>
                      <a:pt x="129045" y="1914011"/>
                    </a:moveTo>
                    <a:cubicBezTo>
                      <a:pt x="174538" y="948262"/>
                      <a:pt x="215907" y="0"/>
                      <a:pt x="159828" y="136011"/>
                    </a:cubicBezTo>
                    <a:cubicBezTo>
                      <a:pt x="-1" y="124344"/>
                      <a:pt x="106262" y="806428"/>
                      <a:pt x="14747" y="1939411"/>
                    </a:cubicBezTo>
                    <a:lnTo>
                      <a:pt x="129045" y="1914011"/>
                    </a:lnTo>
                    <a:close/>
                  </a:path>
                </a:pathLst>
              </a:custGeom>
              <a:gradFill>
                <a:gsLst>
                  <a:gs pos="100000">
                    <a:srgbClr val="92D050"/>
                  </a:gs>
                  <a:gs pos="0">
                    <a:schemeClr val="accent3">
                      <a:lumMod val="50000"/>
                    </a:schemeClr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19050" h="190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72" name="Полилиния 171"/>
              <p:cNvSpPr/>
              <p:nvPr/>
            </p:nvSpPr>
            <p:spPr>
              <a:xfrm>
                <a:off x="6586553" y="4405224"/>
                <a:ext cx="721518" cy="1262161"/>
              </a:xfrm>
              <a:custGeom>
                <a:avLst/>
                <a:gdLst>
                  <a:gd name="connsiteX0" fmla="*/ 142876 w 285752"/>
                  <a:gd name="connsiteY0" fmla="*/ 214314 h 857256"/>
                  <a:gd name="connsiteX1" fmla="*/ 142876 w 285752"/>
                  <a:gd name="connsiteY1" fmla="*/ 857256 h 857256"/>
                  <a:gd name="connsiteX2" fmla="*/ 142876 w 285752"/>
                  <a:gd name="connsiteY2" fmla="*/ 214314 h 857256"/>
                  <a:gd name="connsiteX0" fmla="*/ 291705 w 583410"/>
                  <a:gd name="connsiteY0" fmla="*/ 500066 h 785842"/>
                  <a:gd name="connsiteX1" fmla="*/ 291705 w 583410"/>
                  <a:gd name="connsiteY1" fmla="*/ 785842 h 785842"/>
                  <a:gd name="connsiteX2" fmla="*/ 291705 w 583410"/>
                  <a:gd name="connsiteY2" fmla="*/ 500066 h 78584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642894 h 642942"/>
                  <a:gd name="connsiteX1" fmla="*/ 291705 w 583410"/>
                  <a:gd name="connsiteY1" fmla="*/ 642942 h 642942"/>
                  <a:gd name="connsiteX2" fmla="*/ 291705 w 583410"/>
                  <a:gd name="connsiteY2" fmla="*/ 642894 h 642942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262161"/>
                  <a:gd name="connsiteX1" fmla="*/ 291705 w 583410"/>
                  <a:gd name="connsiteY1" fmla="*/ 1262161 h 1262161"/>
                  <a:gd name="connsiteX2" fmla="*/ 291705 w 583410"/>
                  <a:gd name="connsiteY2" fmla="*/ 1119213 h 1262161"/>
                  <a:gd name="connsiteX0" fmla="*/ 291705 w 650066"/>
                  <a:gd name="connsiteY0" fmla="*/ 1119213 h 1262161"/>
                  <a:gd name="connsiteX1" fmla="*/ 291705 w 650066"/>
                  <a:gd name="connsiteY1" fmla="*/ 1262161 h 1262161"/>
                  <a:gd name="connsiteX2" fmla="*/ 291705 w 650066"/>
                  <a:gd name="connsiteY2" fmla="*/ 1119213 h 1262161"/>
                  <a:gd name="connsiteX0" fmla="*/ 363157 w 721518"/>
                  <a:gd name="connsiteY0" fmla="*/ 1119213 h 1262161"/>
                  <a:gd name="connsiteX1" fmla="*/ 363157 w 721518"/>
                  <a:gd name="connsiteY1" fmla="*/ 1262161 h 1262161"/>
                  <a:gd name="connsiteX2" fmla="*/ 363157 w 721518"/>
                  <a:gd name="connsiteY2" fmla="*/ 1119213 h 12621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1518" h="1262161">
                    <a:moveTo>
                      <a:pt x="363157" y="1119213"/>
                    </a:moveTo>
                    <a:cubicBezTo>
                      <a:pt x="341693" y="0"/>
                      <a:pt x="721518" y="766845"/>
                      <a:pt x="363157" y="1262161"/>
                    </a:cubicBezTo>
                    <a:cubicBezTo>
                      <a:pt x="0" y="781133"/>
                      <a:pt x="370250" y="19042"/>
                      <a:pt x="363157" y="1119213"/>
                    </a:cubicBezTo>
                    <a:close/>
                  </a:path>
                </a:pathLst>
              </a:custGeom>
              <a:gradFill>
                <a:gsLst>
                  <a:gs pos="100000">
                    <a:schemeClr val="bg1"/>
                  </a:gs>
                  <a:gs pos="0">
                    <a:srgbClr val="FF0000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69850" h="63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73" name="Полилиния 172"/>
              <p:cNvSpPr/>
              <p:nvPr/>
            </p:nvSpPr>
            <p:spPr>
              <a:xfrm>
                <a:off x="6663958" y="4400554"/>
                <a:ext cx="721518" cy="1262161"/>
              </a:xfrm>
              <a:custGeom>
                <a:avLst/>
                <a:gdLst>
                  <a:gd name="connsiteX0" fmla="*/ 142876 w 285752"/>
                  <a:gd name="connsiteY0" fmla="*/ 214314 h 857256"/>
                  <a:gd name="connsiteX1" fmla="*/ 142876 w 285752"/>
                  <a:gd name="connsiteY1" fmla="*/ 857256 h 857256"/>
                  <a:gd name="connsiteX2" fmla="*/ 142876 w 285752"/>
                  <a:gd name="connsiteY2" fmla="*/ 214314 h 857256"/>
                  <a:gd name="connsiteX0" fmla="*/ 291705 w 583410"/>
                  <a:gd name="connsiteY0" fmla="*/ 500066 h 785842"/>
                  <a:gd name="connsiteX1" fmla="*/ 291705 w 583410"/>
                  <a:gd name="connsiteY1" fmla="*/ 785842 h 785842"/>
                  <a:gd name="connsiteX2" fmla="*/ 291705 w 583410"/>
                  <a:gd name="connsiteY2" fmla="*/ 500066 h 78584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642894 h 642942"/>
                  <a:gd name="connsiteX1" fmla="*/ 291705 w 583410"/>
                  <a:gd name="connsiteY1" fmla="*/ 642942 h 642942"/>
                  <a:gd name="connsiteX2" fmla="*/ 291705 w 583410"/>
                  <a:gd name="connsiteY2" fmla="*/ 642894 h 642942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262161"/>
                  <a:gd name="connsiteX1" fmla="*/ 291705 w 583410"/>
                  <a:gd name="connsiteY1" fmla="*/ 1262161 h 1262161"/>
                  <a:gd name="connsiteX2" fmla="*/ 291705 w 583410"/>
                  <a:gd name="connsiteY2" fmla="*/ 1119213 h 1262161"/>
                  <a:gd name="connsiteX0" fmla="*/ 291705 w 650066"/>
                  <a:gd name="connsiteY0" fmla="*/ 1119213 h 1262161"/>
                  <a:gd name="connsiteX1" fmla="*/ 291705 w 650066"/>
                  <a:gd name="connsiteY1" fmla="*/ 1262161 h 1262161"/>
                  <a:gd name="connsiteX2" fmla="*/ 291705 w 650066"/>
                  <a:gd name="connsiteY2" fmla="*/ 1119213 h 1262161"/>
                  <a:gd name="connsiteX0" fmla="*/ 363157 w 721518"/>
                  <a:gd name="connsiteY0" fmla="*/ 1119213 h 1262161"/>
                  <a:gd name="connsiteX1" fmla="*/ 363157 w 721518"/>
                  <a:gd name="connsiteY1" fmla="*/ 1262161 h 1262161"/>
                  <a:gd name="connsiteX2" fmla="*/ 363157 w 721518"/>
                  <a:gd name="connsiteY2" fmla="*/ 1119213 h 12621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1518" h="1262161">
                    <a:moveTo>
                      <a:pt x="363157" y="1119213"/>
                    </a:moveTo>
                    <a:cubicBezTo>
                      <a:pt x="341693" y="0"/>
                      <a:pt x="721518" y="766845"/>
                      <a:pt x="363157" y="1262161"/>
                    </a:cubicBezTo>
                    <a:cubicBezTo>
                      <a:pt x="0" y="781133"/>
                      <a:pt x="370250" y="19042"/>
                      <a:pt x="363157" y="1119213"/>
                    </a:cubicBezTo>
                    <a:close/>
                  </a:path>
                </a:pathLst>
              </a:custGeom>
              <a:gradFill>
                <a:gsLst>
                  <a:gs pos="100000">
                    <a:schemeClr val="bg1"/>
                  </a:gs>
                  <a:gs pos="0">
                    <a:srgbClr val="FF0000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69850" h="63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grpSp>
        <p:nvGrpSpPr>
          <p:cNvPr id="61" name="Группа 173"/>
          <p:cNvGrpSpPr/>
          <p:nvPr/>
        </p:nvGrpSpPr>
        <p:grpSpPr>
          <a:xfrm rot="626960">
            <a:off x="8369768" y="5933813"/>
            <a:ext cx="928662" cy="1000108"/>
            <a:chOff x="5898071" y="4400554"/>
            <a:chExt cx="2324143" cy="2470145"/>
          </a:xfrm>
        </p:grpSpPr>
        <p:sp>
          <p:nvSpPr>
            <p:cNvPr id="175" name="Полилиния 174"/>
            <p:cNvSpPr/>
            <p:nvPr/>
          </p:nvSpPr>
          <p:spPr>
            <a:xfrm>
              <a:off x="5898071" y="4931288"/>
              <a:ext cx="1221322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6" name="Полилиния 175"/>
            <p:cNvSpPr/>
            <p:nvPr/>
          </p:nvSpPr>
          <p:spPr>
            <a:xfrm>
              <a:off x="6357950" y="4918589"/>
              <a:ext cx="792694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7" name="Полилиния 176"/>
            <p:cNvSpPr/>
            <p:nvPr/>
          </p:nvSpPr>
          <p:spPr>
            <a:xfrm>
              <a:off x="6072198" y="4918589"/>
              <a:ext cx="1149884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8" name="Полилиния 177"/>
            <p:cNvSpPr/>
            <p:nvPr/>
          </p:nvSpPr>
          <p:spPr>
            <a:xfrm flipH="1">
              <a:off x="7000892" y="4918589"/>
              <a:ext cx="1221322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9" name="Полилиния 178"/>
            <p:cNvSpPr/>
            <p:nvPr/>
          </p:nvSpPr>
          <p:spPr>
            <a:xfrm flipH="1">
              <a:off x="7000892" y="4918589"/>
              <a:ext cx="785818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0" name="Полилиния 179"/>
            <p:cNvSpPr/>
            <p:nvPr/>
          </p:nvSpPr>
          <p:spPr>
            <a:xfrm flipH="1">
              <a:off x="6929454" y="4918589"/>
              <a:ext cx="500066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62" name="Группа 137"/>
            <p:cNvGrpSpPr/>
            <p:nvPr/>
          </p:nvGrpSpPr>
          <p:grpSpPr>
            <a:xfrm rot="21430290">
              <a:off x="6560974" y="4400554"/>
              <a:ext cx="798923" cy="2457470"/>
              <a:chOff x="6586553" y="4400554"/>
              <a:chExt cx="798923" cy="2457470"/>
            </a:xfrm>
          </p:grpSpPr>
          <p:sp>
            <p:nvSpPr>
              <p:cNvPr id="186" name="Полилиния 185"/>
              <p:cNvSpPr/>
              <p:nvPr/>
            </p:nvSpPr>
            <p:spPr>
              <a:xfrm flipH="1">
                <a:off x="6929454" y="5143512"/>
                <a:ext cx="142905" cy="1714512"/>
              </a:xfrm>
              <a:custGeom>
                <a:avLst/>
                <a:gdLst>
                  <a:gd name="connsiteX0" fmla="*/ 1016000 w 1016000"/>
                  <a:gd name="connsiteY0" fmla="*/ 1778000 h 1803400"/>
                  <a:gd name="connsiteX1" fmla="*/ 0 w 1016000"/>
                  <a:gd name="connsiteY1" fmla="*/ 0 h 1803400"/>
                  <a:gd name="connsiteX2" fmla="*/ 901700 w 1016000"/>
                  <a:gd name="connsiteY2" fmla="*/ 1803400 h 1803400"/>
                  <a:gd name="connsiteX3" fmla="*/ 1016000 w 1016000"/>
                  <a:gd name="connsiteY3" fmla="*/ 1778000 h 1803400"/>
                  <a:gd name="connsiteX0" fmla="*/ 1016000 w 1016000"/>
                  <a:gd name="connsiteY0" fmla="*/ 1914011 h 1939411"/>
                  <a:gd name="connsiteX1" fmla="*/ 0 w 1016000"/>
                  <a:gd name="connsiteY1" fmla="*/ 136011 h 1939411"/>
                  <a:gd name="connsiteX2" fmla="*/ 901700 w 1016000"/>
                  <a:gd name="connsiteY2" fmla="*/ 1939411 h 1939411"/>
                  <a:gd name="connsiteX3" fmla="*/ 1016000 w 1016000"/>
                  <a:gd name="connsiteY3" fmla="*/ 1914011 h 1939411"/>
                  <a:gd name="connsiteX0" fmla="*/ 1269483 w 1269483"/>
                  <a:gd name="connsiteY0" fmla="*/ 2019845 h 2045245"/>
                  <a:gd name="connsiteX1" fmla="*/ 253483 w 1269483"/>
                  <a:gd name="connsiteY1" fmla="*/ 241845 h 2045245"/>
                  <a:gd name="connsiteX2" fmla="*/ 1155183 w 1269483"/>
                  <a:gd name="connsiteY2" fmla="*/ 2045245 h 2045245"/>
                  <a:gd name="connsiteX3" fmla="*/ 1269483 w 1269483"/>
                  <a:gd name="connsiteY3" fmla="*/ 2019845 h 2045245"/>
                  <a:gd name="connsiteX0" fmla="*/ 1175829 w 1175829"/>
                  <a:gd name="connsiteY0" fmla="*/ 1914011 h 1939411"/>
                  <a:gd name="connsiteX1" fmla="*/ 159829 w 1175829"/>
                  <a:gd name="connsiteY1" fmla="*/ 136011 h 1939411"/>
                  <a:gd name="connsiteX2" fmla="*/ 1061529 w 1175829"/>
                  <a:gd name="connsiteY2" fmla="*/ 1939411 h 1939411"/>
                  <a:gd name="connsiteX3" fmla="*/ 1175829 w 1175829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652481 w 697974"/>
                  <a:gd name="connsiteY0" fmla="*/ 1914011 h 1939411"/>
                  <a:gd name="connsiteX1" fmla="*/ 159828 w 697974"/>
                  <a:gd name="connsiteY1" fmla="*/ 136011 h 1939411"/>
                  <a:gd name="connsiteX2" fmla="*/ 538181 w 697974"/>
                  <a:gd name="connsiteY2" fmla="*/ 1939411 h 1939411"/>
                  <a:gd name="connsiteX3" fmla="*/ 652481 w 697974"/>
                  <a:gd name="connsiteY3" fmla="*/ 1914011 h 1939411"/>
                  <a:gd name="connsiteX0" fmla="*/ 652481 w 697974"/>
                  <a:gd name="connsiteY0" fmla="*/ 1914011 h 1939411"/>
                  <a:gd name="connsiteX1" fmla="*/ 159828 w 697974"/>
                  <a:gd name="connsiteY1" fmla="*/ 136011 h 1939411"/>
                  <a:gd name="connsiteX2" fmla="*/ 363701 w 697974"/>
                  <a:gd name="connsiteY2" fmla="*/ 1939411 h 1939411"/>
                  <a:gd name="connsiteX3" fmla="*/ 652481 w 697974"/>
                  <a:gd name="connsiteY3" fmla="*/ 1914011 h 1939411"/>
                  <a:gd name="connsiteX0" fmla="*/ 477999 w 523492"/>
                  <a:gd name="connsiteY0" fmla="*/ 1914011 h 1939411"/>
                  <a:gd name="connsiteX1" fmla="*/ 159828 w 523492"/>
                  <a:gd name="connsiteY1" fmla="*/ 136011 h 1939411"/>
                  <a:gd name="connsiteX2" fmla="*/ 363701 w 523492"/>
                  <a:gd name="connsiteY2" fmla="*/ 1939411 h 1939411"/>
                  <a:gd name="connsiteX3" fmla="*/ 477999 w 523492"/>
                  <a:gd name="connsiteY3" fmla="*/ 1914011 h 1939411"/>
                  <a:gd name="connsiteX0" fmla="*/ 129045 w 215906"/>
                  <a:gd name="connsiteY0" fmla="*/ 1914011 h 1939411"/>
                  <a:gd name="connsiteX1" fmla="*/ 159828 w 215906"/>
                  <a:gd name="connsiteY1" fmla="*/ 136011 h 1939411"/>
                  <a:gd name="connsiteX2" fmla="*/ 14747 w 215906"/>
                  <a:gd name="connsiteY2" fmla="*/ 1939411 h 1939411"/>
                  <a:gd name="connsiteX3" fmla="*/ 129045 w 215906"/>
                  <a:gd name="connsiteY3" fmla="*/ 1914011 h 19394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15906" h="1939411">
                    <a:moveTo>
                      <a:pt x="129045" y="1914011"/>
                    </a:moveTo>
                    <a:cubicBezTo>
                      <a:pt x="174538" y="948262"/>
                      <a:pt x="215907" y="0"/>
                      <a:pt x="159828" y="136011"/>
                    </a:cubicBezTo>
                    <a:cubicBezTo>
                      <a:pt x="-1" y="124344"/>
                      <a:pt x="106262" y="806428"/>
                      <a:pt x="14747" y="1939411"/>
                    </a:cubicBezTo>
                    <a:lnTo>
                      <a:pt x="129045" y="1914011"/>
                    </a:lnTo>
                    <a:close/>
                  </a:path>
                </a:pathLst>
              </a:custGeom>
              <a:gradFill>
                <a:gsLst>
                  <a:gs pos="100000">
                    <a:srgbClr val="92D050"/>
                  </a:gs>
                  <a:gs pos="0">
                    <a:schemeClr val="accent3">
                      <a:lumMod val="50000"/>
                    </a:schemeClr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19050" h="190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87" name="Полилиния 186"/>
              <p:cNvSpPr/>
              <p:nvPr/>
            </p:nvSpPr>
            <p:spPr>
              <a:xfrm>
                <a:off x="6586553" y="4405224"/>
                <a:ext cx="721518" cy="1262161"/>
              </a:xfrm>
              <a:custGeom>
                <a:avLst/>
                <a:gdLst>
                  <a:gd name="connsiteX0" fmla="*/ 142876 w 285752"/>
                  <a:gd name="connsiteY0" fmla="*/ 214314 h 857256"/>
                  <a:gd name="connsiteX1" fmla="*/ 142876 w 285752"/>
                  <a:gd name="connsiteY1" fmla="*/ 857256 h 857256"/>
                  <a:gd name="connsiteX2" fmla="*/ 142876 w 285752"/>
                  <a:gd name="connsiteY2" fmla="*/ 214314 h 857256"/>
                  <a:gd name="connsiteX0" fmla="*/ 291705 w 583410"/>
                  <a:gd name="connsiteY0" fmla="*/ 500066 h 785842"/>
                  <a:gd name="connsiteX1" fmla="*/ 291705 w 583410"/>
                  <a:gd name="connsiteY1" fmla="*/ 785842 h 785842"/>
                  <a:gd name="connsiteX2" fmla="*/ 291705 w 583410"/>
                  <a:gd name="connsiteY2" fmla="*/ 500066 h 78584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642894 h 642942"/>
                  <a:gd name="connsiteX1" fmla="*/ 291705 w 583410"/>
                  <a:gd name="connsiteY1" fmla="*/ 642942 h 642942"/>
                  <a:gd name="connsiteX2" fmla="*/ 291705 w 583410"/>
                  <a:gd name="connsiteY2" fmla="*/ 642894 h 642942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262161"/>
                  <a:gd name="connsiteX1" fmla="*/ 291705 w 583410"/>
                  <a:gd name="connsiteY1" fmla="*/ 1262161 h 1262161"/>
                  <a:gd name="connsiteX2" fmla="*/ 291705 w 583410"/>
                  <a:gd name="connsiteY2" fmla="*/ 1119213 h 1262161"/>
                  <a:gd name="connsiteX0" fmla="*/ 291705 w 650066"/>
                  <a:gd name="connsiteY0" fmla="*/ 1119213 h 1262161"/>
                  <a:gd name="connsiteX1" fmla="*/ 291705 w 650066"/>
                  <a:gd name="connsiteY1" fmla="*/ 1262161 h 1262161"/>
                  <a:gd name="connsiteX2" fmla="*/ 291705 w 650066"/>
                  <a:gd name="connsiteY2" fmla="*/ 1119213 h 1262161"/>
                  <a:gd name="connsiteX0" fmla="*/ 363157 w 721518"/>
                  <a:gd name="connsiteY0" fmla="*/ 1119213 h 1262161"/>
                  <a:gd name="connsiteX1" fmla="*/ 363157 w 721518"/>
                  <a:gd name="connsiteY1" fmla="*/ 1262161 h 1262161"/>
                  <a:gd name="connsiteX2" fmla="*/ 363157 w 721518"/>
                  <a:gd name="connsiteY2" fmla="*/ 1119213 h 12621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1518" h="1262161">
                    <a:moveTo>
                      <a:pt x="363157" y="1119213"/>
                    </a:moveTo>
                    <a:cubicBezTo>
                      <a:pt x="341693" y="0"/>
                      <a:pt x="721518" y="766845"/>
                      <a:pt x="363157" y="1262161"/>
                    </a:cubicBezTo>
                    <a:cubicBezTo>
                      <a:pt x="0" y="781133"/>
                      <a:pt x="370250" y="19042"/>
                      <a:pt x="363157" y="1119213"/>
                    </a:cubicBezTo>
                    <a:close/>
                  </a:path>
                </a:pathLst>
              </a:custGeom>
              <a:gradFill>
                <a:gsLst>
                  <a:gs pos="100000">
                    <a:schemeClr val="bg1"/>
                  </a:gs>
                  <a:gs pos="0">
                    <a:srgbClr val="FF0000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69850" h="63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88" name="Полилиния 187"/>
              <p:cNvSpPr/>
              <p:nvPr/>
            </p:nvSpPr>
            <p:spPr>
              <a:xfrm>
                <a:off x="6663958" y="4400554"/>
                <a:ext cx="721518" cy="1262161"/>
              </a:xfrm>
              <a:custGeom>
                <a:avLst/>
                <a:gdLst>
                  <a:gd name="connsiteX0" fmla="*/ 142876 w 285752"/>
                  <a:gd name="connsiteY0" fmla="*/ 214314 h 857256"/>
                  <a:gd name="connsiteX1" fmla="*/ 142876 w 285752"/>
                  <a:gd name="connsiteY1" fmla="*/ 857256 h 857256"/>
                  <a:gd name="connsiteX2" fmla="*/ 142876 w 285752"/>
                  <a:gd name="connsiteY2" fmla="*/ 214314 h 857256"/>
                  <a:gd name="connsiteX0" fmla="*/ 291705 w 583410"/>
                  <a:gd name="connsiteY0" fmla="*/ 500066 h 785842"/>
                  <a:gd name="connsiteX1" fmla="*/ 291705 w 583410"/>
                  <a:gd name="connsiteY1" fmla="*/ 785842 h 785842"/>
                  <a:gd name="connsiteX2" fmla="*/ 291705 w 583410"/>
                  <a:gd name="connsiteY2" fmla="*/ 500066 h 78584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642894 h 642942"/>
                  <a:gd name="connsiteX1" fmla="*/ 291705 w 583410"/>
                  <a:gd name="connsiteY1" fmla="*/ 642942 h 642942"/>
                  <a:gd name="connsiteX2" fmla="*/ 291705 w 583410"/>
                  <a:gd name="connsiteY2" fmla="*/ 642894 h 642942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262161"/>
                  <a:gd name="connsiteX1" fmla="*/ 291705 w 583410"/>
                  <a:gd name="connsiteY1" fmla="*/ 1262161 h 1262161"/>
                  <a:gd name="connsiteX2" fmla="*/ 291705 w 583410"/>
                  <a:gd name="connsiteY2" fmla="*/ 1119213 h 1262161"/>
                  <a:gd name="connsiteX0" fmla="*/ 291705 w 650066"/>
                  <a:gd name="connsiteY0" fmla="*/ 1119213 h 1262161"/>
                  <a:gd name="connsiteX1" fmla="*/ 291705 w 650066"/>
                  <a:gd name="connsiteY1" fmla="*/ 1262161 h 1262161"/>
                  <a:gd name="connsiteX2" fmla="*/ 291705 w 650066"/>
                  <a:gd name="connsiteY2" fmla="*/ 1119213 h 1262161"/>
                  <a:gd name="connsiteX0" fmla="*/ 363157 w 721518"/>
                  <a:gd name="connsiteY0" fmla="*/ 1119213 h 1262161"/>
                  <a:gd name="connsiteX1" fmla="*/ 363157 w 721518"/>
                  <a:gd name="connsiteY1" fmla="*/ 1262161 h 1262161"/>
                  <a:gd name="connsiteX2" fmla="*/ 363157 w 721518"/>
                  <a:gd name="connsiteY2" fmla="*/ 1119213 h 12621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1518" h="1262161">
                    <a:moveTo>
                      <a:pt x="363157" y="1119213"/>
                    </a:moveTo>
                    <a:cubicBezTo>
                      <a:pt x="341693" y="0"/>
                      <a:pt x="721518" y="766845"/>
                      <a:pt x="363157" y="1262161"/>
                    </a:cubicBezTo>
                    <a:cubicBezTo>
                      <a:pt x="0" y="781133"/>
                      <a:pt x="370250" y="19042"/>
                      <a:pt x="363157" y="1119213"/>
                    </a:cubicBezTo>
                    <a:close/>
                  </a:path>
                </a:pathLst>
              </a:custGeom>
              <a:gradFill>
                <a:gsLst>
                  <a:gs pos="100000">
                    <a:schemeClr val="bg1"/>
                  </a:gs>
                  <a:gs pos="0">
                    <a:srgbClr val="FF0000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69850" h="63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grpSp>
        <p:nvGrpSpPr>
          <p:cNvPr id="63" name="Группа 142"/>
          <p:cNvGrpSpPr/>
          <p:nvPr/>
        </p:nvGrpSpPr>
        <p:grpSpPr>
          <a:xfrm rot="20815479">
            <a:off x="7178705" y="5851445"/>
            <a:ext cx="1292760" cy="1079937"/>
            <a:chOff x="5898071" y="4410369"/>
            <a:chExt cx="2324143" cy="2460330"/>
          </a:xfrm>
        </p:grpSpPr>
        <p:sp>
          <p:nvSpPr>
            <p:cNvPr id="127" name="Полилиния 126"/>
            <p:cNvSpPr/>
            <p:nvPr/>
          </p:nvSpPr>
          <p:spPr>
            <a:xfrm>
              <a:off x="5898071" y="4931288"/>
              <a:ext cx="1221322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8" name="Полилиния 127"/>
            <p:cNvSpPr/>
            <p:nvPr/>
          </p:nvSpPr>
          <p:spPr>
            <a:xfrm>
              <a:off x="6357950" y="4918589"/>
              <a:ext cx="792694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9" name="Полилиния 128"/>
            <p:cNvSpPr/>
            <p:nvPr/>
          </p:nvSpPr>
          <p:spPr>
            <a:xfrm>
              <a:off x="6072198" y="4918589"/>
              <a:ext cx="1149884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0" name="Полилиния 129"/>
            <p:cNvSpPr/>
            <p:nvPr/>
          </p:nvSpPr>
          <p:spPr>
            <a:xfrm flipH="1">
              <a:off x="7000892" y="4918589"/>
              <a:ext cx="1221322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2" name="Полилиния 131"/>
            <p:cNvSpPr/>
            <p:nvPr/>
          </p:nvSpPr>
          <p:spPr>
            <a:xfrm flipH="1">
              <a:off x="7000892" y="4918589"/>
              <a:ext cx="785818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96" name="Группа 138"/>
            <p:cNvGrpSpPr/>
            <p:nvPr/>
          </p:nvGrpSpPr>
          <p:grpSpPr>
            <a:xfrm rot="639347">
              <a:off x="6792579" y="4410369"/>
              <a:ext cx="798923" cy="2457470"/>
              <a:chOff x="6586553" y="4400554"/>
              <a:chExt cx="798923" cy="2457470"/>
            </a:xfrm>
          </p:grpSpPr>
          <p:sp>
            <p:nvSpPr>
              <p:cNvPr id="140" name="Полилиния 139"/>
              <p:cNvSpPr/>
              <p:nvPr/>
            </p:nvSpPr>
            <p:spPr>
              <a:xfrm flipH="1">
                <a:off x="6929454" y="5143512"/>
                <a:ext cx="142905" cy="1714512"/>
              </a:xfrm>
              <a:custGeom>
                <a:avLst/>
                <a:gdLst>
                  <a:gd name="connsiteX0" fmla="*/ 1016000 w 1016000"/>
                  <a:gd name="connsiteY0" fmla="*/ 1778000 h 1803400"/>
                  <a:gd name="connsiteX1" fmla="*/ 0 w 1016000"/>
                  <a:gd name="connsiteY1" fmla="*/ 0 h 1803400"/>
                  <a:gd name="connsiteX2" fmla="*/ 901700 w 1016000"/>
                  <a:gd name="connsiteY2" fmla="*/ 1803400 h 1803400"/>
                  <a:gd name="connsiteX3" fmla="*/ 1016000 w 1016000"/>
                  <a:gd name="connsiteY3" fmla="*/ 1778000 h 1803400"/>
                  <a:gd name="connsiteX0" fmla="*/ 1016000 w 1016000"/>
                  <a:gd name="connsiteY0" fmla="*/ 1914011 h 1939411"/>
                  <a:gd name="connsiteX1" fmla="*/ 0 w 1016000"/>
                  <a:gd name="connsiteY1" fmla="*/ 136011 h 1939411"/>
                  <a:gd name="connsiteX2" fmla="*/ 901700 w 1016000"/>
                  <a:gd name="connsiteY2" fmla="*/ 1939411 h 1939411"/>
                  <a:gd name="connsiteX3" fmla="*/ 1016000 w 1016000"/>
                  <a:gd name="connsiteY3" fmla="*/ 1914011 h 1939411"/>
                  <a:gd name="connsiteX0" fmla="*/ 1269483 w 1269483"/>
                  <a:gd name="connsiteY0" fmla="*/ 2019845 h 2045245"/>
                  <a:gd name="connsiteX1" fmla="*/ 253483 w 1269483"/>
                  <a:gd name="connsiteY1" fmla="*/ 241845 h 2045245"/>
                  <a:gd name="connsiteX2" fmla="*/ 1155183 w 1269483"/>
                  <a:gd name="connsiteY2" fmla="*/ 2045245 h 2045245"/>
                  <a:gd name="connsiteX3" fmla="*/ 1269483 w 1269483"/>
                  <a:gd name="connsiteY3" fmla="*/ 2019845 h 2045245"/>
                  <a:gd name="connsiteX0" fmla="*/ 1175829 w 1175829"/>
                  <a:gd name="connsiteY0" fmla="*/ 1914011 h 1939411"/>
                  <a:gd name="connsiteX1" fmla="*/ 159829 w 1175829"/>
                  <a:gd name="connsiteY1" fmla="*/ 136011 h 1939411"/>
                  <a:gd name="connsiteX2" fmla="*/ 1061529 w 1175829"/>
                  <a:gd name="connsiteY2" fmla="*/ 1939411 h 1939411"/>
                  <a:gd name="connsiteX3" fmla="*/ 1175829 w 1175829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652481 w 697974"/>
                  <a:gd name="connsiteY0" fmla="*/ 1914011 h 1939411"/>
                  <a:gd name="connsiteX1" fmla="*/ 159828 w 697974"/>
                  <a:gd name="connsiteY1" fmla="*/ 136011 h 1939411"/>
                  <a:gd name="connsiteX2" fmla="*/ 538181 w 697974"/>
                  <a:gd name="connsiteY2" fmla="*/ 1939411 h 1939411"/>
                  <a:gd name="connsiteX3" fmla="*/ 652481 w 697974"/>
                  <a:gd name="connsiteY3" fmla="*/ 1914011 h 1939411"/>
                  <a:gd name="connsiteX0" fmla="*/ 652481 w 697974"/>
                  <a:gd name="connsiteY0" fmla="*/ 1914011 h 1939411"/>
                  <a:gd name="connsiteX1" fmla="*/ 159828 w 697974"/>
                  <a:gd name="connsiteY1" fmla="*/ 136011 h 1939411"/>
                  <a:gd name="connsiteX2" fmla="*/ 363701 w 697974"/>
                  <a:gd name="connsiteY2" fmla="*/ 1939411 h 1939411"/>
                  <a:gd name="connsiteX3" fmla="*/ 652481 w 697974"/>
                  <a:gd name="connsiteY3" fmla="*/ 1914011 h 1939411"/>
                  <a:gd name="connsiteX0" fmla="*/ 477999 w 523492"/>
                  <a:gd name="connsiteY0" fmla="*/ 1914011 h 1939411"/>
                  <a:gd name="connsiteX1" fmla="*/ 159828 w 523492"/>
                  <a:gd name="connsiteY1" fmla="*/ 136011 h 1939411"/>
                  <a:gd name="connsiteX2" fmla="*/ 363701 w 523492"/>
                  <a:gd name="connsiteY2" fmla="*/ 1939411 h 1939411"/>
                  <a:gd name="connsiteX3" fmla="*/ 477999 w 523492"/>
                  <a:gd name="connsiteY3" fmla="*/ 1914011 h 1939411"/>
                  <a:gd name="connsiteX0" fmla="*/ 129045 w 215906"/>
                  <a:gd name="connsiteY0" fmla="*/ 1914011 h 1939411"/>
                  <a:gd name="connsiteX1" fmla="*/ 159828 w 215906"/>
                  <a:gd name="connsiteY1" fmla="*/ 136011 h 1939411"/>
                  <a:gd name="connsiteX2" fmla="*/ 14747 w 215906"/>
                  <a:gd name="connsiteY2" fmla="*/ 1939411 h 1939411"/>
                  <a:gd name="connsiteX3" fmla="*/ 129045 w 215906"/>
                  <a:gd name="connsiteY3" fmla="*/ 1914011 h 19394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15906" h="1939411">
                    <a:moveTo>
                      <a:pt x="129045" y="1914011"/>
                    </a:moveTo>
                    <a:cubicBezTo>
                      <a:pt x="174538" y="948262"/>
                      <a:pt x="215907" y="0"/>
                      <a:pt x="159828" y="136011"/>
                    </a:cubicBezTo>
                    <a:cubicBezTo>
                      <a:pt x="-1" y="124344"/>
                      <a:pt x="106262" y="806428"/>
                      <a:pt x="14747" y="1939411"/>
                    </a:cubicBezTo>
                    <a:lnTo>
                      <a:pt x="129045" y="1914011"/>
                    </a:lnTo>
                    <a:close/>
                  </a:path>
                </a:pathLst>
              </a:custGeom>
              <a:gradFill>
                <a:gsLst>
                  <a:gs pos="100000">
                    <a:srgbClr val="92D050"/>
                  </a:gs>
                  <a:gs pos="0">
                    <a:schemeClr val="accent3">
                      <a:lumMod val="50000"/>
                    </a:schemeClr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19050" h="190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41" name="Полилиния 140"/>
              <p:cNvSpPr/>
              <p:nvPr/>
            </p:nvSpPr>
            <p:spPr>
              <a:xfrm>
                <a:off x="6586553" y="4405224"/>
                <a:ext cx="721518" cy="1262161"/>
              </a:xfrm>
              <a:custGeom>
                <a:avLst/>
                <a:gdLst>
                  <a:gd name="connsiteX0" fmla="*/ 142876 w 285752"/>
                  <a:gd name="connsiteY0" fmla="*/ 214314 h 857256"/>
                  <a:gd name="connsiteX1" fmla="*/ 142876 w 285752"/>
                  <a:gd name="connsiteY1" fmla="*/ 857256 h 857256"/>
                  <a:gd name="connsiteX2" fmla="*/ 142876 w 285752"/>
                  <a:gd name="connsiteY2" fmla="*/ 214314 h 857256"/>
                  <a:gd name="connsiteX0" fmla="*/ 291705 w 583410"/>
                  <a:gd name="connsiteY0" fmla="*/ 500066 h 785842"/>
                  <a:gd name="connsiteX1" fmla="*/ 291705 w 583410"/>
                  <a:gd name="connsiteY1" fmla="*/ 785842 h 785842"/>
                  <a:gd name="connsiteX2" fmla="*/ 291705 w 583410"/>
                  <a:gd name="connsiteY2" fmla="*/ 500066 h 78584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642894 h 642942"/>
                  <a:gd name="connsiteX1" fmla="*/ 291705 w 583410"/>
                  <a:gd name="connsiteY1" fmla="*/ 642942 h 642942"/>
                  <a:gd name="connsiteX2" fmla="*/ 291705 w 583410"/>
                  <a:gd name="connsiteY2" fmla="*/ 642894 h 642942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262161"/>
                  <a:gd name="connsiteX1" fmla="*/ 291705 w 583410"/>
                  <a:gd name="connsiteY1" fmla="*/ 1262161 h 1262161"/>
                  <a:gd name="connsiteX2" fmla="*/ 291705 w 583410"/>
                  <a:gd name="connsiteY2" fmla="*/ 1119213 h 1262161"/>
                  <a:gd name="connsiteX0" fmla="*/ 291705 w 650066"/>
                  <a:gd name="connsiteY0" fmla="*/ 1119213 h 1262161"/>
                  <a:gd name="connsiteX1" fmla="*/ 291705 w 650066"/>
                  <a:gd name="connsiteY1" fmla="*/ 1262161 h 1262161"/>
                  <a:gd name="connsiteX2" fmla="*/ 291705 w 650066"/>
                  <a:gd name="connsiteY2" fmla="*/ 1119213 h 1262161"/>
                  <a:gd name="connsiteX0" fmla="*/ 363157 w 721518"/>
                  <a:gd name="connsiteY0" fmla="*/ 1119213 h 1262161"/>
                  <a:gd name="connsiteX1" fmla="*/ 363157 w 721518"/>
                  <a:gd name="connsiteY1" fmla="*/ 1262161 h 1262161"/>
                  <a:gd name="connsiteX2" fmla="*/ 363157 w 721518"/>
                  <a:gd name="connsiteY2" fmla="*/ 1119213 h 12621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1518" h="1262161">
                    <a:moveTo>
                      <a:pt x="363157" y="1119213"/>
                    </a:moveTo>
                    <a:cubicBezTo>
                      <a:pt x="341693" y="0"/>
                      <a:pt x="721518" y="766845"/>
                      <a:pt x="363157" y="1262161"/>
                    </a:cubicBezTo>
                    <a:cubicBezTo>
                      <a:pt x="0" y="781133"/>
                      <a:pt x="370250" y="19042"/>
                      <a:pt x="363157" y="1119213"/>
                    </a:cubicBezTo>
                    <a:close/>
                  </a:path>
                </a:pathLst>
              </a:custGeom>
              <a:gradFill>
                <a:gsLst>
                  <a:gs pos="100000">
                    <a:schemeClr val="bg1"/>
                  </a:gs>
                  <a:gs pos="0">
                    <a:srgbClr val="FF0000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69850" h="63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42" name="Полилиния 141"/>
              <p:cNvSpPr/>
              <p:nvPr/>
            </p:nvSpPr>
            <p:spPr>
              <a:xfrm>
                <a:off x="6663958" y="4400554"/>
                <a:ext cx="721518" cy="1262161"/>
              </a:xfrm>
              <a:custGeom>
                <a:avLst/>
                <a:gdLst>
                  <a:gd name="connsiteX0" fmla="*/ 142876 w 285752"/>
                  <a:gd name="connsiteY0" fmla="*/ 214314 h 857256"/>
                  <a:gd name="connsiteX1" fmla="*/ 142876 w 285752"/>
                  <a:gd name="connsiteY1" fmla="*/ 857256 h 857256"/>
                  <a:gd name="connsiteX2" fmla="*/ 142876 w 285752"/>
                  <a:gd name="connsiteY2" fmla="*/ 214314 h 857256"/>
                  <a:gd name="connsiteX0" fmla="*/ 291705 w 583410"/>
                  <a:gd name="connsiteY0" fmla="*/ 500066 h 785842"/>
                  <a:gd name="connsiteX1" fmla="*/ 291705 w 583410"/>
                  <a:gd name="connsiteY1" fmla="*/ 785842 h 785842"/>
                  <a:gd name="connsiteX2" fmla="*/ 291705 w 583410"/>
                  <a:gd name="connsiteY2" fmla="*/ 500066 h 78584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642894 h 642942"/>
                  <a:gd name="connsiteX1" fmla="*/ 291705 w 583410"/>
                  <a:gd name="connsiteY1" fmla="*/ 642942 h 642942"/>
                  <a:gd name="connsiteX2" fmla="*/ 291705 w 583410"/>
                  <a:gd name="connsiteY2" fmla="*/ 642894 h 642942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262161"/>
                  <a:gd name="connsiteX1" fmla="*/ 291705 w 583410"/>
                  <a:gd name="connsiteY1" fmla="*/ 1262161 h 1262161"/>
                  <a:gd name="connsiteX2" fmla="*/ 291705 w 583410"/>
                  <a:gd name="connsiteY2" fmla="*/ 1119213 h 1262161"/>
                  <a:gd name="connsiteX0" fmla="*/ 291705 w 650066"/>
                  <a:gd name="connsiteY0" fmla="*/ 1119213 h 1262161"/>
                  <a:gd name="connsiteX1" fmla="*/ 291705 w 650066"/>
                  <a:gd name="connsiteY1" fmla="*/ 1262161 h 1262161"/>
                  <a:gd name="connsiteX2" fmla="*/ 291705 w 650066"/>
                  <a:gd name="connsiteY2" fmla="*/ 1119213 h 1262161"/>
                  <a:gd name="connsiteX0" fmla="*/ 363157 w 721518"/>
                  <a:gd name="connsiteY0" fmla="*/ 1119213 h 1262161"/>
                  <a:gd name="connsiteX1" fmla="*/ 363157 w 721518"/>
                  <a:gd name="connsiteY1" fmla="*/ 1262161 h 1262161"/>
                  <a:gd name="connsiteX2" fmla="*/ 363157 w 721518"/>
                  <a:gd name="connsiteY2" fmla="*/ 1119213 h 12621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1518" h="1262161">
                    <a:moveTo>
                      <a:pt x="363157" y="1119213"/>
                    </a:moveTo>
                    <a:cubicBezTo>
                      <a:pt x="341693" y="0"/>
                      <a:pt x="721518" y="766845"/>
                      <a:pt x="363157" y="1262161"/>
                    </a:cubicBezTo>
                    <a:cubicBezTo>
                      <a:pt x="0" y="781133"/>
                      <a:pt x="370250" y="19042"/>
                      <a:pt x="363157" y="1119213"/>
                    </a:cubicBezTo>
                    <a:close/>
                  </a:path>
                </a:pathLst>
              </a:custGeom>
              <a:gradFill>
                <a:gsLst>
                  <a:gs pos="100000">
                    <a:schemeClr val="bg1"/>
                  </a:gs>
                  <a:gs pos="0">
                    <a:srgbClr val="FF0000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69850" h="63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grpSp>
        <p:nvGrpSpPr>
          <p:cNvPr id="97" name="Группа 203"/>
          <p:cNvGrpSpPr/>
          <p:nvPr/>
        </p:nvGrpSpPr>
        <p:grpSpPr>
          <a:xfrm rot="626960">
            <a:off x="3440547" y="6005251"/>
            <a:ext cx="928662" cy="1000108"/>
            <a:chOff x="5898071" y="4400554"/>
            <a:chExt cx="2324143" cy="2470145"/>
          </a:xfrm>
        </p:grpSpPr>
        <p:sp>
          <p:nvSpPr>
            <p:cNvPr id="205" name="Полилиния 204"/>
            <p:cNvSpPr/>
            <p:nvPr/>
          </p:nvSpPr>
          <p:spPr>
            <a:xfrm>
              <a:off x="5898071" y="4931288"/>
              <a:ext cx="1221322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6" name="Полилиния 205"/>
            <p:cNvSpPr/>
            <p:nvPr/>
          </p:nvSpPr>
          <p:spPr>
            <a:xfrm>
              <a:off x="6357950" y="4918589"/>
              <a:ext cx="792694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7" name="Полилиния 206"/>
            <p:cNvSpPr/>
            <p:nvPr/>
          </p:nvSpPr>
          <p:spPr>
            <a:xfrm>
              <a:off x="6072198" y="4918589"/>
              <a:ext cx="1149884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8" name="Полилиния 207"/>
            <p:cNvSpPr/>
            <p:nvPr/>
          </p:nvSpPr>
          <p:spPr>
            <a:xfrm flipH="1">
              <a:off x="7000892" y="4918589"/>
              <a:ext cx="1221322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9" name="Полилиния 208"/>
            <p:cNvSpPr/>
            <p:nvPr/>
          </p:nvSpPr>
          <p:spPr>
            <a:xfrm flipH="1">
              <a:off x="7000892" y="4918589"/>
              <a:ext cx="785818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0" name="Полилиния 209"/>
            <p:cNvSpPr/>
            <p:nvPr/>
          </p:nvSpPr>
          <p:spPr>
            <a:xfrm flipH="1">
              <a:off x="6929454" y="4918589"/>
              <a:ext cx="500066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98" name="Группа 137"/>
            <p:cNvGrpSpPr/>
            <p:nvPr/>
          </p:nvGrpSpPr>
          <p:grpSpPr>
            <a:xfrm rot="21430290">
              <a:off x="6560974" y="4400554"/>
              <a:ext cx="798923" cy="2457470"/>
              <a:chOff x="6586553" y="4400554"/>
              <a:chExt cx="798923" cy="2457470"/>
            </a:xfrm>
          </p:grpSpPr>
          <p:sp>
            <p:nvSpPr>
              <p:cNvPr id="216" name="Полилиния 215"/>
              <p:cNvSpPr/>
              <p:nvPr/>
            </p:nvSpPr>
            <p:spPr>
              <a:xfrm flipH="1">
                <a:off x="6929454" y="5143512"/>
                <a:ext cx="142905" cy="1714512"/>
              </a:xfrm>
              <a:custGeom>
                <a:avLst/>
                <a:gdLst>
                  <a:gd name="connsiteX0" fmla="*/ 1016000 w 1016000"/>
                  <a:gd name="connsiteY0" fmla="*/ 1778000 h 1803400"/>
                  <a:gd name="connsiteX1" fmla="*/ 0 w 1016000"/>
                  <a:gd name="connsiteY1" fmla="*/ 0 h 1803400"/>
                  <a:gd name="connsiteX2" fmla="*/ 901700 w 1016000"/>
                  <a:gd name="connsiteY2" fmla="*/ 1803400 h 1803400"/>
                  <a:gd name="connsiteX3" fmla="*/ 1016000 w 1016000"/>
                  <a:gd name="connsiteY3" fmla="*/ 1778000 h 1803400"/>
                  <a:gd name="connsiteX0" fmla="*/ 1016000 w 1016000"/>
                  <a:gd name="connsiteY0" fmla="*/ 1914011 h 1939411"/>
                  <a:gd name="connsiteX1" fmla="*/ 0 w 1016000"/>
                  <a:gd name="connsiteY1" fmla="*/ 136011 h 1939411"/>
                  <a:gd name="connsiteX2" fmla="*/ 901700 w 1016000"/>
                  <a:gd name="connsiteY2" fmla="*/ 1939411 h 1939411"/>
                  <a:gd name="connsiteX3" fmla="*/ 1016000 w 1016000"/>
                  <a:gd name="connsiteY3" fmla="*/ 1914011 h 1939411"/>
                  <a:gd name="connsiteX0" fmla="*/ 1269483 w 1269483"/>
                  <a:gd name="connsiteY0" fmla="*/ 2019845 h 2045245"/>
                  <a:gd name="connsiteX1" fmla="*/ 253483 w 1269483"/>
                  <a:gd name="connsiteY1" fmla="*/ 241845 h 2045245"/>
                  <a:gd name="connsiteX2" fmla="*/ 1155183 w 1269483"/>
                  <a:gd name="connsiteY2" fmla="*/ 2045245 h 2045245"/>
                  <a:gd name="connsiteX3" fmla="*/ 1269483 w 1269483"/>
                  <a:gd name="connsiteY3" fmla="*/ 2019845 h 2045245"/>
                  <a:gd name="connsiteX0" fmla="*/ 1175829 w 1175829"/>
                  <a:gd name="connsiteY0" fmla="*/ 1914011 h 1939411"/>
                  <a:gd name="connsiteX1" fmla="*/ 159829 w 1175829"/>
                  <a:gd name="connsiteY1" fmla="*/ 136011 h 1939411"/>
                  <a:gd name="connsiteX2" fmla="*/ 1061529 w 1175829"/>
                  <a:gd name="connsiteY2" fmla="*/ 1939411 h 1939411"/>
                  <a:gd name="connsiteX3" fmla="*/ 1175829 w 1175829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652481 w 697974"/>
                  <a:gd name="connsiteY0" fmla="*/ 1914011 h 1939411"/>
                  <a:gd name="connsiteX1" fmla="*/ 159828 w 697974"/>
                  <a:gd name="connsiteY1" fmla="*/ 136011 h 1939411"/>
                  <a:gd name="connsiteX2" fmla="*/ 538181 w 697974"/>
                  <a:gd name="connsiteY2" fmla="*/ 1939411 h 1939411"/>
                  <a:gd name="connsiteX3" fmla="*/ 652481 w 697974"/>
                  <a:gd name="connsiteY3" fmla="*/ 1914011 h 1939411"/>
                  <a:gd name="connsiteX0" fmla="*/ 652481 w 697974"/>
                  <a:gd name="connsiteY0" fmla="*/ 1914011 h 1939411"/>
                  <a:gd name="connsiteX1" fmla="*/ 159828 w 697974"/>
                  <a:gd name="connsiteY1" fmla="*/ 136011 h 1939411"/>
                  <a:gd name="connsiteX2" fmla="*/ 363701 w 697974"/>
                  <a:gd name="connsiteY2" fmla="*/ 1939411 h 1939411"/>
                  <a:gd name="connsiteX3" fmla="*/ 652481 w 697974"/>
                  <a:gd name="connsiteY3" fmla="*/ 1914011 h 1939411"/>
                  <a:gd name="connsiteX0" fmla="*/ 477999 w 523492"/>
                  <a:gd name="connsiteY0" fmla="*/ 1914011 h 1939411"/>
                  <a:gd name="connsiteX1" fmla="*/ 159828 w 523492"/>
                  <a:gd name="connsiteY1" fmla="*/ 136011 h 1939411"/>
                  <a:gd name="connsiteX2" fmla="*/ 363701 w 523492"/>
                  <a:gd name="connsiteY2" fmla="*/ 1939411 h 1939411"/>
                  <a:gd name="connsiteX3" fmla="*/ 477999 w 523492"/>
                  <a:gd name="connsiteY3" fmla="*/ 1914011 h 1939411"/>
                  <a:gd name="connsiteX0" fmla="*/ 129045 w 215906"/>
                  <a:gd name="connsiteY0" fmla="*/ 1914011 h 1939411"/>
                  <a:gd name="connsiteX1" fmla="*/ 159828 w 215906"/>
                  <a:gd name="connsiteY1" fmla="*/ 136011 h 1939411"/>
                  <a:gd name="connsiteX2" fmla="*/ 14747 w 215906"/>
                  <a:gd name="connsiteY2" fmla="*/ 1939411 h 1939411"/>
                  <a:gd name="connsiteX3" fmla="*/ 129045 w 215906"/>
                  <a:gd name="connsiteY3" fmla="*/ 1914011 h 19394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15906" h="1939411">
                    <a:moveTo>
                      <a:pt x="129045" y="1914011"/>
                    </a:moveTo>
                    <a:cubicBezTo>
                      <a:pt x="174538" y="948262"/>
                      <a:pt x="215907" y="0"/>
                      <a:pt x="159828" y="136011"/>
                    </a:cubicBezTo>
                    <a:cubicBezTo>
                      <a:pt x="-1" y="124344"/>
                      <a:pt x="106262" y="806428"/>
                      <a:pt x="14747" y="1939411"/>
                    </a:cubicBezTo>
                    <a:lnTo>
                      <a:pt x="129045" y="1914011"/>
                    </a:lnTo>
                    <a:close/>
                  </a:path>
                </a:pathLst>
              </a:custGeom>
              <a:gradFill>
                <a:gsLst>
                  <a:gs pos="100000">
                    <a:srgbClr val="92D050"/>
                  </a:gs>
                  <a:gs pos="0">
                    <a:schemeClr val="accent3">
                      <a:lumMod val="50000"/>
                    </a:schemeClr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19050" h="190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17" name="Полилиния 216"/>
              <p:cNvSpPr/>
              <p:nvPr/>
            </p:nvSpPr>
            <p:spPr>
              <a:xfrm>
                <a:off x="6586553" y="4405224"/>
                <a:ext cx="721518" cy="1262161"/>
              </a:xfrm>
              <a:custGeom>
                <a:avLst/>
                <a:gdLst>
                  <a:gd name="connsiteX0" fmla="*/ 142876 w 285752"/>
                  <a:gd name="connsiteY0" fmla="*/ 214314 h 857256"/>
                  <a:gd name="connsiteX1" fmla="*/ 142876 w 285752"/>
                  <a:gd name="connsiteY1" fmla="*/ 857256 h 857256"/>
                  <a:gd name="connsiteX2" fmla="*/ 142876 w 285752"/>
                  <a:gd name="connsiteY2" fmla="*/ 214314 h 857256"/>
                  <a:gd name="connsiteX0" fmla="*/ 291705 w 583410"/>
                  <a:gd name="connsiteY0" fmla="*/ 500066 h 785842"/>
                  <a:gd name="connsiteX1" fmla="*/ 291705 w 583410"/>
                  <a:gd name="connsiteY1" fmla="*/ 785842 h 785842"/>
                  <a:gd name="connsiteX2" fmla="*/ 291705 w 583410"/>
                  <a:gd name="connsiteY2" fmla="*/ 500066 h 78584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642894 h 642942"/>
                  <a:gd name="connsiteX1" fmla="*/ 291705 w 583410"/>
                  <a:gd name="connsiteY1" fmla="*/ 642942 h 642942"/>
                  <a:gd name="connsiteX2" fmla="*/ 291705 w 583410"/>
                  <a:gd name="connsiteY2" fmla="*/ 642894 h 642942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262161"/>
                  <a:gd name="connsiteX1" fmla="*/ 291705 w 583410"/>
                  <a:gd name="connsiteY1" fmla="*/ 1262161 h 1262161"/>
                  <a:gd name="connsiteX2" fmla="*/ 291705 w 583410"/>
                  <a:gd name="connsiteY2" fmla="*/ 1119213 h 1262161"/>
                  <a:gd name="connsiteX0" fmla="*/ 291705 w 650066"/>
                  <a:gd name="connsiteY0" fmla="*/ 1119213 h 1262161"/>
                  <a:gd name="connsiteX1" fmla="*/ 291705 w 650066"/>
                  <a:gd name="connsiteY1" fmla="*/ 1262161 h 1262161"/>
                  <a:gd name="connsiteX2" fmla="*/ 291705 w 650066"/>
                  <a:gd name="connsiteY2" fmla="*/ 1119213 h 1262161"/>
                  <a:gd name="connsiteX0" fmla="*/ 363157 w 721518"/>
                  <a:gd name="connsiteY0" fmla="*/ 1119213 h 1262161"/>
                  <a:gd name="connsiteX1" fmla="*/ 363157 w 721518"/>
                  <a:gd name="connsiteY1" fmla="*/ 1262161 h 1262161"/>
                  <a:gd name="connsiteX2" fmla="*/ 363157 w 721518"/>
                  <a:gd name="connsiteY2" fmla="*/ 1119213 h 12621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1518" h="1262161">
                    <a:moveTo>
                      <a:pt x="363157" y="1119213"/>
                    </a:moveTo>
                    <a:cubicBezTo>
                      <a:pt x="341693" y="0"/>
                      <a:pt x="721518" y="766845"/>
                      <a:pt x="363157" y="1262161"/>
                    </a:cubicBezTo>
                    <a:cubicBezTo>
                      <a:pt x="0" y="781133"/>
                      <a:pt x="370250" y="19042"/>
                      <a:pt x="363157" y="1119213"/>
                    </a:cubicBezTo>
                    <a:close/>
                  </a:path>
                </a:pathLst>
              </a:custGeom>
              <a:gradFill>
                <a:gsLst>
                  <a:gs pos="100000">
                    <a:schemeClr val="bg1"/>
                  </a:gs>
                  <a:gs pos="0">
                    <a:srgbClr val="FF0000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69850" h="63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18" name="Полилиния 217"/>
              <p:cNvSpPr/>
              <p:nvPr/>
            </p:nvSpPr>
            <p:spPr>
              <a:xfrm>
                <a:off x="6663958" y="4400554"/>
                <a:ext cx="721518" cy="1262161"/>
              </a:xfrm>
              <a:custGeom>
                <a:avLst/>
                <a:gdLst>
                  <a:gd name="connsiteX0" fmla="*/ 142876 w 285752"/>
                  <a:gd name="connsiteY0" fmla="*/ 214314 h 857256"/>
                  <a:gd name="connsiteX1" fmla="*/ 142876 w 285752"/>
                  <a:gd name="connsiteY1" fmla="*/ 857256 h 857256"/>
                  <a:gd name="connsiteX2" fmla="*/ 142876 w 285752"/>
                  <a:gd name="connsiteY2" fmla="*/ 214314 h 857256"/>
                  <a:gd name="connsiteX0" fmla="*/ 291705 w 583410"/>
                  <a:gd name="connsiteY0" fmla="*/ 500066 h 785842"/>
                  <a:gd name="connsiteX1" fmla="*/ 291705 w 583410"/>
                  <a:gd name="connsiteY1" fmla="*/ 785842 h 785842"/>
                  <a:gd name="connsiteX2" fmla="*/ 291705 w 583410"/>
                  <a:gd name="connsiteY2" fmla="*/ 500066 h 78584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642894 h 642942"/>
                  <a:gd name="connsiteX1" fmla="*/ 291705 w 583410"/>
                  <a:gd name="connsiteY1" fmla="*/ 642942 h 642942"/>
                  <a:gd name="connsiteX2" fmla="*/ 291705 w 583410"/>
                  <a:gd name="connsiteY2" fmla="*/ 642894 h 642942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262161"/>
                  <a:gd name="connsiteX1" fmla="*/ 291705 w 583410"/>
                  <a:gd name="connsiteY1" fmla="*/ 1262161 h 1262161"/>
                  <a:gd name="connsiteX2" fmla="*/ 291705 w 583410"/>
                  <a:gd name="connsiteY2" fmla="*/ 1119213 h 1262161"/>
                  <a:gd name="connsiteX0" fmla="*/ 291705 w 650066"/>
                  <a:gd name="connsiteY0" fmla="*/ 1119213 h 1262161"/>
                  <a:gd name="connsiteX1" fmla="*/ 291705 w 650066"/>
                  <a:gd name="connsiteY1" fmla="*/ 1262161 h 1262161"/>
                  <a:gd name="connsiteX2" fmla="*/ 291705 w 650066"/>
                  <a:gd name="connsiteY2" fmla="*/ 1119213 h 1262161"/>
                  <a:gd name="connsiteX0" fmla="*/ 363157 w 721518"/>
                  <a:gd name="connsiteY0" fmla="*/ 1119213 h 1262161"/>
                  <a:gd name="connsiteX1" fmla="*/ 363157 w 721518"/>
                  <a:gd name="connsiteY1" fmla="*/ 1262161 h 1262161"/>
                  <a:gd name="connsiteX2" fmla="*/ 363157 w 721518"/>
                  <a:gd name="connsiteY2" fmla="*/ 1119213 h 12621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1518" h="1262161">
                    <a:moveTo>
                      <a:pt x="363157" y="1119213"/>
                    </a:moveTo>
                    <a:cubicBezTo>
                      <a:pt x="341693" y="0"/>
                      <a:pt x="721518" y="766845"/>
                      <a:pt x="363157" y="1262161"/>
                    </a:cubicBezTo>
                    <a:cubicBezTo>
                      <a:pt x="0" y="781133"/>
                      <a:pt x="370250" y="19042"/>
                      <a:pt x="363157" y="1119213"/>
                    </a:cubicBezTo>
                    <a:close/>
                  </a:path>
                </a:pathLst>
              </a:custGeom>
              <a:gradFill>
                <a:gsLst>
                  <a:gs pos="100000">
                    <a:schemeClr val="bg1"/>
                  </a:gs>
                  <a:gs pos="0">
                    <a:srgbClr val="FF0000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69850" h="63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99" name="Группа 138"/>
            <p:cNvGrpSpPr/>
            <p:nvPr/>
          </p:nvGrpSpPr>
          <p:grpSpPr>
            <a:xfrm rot="639347">
              <a:off x="6792579" y="4410375"/>
              <a:ext cx="798923" cy="2457470"/>
              <a:chOff x="6586553" y="4400554"/>
              <a:chExt cx="798923" cy="2457470"/>
            </a:xfrm>
          </p:grpSpPr>
          <p:sp>
            <p:nvSpPr>
              <p:cNvPr id="213" name="Полилиния 212"/>
              <p:cNvSpPr/>
              <p:nvPr/>
            </p:nvSpPr>
            <p:spPr>
              <a:xfrm flipH="1">
                <a:off x="6929454" y="5143512"/>
                <a:ext cx="142905" cy="1714512"/>
              </a:xfrm>
              <a:custGeom>
                <a:avLst/>
                <a:gdLst>
                  <a:gd name="connsiteX0" fmla="*/ 1016000 w 1016000"/>
                  <a:gd name="connsiteY0" fmla="*/ 1778000 h 1803400"/>
                  <a:gd name="connsiteX1" fmla="*/ 0 w 1016000"/>
                  <a:gd name="connsiteY1" fmla="*/ 0 h 1803400"/>
                  <a:gd name="connsiteX2" fmla="*/ 901700 w 1016000"/>
                  <a:gd name="connsiteY2" fmla="*/ 1803400 h 1803400"/>
                  <a:gd name="connsiteX3" fmla="*/ 1016000 w 1016000"/>
                  <a:gd name="connsiteY3" fmla="*/ 1778000 h 1803400"/>
                  <a:gd name="connsiteX0" fmla="*/ 1016000 w 1016000"/>
                  <a:gd name="connsiteY0" fmla="*/ 1914011 h 1939411"/>
                  <a:gd name="connsiteX1" fmla="*/ 0 w 1016000"/>
                  <a:gd name="connsiteY1" fmla="*/ 136011 h 1939411"/>
                  <a:gd name="connsiteX2" fmla="*/ 901700 w 1016000"/>
                  <a:gd name="connsiteY2" fmla="*/ 1939411 h 1939411"/>
                  <a:gd name="connsiteX3" fmla="*/ 1016000 w 1016000"/>
                  <a:gd name="connsiteY3" fmla="*/ 1914011 h 1939411"/>
                  <a:gd name="connsiteX0" fmla="*/ 1269483 w 1269483"/>
                  <a:gd name="connsiteY0" fmla="*/ 2019845 h 2045245"/>
                  <a:gd name="connsiteX1" fmla="*/ 253483 w 1269483"/>
                  <a:gd name="connsiteY1" fmla="*/ 241845 h 2045245"/>
                  <a:gd name="connsiteX2" fmla="*/ 1155183 w 1269483"/>
                  <a:gd name="connsiteY2" fmla="*/ 2045245 h 2045245"/>
                  <a:gd name="connsiteX3" fmla="*/ 1269483 w 1269483"/>
                  <a:gd name="connsiteY3" fmla="*/ 2019845 h 2045245"/>
                  <a:gd name="connsiteX0" fmla="*/ 1175829 w 1175829"/>
                  <a:gd name="connsiteY0" fmla="*/ 1914011 h 1939411"/>
                  <a:gd name="connsiteX1" fmla="*/ 159829 w 1175829"/>
                  <a:gd name="connsiteY1" fmla="*/ 136011 h 1939411"/>
                  <a:gd name="connsiteX2" fmla="*/ 1061529 w 1175829"/>
                  <a:gd name="connsiteY2" fmla="*/ 1939411 h 1939411"/>
                  <a:gd name="connsiteX3" fmla="*/ 1175829 w 1175829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652481 w 697974"/>
                  <a:gd name="connsiteY0" fmla="*/ 1914011 h 1939411"/>
                  <a:gd name="connsiteX1" fmla="*/ 159828 w 697974"/>
                  <a:gd name="connsiteY1" fmla="*/ 136011 h 1939411"/>
                  <a:gd name="connsiteX2" fmla="*/ 538181 w 697974"/>
                  <a:gd name="connsiteY2" fmla="*/ 1939411 h 1939411"/>
                  <a:gd name="connsiteX3" fmla="*/ 652481 w 697974"/>
                  <a:gd name="connsiteY3" fmla="*/ 1914011 h 1939411"/>
                  <a:gd name="connsiteX0" fmla="*/ 652481 w 697974"/>
                  <a:gd name="connsiteY0" fmla="*/ 1914011 h 1939411"/>
                  <a:gd name="connsiteX1" fmla="*/ 159828 w 697974"/>
                  <a:gd name="connsiteY1" fmla="*/ 136011 h 1939411"/>
                  <a:gd name="connsiteX2" fmla="*/ 363701 w 697974"/>
                  <a:gd name="connsiteY2" fmla="*/ 1939411 h 1939411"/>
                  <a:gd name="connsiteX3" fmla="*/ 652481 w 697974"/>
                  <a:gd name="connsiteY3" fmla="*/ 1914011 h 1939411"/>
                  <a:gd name="connsiteX0" fmla="*/ 477999 w 523492"/>
                  <a:gd name="connsiteY0" fmla="*/ 1914011 h 1939411"/>
                  <a:gd name="connsiteX1" fmla="*/ 159828 w 523492"/>
                  <a:gd name="connsiteY1" fmla="*/ 136011 h 1939411"/>
                  <a:gd name="connsiteX2" fmla="*/ 363701 w 523492"/>
                  <a:gd name="connsiteY2" fmla="*/ 1939411 h 1939411"/>
                  <a:gd name="connsiteX3" fmla="*/ 477999 w 523492"/>
                  <a:gd name="connsiteY3" fmla="*/ 1914011 h 1939411"/>
                  <a:gd name="connsiteX0" fmla="*/ 129045 w 215906"/>
                  <a:gd name="connsiteY0" fmla="*/ 1914011 h 1939411"/>
                  <a:gd name="connsiteX1" fmla="*/ 159828 w 215906"/>
                  <a:gd name="connsiteY1" fmla="*/ 136011 h 1939411"/>
                  <a:gd name="connsiteX2" fmla="*/ 14747 w 215906"/>
                  <a:gd name="connsiteY2" fmla="*/ 1939411 h 1939411"/>
                  <a:gd name="connsiteX3" fmla="*/ 129045 w 215906"/>
                  <a:gd name="connsiteY3" fmla="*/ 1914011 h 19394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15906" h="1939411">
                    <a:moveTo>
                      <a:pt x="129045" y="1914011"/>
                    </a:moveTo>
                    <a:cubicBezTo>
                      <a:pt x="174538" y="948262"/>
                      <a:pt x="215907" y="0"/>
                      <a:pt x="159828" y="136011"/>
                    </a:cubicBezTo>
                    <a:cubicBezTo>
                      <a:pt x="-1" y="124344"/>
                      <a:pt x="106262" y="806428"/>
                      <a:pt x="14747" y="1939411"/>
                    </a:cubicBezTo>
                    <a:lnTo>
                      <a:pt x="129045" y="1914011"/>
                    </a:lnTo>
                    <a:close/>
                  </a:path>
                </a:pathLst>
              </a:custGeom>
              <a:gradFill>
                <a:gsLst>
                  <a:gs pos="100000">
                    <a:srgbClr val="92D050"/>
                  </a:gs>
                  <a:gs pos="0">
                    <a:schemeClr val="accent3">
                      <a:lumMod val="50000"/>
                    </a:schemeClr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19050" h="190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14" name="Полилиния 213"/>
              <p:cNvSpPr/>
              <p:nvPr/>
            </p:nvSpPr>
            <p:spPr>
              <a:xfrm>
                <a:off x="6586553" y="4405224"/>
                <a:ext cx="721518" cy="1262161"/>
              </a:xfrm>
              <a:custGeom>
                <a:avLst/>
                <a:gdLst>
                  <a:gd name="connsiteX0" fmla="*/ 142876 w 285752"/>
                  <a:gd name="connsiteY0" fmla="*/ 214314 h 857256"/>
                  <a:gd name="connsiteX1" fmla="*/ 142876 w 285752"/>
                  <a:gd name="connsiteY1" fmla="*/ 857256 h 857256"/>
                  <a:gd name="connsiteX2" fmla="*/ 142876 w 285752"/>
                  <a:gd name="connsiteY2" fmla="*/ 214314 h 857256"/>
                  <a:gd name="connsiteX0" fmla="*/ 291705 w 583410"/>
                  <a:gd name="connsiteY0" fmla="*/ 500066 h 785842"/>
                  <a:gd name="connsiteX1" fmla="*/ 291705 w 583410"/>
                  <a:gd name="connsiteY1" fmla="*/ 785842 h 785842"/>
                  <a:gd name="connsiteX2" fmla="*/ 291705 w 583410"/>
                  <a:gd name="connsiteY2" fmla="*/ 500066 h 78584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642894 h 642942"/>
                  <a:gd name="connsiteX1" fmla="*/ 291705 w 583410"/>
                  <a:gd name="connsiteY1" fmla="*/ 642942 h 642942"/>
                  <a:gd name="connsiteX2" fmla="*/ 291705 w 583410"/>
                  <a:gd name="connsiteY2" fmla="*/ 642894 h 642942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262161"/>
                  <a:gd name="connsiteX1" fmla="*/ 291705 w 583410"/>
                  <a:gd name="connsiteY1" fmla="*/ 1262161 h 1262161"/>
                  <a:gd name="connsiteX2" fmla="*/ 291705 w 583410"/>
                  <a:gd name="connsiteY2" fmla="*/ 1119213 h 1262161"/>
                  <a:gd name="connsiteX0" fmla="*/ 291705 w 650066"/>
                  <a:gd name="connsiteY0" fmla="*/ 1119213 h 1262161"/>
                  <a:gd name="connsiteX1" fmla="*/ 291705 w 650066"/>
                  <a:gd name="connsiteY1" fmla="*/ 1262161 h 1262161"/>
                  <a:gd name="connsiteX2" fmla="*/ 291705 w 650066"/>
                  <a:gd name="connsiteY2" fmla="*/ 1119213 h 1262161"/>
                  <a:gd name="connsiteX0" fmla="*/ 363157 w 721518"/>
                  <a:gd name="connsiteY0" fmla="*/ 1119213 h 1262161"/>
                  <a:gd name="connsiteX1" fmla="*/ 363157 w 721518"/>
                  <a:gd name="connsiteY1" fmla="*/ 1262161 h 1262161"/>
                  <a:gd name="connsiteX2" fmla="*/ 363157 w 721518"/>
                  <a:gd name="connsiteY2" fmla="*/ 1119213 h 12621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1518" h="1262161">
                    <a:moveTo>
                      <a:pt x="363157" y="1119213"/>
                    </a:moveTo>
                    <a:cubicBezTo>
                      <a:pt x="341693" y="0"/>
                      <a:pt x="721518" y="766845"/>
                      <a:pt x="363157" y="1262161"/>
                    </a:cubicBezTo>
                    <a:cubicBezTo>
                      <a:pt x="0" y="781133"/>
                      <a:pt x="370250" y="19042"/>
                      <a:pt x="363157" y="1119213"/>
                    </a:cubicBezTo>
                    <a:close/>
                  </a:path>
                </a:pathLst>
              </a:custGeom>
              <a:gradFill>
                <a:gsLst>
                  <a:gs pos="100000">
                    <a:schemeClr val="bg1"/>
                  </a:gs>
                  <a:gs pos="0">
                    <a:srgbClr val="FF0000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69850" h="63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15" name="Полилиния 214"/>
              <p:cNvSpPr/>
              <p:nvPr/>
            </p:nvSpPr>
            <p:spPr>
              <a:xfrm>
                <a:off x="6663958" y="4400554"/>
                <a:ext cx="721518" cy="1262161"/>
              </a:xfrm>
              <a:custGeom>
                <a:avLst/>
                <a:gdLst>
                  <a:gd name="connsiteX0" fmla="*/ 142876 w 285752"/>
                  <a:gd name="connsiteY0" fmla="*/ 214314 h 857256"/>
                  <a:gd name="connsiteX1" fmla="*/ 142876 w 285752"/>
                  <a:gd name="connsiteY1" fmla="*/ 857256 h 857256"/>
                  <a:gd name="connsiteX2" fmla="*/ 142876 w 285752"/>
                  <a:gd name="connsiteY2" fmla="*/ 214314 h 857256"/>
                  <a:gd name="connsiteX0" fmla="*/ 291705 w 583410"/>
                  <a:gd name="connsiteY0" fmla="*/ 500066 h 785842"/>
                  <a:gd name="connsiteX1" fmla="*/ 291705 w 583410"/>
                  <a:gd name="connsiteY1" fmla="*/ 785842 h 785842"/>
                  <a:gd name="connsiteX2" fmla="*/ 291705 w 583410"/>
                  <a:gd name="connsiteY2" fmla="*/ 500066 h 78584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642894 h 642942"/>
                  <a:gd name="connsiteX1" fmla="*/ 291705 w 583410"/>
                  <a:gd name="connsiteY1" fmla="*/ 642942 h 642942"/>
                  <a:gd name="connsiteX2" fmla="*/ 291705 w 583410"/>
                  <a:gd name="connsiteY2" fmla="*/ 642894 h 642942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262161"/>
                  <a:gd name="connsiteX1" fmla="*/ 291705 w 583410"/>
                  <a:gd name="connsiteY1" fmla="*/ 1262161 h 1262161"/>
                  <a:gd name="connsiteX2" fmla="*/ 291705 w 583410"/>
                  <a:gd name="connsiteY2" fmla="*/ 1119213 h 1262161"/>
                  <a:gd name="connsiteX0" fmla="*/ 291705 w 650066"/>
                  <a:gd name="connsiteY0" fmla="*/ 1119213 h 1262161"/>
                  <a:gd name="connsiteX1" fmla="*/ 291705 w 650066"/>
                  <a:gd name="connsiteY1" fmla="*/ 1262161 h 1262161"/>
                  <a:gd name="connsiteX2" fmla="*/ 291705 w 650066"/>
                  <a:gd name="connsiteY2" fmla="*/ 1119213 h 1262161"/>
                  <a:gd name="connsiteX0" fmla="*/ 363157 w 721518"/>
                  <a:gd name="connsiteY0" fmla="*/ 1119213 h 1262161"/>
                  <a:gd name="connsiteX1" fmla="*/ 363157 w 721518"/>
                  <a:gd name="connsiteY1" fmla="*/ 1262161 h 1262161"/>
                  <a:gd name="connsiteX2" fmla="*/ 363157 w 721518"/>
                  <a:gd name="connsiteY2" fmla="*/ 1119213 h 12621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1518" h="1262161">
                    <a:moveTo>
                      <a:pt x="363157" y="1119213"/>
                    </a:moveTo>
                    <a:cubicBezTo>
                      <a:pt x="341693" y="0"/>
                      <a:pt x="721518" y="766845"/>
                      <a:pt x="363157" y="1262161"/>
                    </a:cubicBezTo>
                    <a:cubicBezTo>
                      <a:pt x="0" y="781133"/>
                      <a:pt x="370250" y="19042"/>
                      <a:pt x="363157" y="1119213"/>
                    </a:cubicBezTo>
                    <a:close/>
                  </a:path>
                </a:pathLst>
              </a:custGeom>
              <a:gradFill>
                <a:gsLst>
                  <a:gs pos="100000">
                    <a:schemeClr val="bg1"/>
                  </a:gs>
                  <a:gs pos="0">
                    <a:srgbClr val="FF0000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69850" h="63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grpSp>
        <p:nvGrpSpPr>
          <p:cNvPr id="100" name="Группа 219"/>
          <p:cNvGrpSpPr/>
          <p:nvPr/>
        </p:nvGrpSpPr>
        <p:grpSpPr>
          <a:xfrm rot="20477843">
            <a:off x="4922140" y="5908939"/>
            <a:ext cx="928662" cy="1000108"/>
            <a:chOff x="5898071" y="4400554"/>
            <a:chExt cx="2324143" cy="2470145"/>
          </a:xfrm>
        </p:grpSpPr>
        <p:sp>
          <p:nvSpPr>
            <p:cNvPr id="221" name="Полилиния 220"/>
            <p:cNvSpPr/>
            <p:nvPr/>
          </p:nvSpPr>
          <p:spPr>
            <a:xfrm>
              <a:off x="5898071" y="4931288"/>
              <a:ext cx="1221322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2" name="Полилиния 221"/>
            <p:cNvSpPr/>
            <p:nvPr/>
          </p:nvSpPr>
          <p:spPr>
            <a:xfrm>
              <a:off x="6357950" y="4918589"/>
              <a:ext cx="792694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3" name="Полилиния 222"/>
            <p:cNvSpPr/>
            <p:nvPr/>
          </p:nvSpPr>
          <p:spPr>
            <a:xfrm>
              <a:off x="6072198" y="4918589"/>
              <a:ext cx="1149884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4" name="Полилиния 223"/>
            <p:cNvSpPr/>
            <p:nvPr/>
          </p:nvSpPr>
          <p:spPr>
            <a:xfrm flipH="1">
              <a:off x="7000892" y="4918589"/>
              <a:ext cx="1221322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5" name="Полилиния 224"/>
            <p:cNvSpPr/>
            <p:nvPr/>
          </p:nvSpPr>
          <p:spPr>
            <a:xfrm flipH="1">
              <a:off x="7000892" y="4918589"/>
              <a:ext cx="785818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6" name="Полилиния 225"/>
            <p:cNvSpPr/>
            <p:nvPr/>
          </p:nvSpPr>
          <p:spPr>
            <a:xfrm flipH="1">
              <a:off x="6929454" y="4918589"/>
              <a:ext cx="500066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101" name="Группа 137"/>
            <p:cNvGrpSpPr/>
            <p:nvPr/>
          </p:nvGrpSpPr>
          <p:grpSpPr>
            <a:xfrm rot="21430290">
              <a:off x="6560974" y="4400554"/>
              <a:ext cx="798923" cy="2457470"/>
              <a:chOff x="6586553" y="4400554"/>
              <a:chExt cx="798923" cy="2457470"/>
            </a:xfrm>
          </p:grpSpPr>
          <p:sp>
            <p:nvSpPr>
              <p:cNvPr id="232" name="Полилиния 231"/>
              <p:cNvSpPr/>
              <p:nvPr/>
            </p:nvSpPr>
            <p:spPr>
              <a:xfrm flipH="1">
                <a:off x="6929454" y="5143512"/>
                <a:ext cx="142905" cy="1714512"/>
              </a:xfrm>
              <a:custGeom>
                <a:avLst/>
                <a:gdLst>
                  <a:gd name="connsiteX0" fmla="*/ 1016000 w 1016000"/>
                  <a:gd name="connsiteY0" fmla="*/ 1778000 h 1803400"/>
                  <a:gd name="connsiteX1" fmla="*/ 0 w 1016000"/>
                  <a:gd name="connsiteY1" fmla="*/ 0 h 1803400"/>
                  <a:gd name="connsiteX2" fmla="*/ 901700 w 1016000"/>
                  <a:gd name="connsiteY2" fmla="*/ 1803400 h 1803400"/>
                  <a:gd name="connsiteX3" fmla="*/ 1016000 w 1016000"/>
                  <a:gd name="connsiteY3" fmla="*/ 1778000 h 1803400"/>
                  <a:gd name="connsiteX0" fmla="*/ 1016000 w 1016000"/>
                  <a:gd name="connsiteY0" fmla="*/ 1914011 h 1939411"/>
                  <a:gd name="connsiteX1" fmla="*/ 0 w 1016000"/>
                  <a:gd name="connsiteY1" fmla="*/ 136011 h 1939411"/>
                  <a:gd name="connsiteX2" fmla="*/ 901700 w 1016000"/>
                  <a:gd name="connsiteY2" fmla="*/ 1939411 h 1939411"/>
                  <a:gd name="connsiteX3" fmla="*/ 1016000 w 1016000"/>
                  <a:gd name="connsiteY3" fmla="*/ 1914011 h 1939411"/>
                  <a:gd name="connsiteX0" fmla="*/ 1269483 w 1269483"/>
                  <a:gd name="connsiteY0" fmla="*/ 2019845 h 2045245"/>
                  <a:gd name="connsiteX1" fmla="*/ 253483 w 1269483"/>
                  <a:gd name="connsiteY1" fmla="*/ 241845 h 2045245"/>
                  <a:gd name="connsiteX2" fmla="*/ 1155183 w 1269483"/>
                  <a:gd name="connsiteY2" fmla="*/ 2045245 h 2045245"/>
                  <a:gd name="connsiteX3" fmla="*/ 1269483 w 1269483"/>
                  <a:gd name="connsiteY3" fmla="*/ 2019845 h 2045245"/>
                  <a:gd name="connsiteX0" fmla="*/ 1175829 w 1175829"/>
                  <a:gd name="connsiteY0" fmla="*/ 1914011 h 1939411"/>
                  <a:gd name="connsiteX1" fmla="*/ 159829 w 1175829"/>
                  <a:gd name="connsiteY1" fmla="*/ 136011 h 1939411"/>
                  <a:gd name="connsiteX2" fmla="*/ 1061529 w 1175829"/>
                  <a:gd name="connsiteY2" fmla="*/ 1939411 h 1939411"/>
                  <a:gd name="connsiteX3" fmla="*/ 1175829 w 1175829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652481 w 697974"/>
                  <a:gd name="connsiteY0" fmla="*/ 1914011 h 1939411"/>
                  <a:gd name="connsiteX1" fmla="*/ 159828 w 697974"/>
                  <a:gd name="connsiteY1" fmla="*/ 136011 h 1939411"/>
                  <a:gd name="connsiteX2" fmla="*/ 538181 w 697974"/>
                  <a:gd name="connsiteY2" fmla="*/ 1939411 h 1939411"/>
                  <a:gd name="connsiteX3" fmla="*/ 652481 w 697974"/>
                  <a:gd name="connsiteY3" fmla="*/ 1914011 h 1939411"/>
                  <a:gd name="connsiteX0" fmla="*/ 652481 w 697974"/>
                  <a:gd name="connsiteY0" fmla="*/ 1914011 h 1939411"/>
                  <a:gd name="connsiteX1" fmla="*/ 159828 w 697974"/>
                  <a:gd name="connsiteY1" fmla="*/ 136011 h 1939411"/>
                  <a:gd name="connsiteX2" fmla="*/ 363701 w 697974"/>
                  <a:gd name="connsiteY2" fmla="*/ 1939411 h 1939411"/>
                  <a:gd name="connsiteX3" fmla="*/ 652481 w 697974"/>
                  <a:gd name="connsiteY3" fmla="*/ 1914011 h 1939411"/>
                  <a:gd name="connsiteX0" fmla="*/ 477999 w 523492"/>
                  <a:gd name="connsiteY0" fmla="*/ 1914011 h 1939411"/>
                  <a:gd name="connsiteX1" fmla="*/ 159828 w 523492"/>
                  <a:gd name="connsiteY1" fmla="*/ 136011 h 1939411"/>
                  <a:gd name="connsiteX2" fmla="*/ 363701 w 523492"/>
                  <a:gd name="connsiteY2" fmla="*/ 1939411 h 1939411"/>
                  <a:gd name="connsiteX3" fmla="*/ 477999 w 523492"/>
                  <a:gd name="connsiteY3" fmla="*/ 1914011 h 1939411"/>
                  <a:gd name="connsiteX0" fmla="*/ 129045 w 215906"/>
                  <a:gd name="connsiteY0" fmla="*/ 1914011 h 1939411"/>
                  <a:gd name="connsiteX1" fmla="*/ 159828 w 215906"/>
                  <a:gd name="connsiteY1" fmla="*/ 136011 h 1939411"/>
                  <a:gd name="connsiteX2" fmla="*/ 14747 w 215906"/>
                  <a:gd name="connsiteY2" fmla="*/ 1939411 h 1939411"/>
                  <a:gd name="connsiteX3" fmla="*/ 129045 w 215906"/>
                  <a:gd name="connsiteY3" fmla="*/ 1914011 h 19394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15906" h="1939411">
                    <a:moveTo>
                      <a:pt x="129045" y="1914011"/>
                    </a:moveTo>
                    <a:cubicBezTo>
                      <a:pt x="174538" y="948262"/>
                      <a:pt x="215907" y="0"/>
                      <a:pt x="159828" y="136011"/>
                    </a:cubicBezTo>
                    <a:cubicBezTo>
                      <a:pt x="-1" y="124344"/>
                      <a:pt x="106262" y="806428"/>
                      <a:pt x="14747" y="1939411"/>
                    </a:cubicBezTo>
                    <a:lnTo>
                      <a:pt x="129045" y="1914011"/>
                    </a:lnTo>
                    <a:close/>
                  </a:path>
                </a:pathLst>
              </a:custGeom>
              <a:gradFill>
                <a:gsLst>
                  <a:gs pos="100000">
                    <a:srgbClr val="92D050"/>
                  </a:gs>
                  <a:gs pos="0">
                    <a:schemeClr val="accent3">
                      <a:lumMod val="50000"/>
                    </a:schemeClr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19050" h="190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33" name="Полилиния 232"/>
              <p:cNvSpPr/>
              <p:nvPr/>
            </p:nvSpPr>
            <p:spPr>
              <a:xfrm>
                <a:off x="6586553" y="4405224"/>
                <a:ext cx="721518" cy="1262161"/>
              </a:xfrm>
              <a:custGeom>
                <a:avLst/>
                <a:gdLst>
                  <a:gd name="connsiteX0" fmla="*/ 142876 w 285752"/>
                  <a:gd name="connsiteY0" fmla="*/ 214314 h 857256"/>
                  <a:gd name="connsiteX1" fmla="*/ 142876 w 285752"/>
                  <a:gd name="connsiteY1" fmla="*/ 857256 h 857256"/>
                  <a:gd name="connsiteX2" fmla="*/ 142876 w 285752"/>
                  <a:gd name="connsiteY2" fmla="*/ 214314 h 857256"/>
                  <a:gd name="connsiteX0" fmla="*/ 291705 w 583410"/>
                  <a:gd name="connsiteY0" fmla="*/ 500066 h 785842"/>
                  <a:gd name="connsiteX1" fmla="*/ 291705 w 583410"/>
                  <a:gd name="connsiteY1" fmla="*/ 785842 h 785842"/>
                  <a:gd name="connsiteX2" fmla="*/ 291705 w 583410"/>
                  <a:gd name="connsiteY2" fmla="*/ 500066 h 78584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642894 h 642942"/>
                  <a:gd name="connsiteX1" fmla="*/ 291705 w 583410"/>
                  <a:gd name="connsiteY1" fmla="*/ 642942 h 642942"/>
                  <a:gd name="connsiteX2" fmla="*/ 291705 w 583410"/>
                  <a:gd name="connsiteY2" fmla="*/ 642894 h 642942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262161"/>
                  <a:gd name="connsiteX1" fmla="*/ 291705 w 583410"/>
                  <a:gd name="connsiteY1" fmla="*/ 1262161 h 1262161"/>
                  <a:gd name="connsiteX2" fmla="*/ 291705 w 583410"/>
                  <a:gd name="connsiteY2" fmla="*/ 1119213 h 1262161"/>
                  <a:gd name="connsiteX0" fmla="*/ 291705 w 650066"/>
                  <a:gd name="connsiteY0" fmla="*/ 1119213 h 1262161"/>
                  <a:gd name="connsiteX1" fmla="*/ 291705 w 650066"/>
                  <a:gd name="connsiteY1" fmla="*/ 1262161 h 1262161"/>
                  <a:gd name="connsiteX2" fmla="*/ 291705 w 650066"/>
                  <a:gd name="connsiteY2" fmla="*/ 1119213 h 1262161"/>
                  <a:gd name="connsiteX0" fmla="*/ 363157 w 721518"/>
                  <a:gd name="connsiteY0" fmla="*/ 1119213 h 1262161"/>
                  <a:gd name="connsiteX1" fmla="*/ 363157 w 721518"/>
                  <a:gd name="connsiteY1" fmla="*/ 1262161 h 1262161"/>
                  <a:gd name="connsiteX2" fmla="*/ 363157 w 721518"/>
                  <a:gd name="connsiteY2" fmla="*/ 1119213 h 12621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1518" h="1262161">
                    <a:moveTo>
                      <a:pt x="363157" y="1119213"/>
                    </a:moveTo>
                    <a:cubicBezTo>
                      <a:pt x="341693" y="0"/>
                      <a:pt x="721518" y="766845"/>
                      <a:pt x="363157" y="1262161"/>
                    </a:cubicBezTo>
                    <a:cubicBezTo>
                      <a:pt x="0" y="781133"/>
                      <a:pt x="370250" y="19042"/>
                      <a:pt x="363157" y="1119213"/>
                    </a:cubicBezTo>
                    <a:close/>
                  </a:path>
                </a:pathLst>
              </a:custGeom>
              <a:gradFill>
                <a:gsLst>
                  <a:gs pos="100000">
                    <a:schemeClr val="bg1"/>
                  </a:gs>
                  <a:gs pos="0">
                    <a:srgbClr val="FF0000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69850" h="63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34" name="Полилиния 233"/>
              <p:cNvSpPr/>
              <p:nvPr/>
            </p:nvSpPr>
            <p:spPr>
              <a:xfrm>
                <a:off x="6663958" y="4400554"/>
                <a:ext cx="721518" cy="1262161"/>
              </a:xfrm>
              <a:custGeom>
                <a:avLst/>
                <a:gdLst>
                  <a:gd name="connsiteX0" fmla="*/ 142876 w 285752"/>
                  <a:gd name="connsiteY0" fmla="*/ 214314 h 857256"/>
                  <a:gd name="connsiteX1" fmla="*/ 142876 w 285752"/>
                  <a:gd name="connsiteY1" fmla="*/ 857256 h 857256"/>
                  <a:gd name="connsiteX2" fmla="*/ 142876 w 285752"/>
                  <a:gd name="connsiteY2" fmla="*/ 214314 h 857256"/>
                  <a:gd name="connsiteX0" fmla="*/ 291705 w 583410"/>
                  <a:gd name="connsiteY0" fmla="*/ 500066 h 785842"/>
                  <a:gd name="connsiteX1" fmla="*/ 291705 w 583410"/>
                  <a:gd name="connsiteY1" fmla="*/ 785842 h 785842"/>
                  <a:gd name="connsiteX2" fmla="*/ 291705 w 583410"/>
                  <a:gd name="connsiteY2" fmla="*/ 500066 h 78584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642894 h 642942"/>
                  <a:gd name="connsiteX1" fmla="*/ 291705 w 583410"/>
                  <a:gd name="connsiteY1" fmla="*/ 642942 h 642942"/>
                  <a:gd name="connsiteX2" fmla="*/ 291705 w 583410"/>
                  <a:gd name="connsiteY2" fmla="*/ 642894 h 642942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262161"/>
                  <a:gd name="connsiteX1" fmla="*/ 291705 w 583410"/>
                  <a:gd name="connsiteY1" fmla="*/ 1262161 h 1262161"/>
                  <a:gd name="connsiteX2" fmla="*/ 291705 w 583410"/>
                  <a:gd name="connsiteY2" fmla="*/ 1119213 h 1262161"/>
                  <a:gd name="connsiteX0" fmla="*/ 291705 w 650066"/>
                  <a:gd name="connsiteY0" fmla="*/ 1119213 h 1262161"/>
                  <a:gd name="connsiteX1" fmla="*/ 291705 w 650066"/>
                  <a:gd name="connsiteY1" fmla="*/ 1262161 h 1262161"/>
                  <a:gd name="connsiteX2" fmla="*/ 291705 w 650066"/>
                  <a:gd name="connsiteY2" fmla="*/ 1119213 h 1262161"/>
                  <a:gd name="connsiteX0" fmla="*/ 363157 w 721518"/>
                  <a:gd name="connsiteY0" fmla="*/ 1119213 h 1262161"/>
                  <a:gd name="connsiteX1" fmla="*/ 363157 w 721518"/>
                  <a:gd name="connsiteY1" fmla="*/ 1262161 h 1262161"/>
                  <a:gd name="connsiteX2" fmla="*/ 363157 w 721518"/>
                  <a:gd name="connsiteY2" fmla="*/ 1119213 h 12621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1518" h="1262161">
                    <a:moveTo>
                      <a:pt x="363157" y="1119213"/>
                    </a:moveTo>
                    <a:cubicBezTo>
                      <a:pt x="341693" y="0"/>
                      <a:pt x="721518" y="766845"/>
                      <a:pt x="363157" y="1262161"/>
                    </a:cubicBezTo>
                    <a:cubicBezTo>
                      <a:pt x="0" y="781133"/>
                      <a:pt x="370250" y="19042"/>
                      <a:pt x="363157" y="1119213"/>
                    </a:cubicBezTo>
                    <a:close/>
                  </a:path>
                </a:pathLst>
              </a:custGeom>
              <a:gradFill>
                <a:gsLst>
                  <a:gs pos="100000">
                    <a:schemeClr val="bg1"/>
                  </a:gs>
                  <a:gs pos="0">
                    <a:srgbClr val="FF0000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69850" h="63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102" name="Группа 138"/>
            <p:cNvGrpSpPr/>
            <p:nvPr/>
          </p:nvGrpSpPr>
          <p:grpSpPr>
            <a:xfrm rot="639347">
              <a:off x="6792579" y="4410377"/>
              <a:ext cx="798923" cy="2457470"/>
              <a:chOff x="6586553" y="4400554"/>
              <a:chExt cx="798923" cy="2457470"/>
            </a:xfrm>
          </p:grpSpPr>
          <p:sp>
            <p:nvSpPr>
              <p:cNvPr id="229" name="Полилиния 228"/>
              <p:cNvSpPr/>
              <p:nvPr/>
            </p:nvSpPr>
            <p:spPr>
              <a:xfrm flipH="1">
                <a:off x="6929454" y="5143512"/>
                <a:ext cx="142905" cy="1714512"/>
              </a:xfrm>
              <a:custGeom>
                <a:avLst/>
                <a:gdLst>
                  <a:gd name="connsiteX0" fmla="*/ 1016000 w 1016000"/>
                  <a:gd name="connsiteY0" fmla="*/ 1778000 h 1803400"/>
                  <a:gd name="connsiteX1" fmla="*/ 0 w 1016000"/>
                  <a:gd name="connsiteY1" fmla="*/ 0 h 1803400"/>
                  <a:gd name="connsiteX2" fmla="*/ 901700 w 1016000"/>
                  <a:gd name="connsiteY2" fmla="*/ 1803400 h 1803400"/>
                  <a:gd name="connsiteX3" fmla="*/ 1016000 w 1016000"/>
                  <a:gd name="connsiteY3" fmla="*/ 1778000 h 1803400"/>
                  <a:gd name="connsiteX0" fmla="*/ 1016000 w 1016000"/>
                  <a:gd name="connsiteY0" fmla="*/ 1914011 h 1939411"/>
                  <a:gd name="connsiteX1" fmla="*/ 0 w 1016000"/>
                  <a:gd name="connsiteY1" fmla="*/ 136011 h 1939411"/>
                  <a:gd name="connsiteX2" fmla="*/ 901700 w 1016000"/>
                  <a:gd name="connsiteY2" fmla="*/ 1939411 h 1939411"/>
                  <a:gd name="connsiteX3" fmla="*/ 1016000 w 1016000"/>
                  <a:gd name="connsiteY3" fmla="*/ 1914011 h 1939411"/>
                  <a:gd name="connsiteX0" fmla="*/ 1269483 w 1269483"/>
                  <a:gd name="connsiteY0" fmla="*/ 2019845 h 2045245"/>
                  <a:gd name="connsiteX1" fmla="*/ 253483 w 1269483"/>
                  <a:gd name="connsiteY1" fmla="*/ 241845 h 2045245"/>
                  <a:gd name="connsiteX2" fmla="*/ 1155183 w 1269483"/>
                  <a:gd name="connsiteY2" fmla="*/ 2045245 h 2045245"/>
                  <a:gd name="connsiteX3" fmla="*/ 1269483 w 1269483"/>
                  <a:gd name="connsiteY3" fmla="*/ 2019845 h 2045245"/>
                  <a:gd name="connsiteX0" fmla="*/ 1175829 w 1175829"/>
                  <a:gd name="connsiteY0" fmla="*/ 1914011 h 1939411"/>
                  <a:gd name="connsiteX1" fmla="*/ 159829 w 1175829"/>
                  <a:gd name="connsiteY1" fmla="*/ 136011 h 1939411"/>
                  <a:gd name="connsiteX2" fmla="*/ 1061529 w 1175829"/>
                  <a:gd name="connsiteY2" fmla="*/ 1939411 h 1939411"/>
                  <a:gd name="connsiteX3" fmla="*/ 1175829 w 1175829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652481 w 697974"/>
                  <a:gd name="connsiteY0" fmla="*/ 1914011 h 1939411"/>
                  <a:gd name="connsiteX1" fmla="*/ 159828 w 697974"/>
                  <a:gd name="connsiteY1" fmla="*/ 136011 h 1939411"/>
                  <a:gd name="connsiteX2" fmla="*/ 538181 w 697974"/>
                  <a:gd name="connsiteY2" fmla="*/ 1939411 h 1939411"/>
                  <a:gd name="connsiteX3" fmla="*/ 652481 w 697974"/>
                  <a:gd name="connsiteY3" fmla="*/ 1914011 h 1939411"/>
                  <a:gd name="connsiteX0" fmla="*/ 652481 w 697974"/>
                  <a:gd name="connsiteY0" fmla="*/ 1914011 h 1939411"/>
                  <a:gd name="connsiteX1" fmla="*/ 159828 w 697974"/>
                  <a:gd name="connsiteY1" fmla="*/ 136011 h 1939411"/>
                  <a:gd name="connsiteX2" fmla="*/ 363701 w 697974"/>
                  <a:gd name="connsiteY2" fmla="*/ 1939411 h 1939411"/>
                  <a:gd name="connsiteX3" fmla="*/ 652481 w 697974"/>
                  <a:gd name="connsiteY3" fmla="*/ 1914011 h 1939411"/>
                  <a:gd name="connsiteX0" fmla="*/ 477999 w 523492"/>
                  <a:gd name="connsiteY0" fmla="*/ 1914011 h 1939411"/>
                  <a:gd name="connsiteX1" fmla="*/ 159828 w 523492"/>
                  <a:gd name="connsiteY1" fmla="*/ 136011 h 1939411"/>
                  <a:gd name="connsiteX2" fmla="*/ 363701 w 523492"/>
                  <a:gd name="connsiteY2" fmla="*/ 1939411 h 1939411"/>
                  <a:gd name="connsiteX3" fmla="*/ 477999 w 523492"/>
                  <a:gd name="connsiteY3" fmla="*/ 1914011 h 1939411"/>
                  <a:gd name="connsiteX0" fmla="*/ 129045 w 215906"/>
                  <a:gd name="connsiteY0" fmla="*/ 1914011 h 1939411"/>
                  <a:gd name="connsiteX1" fmla="*/ 159828 w 215906"/>
                  <a:gd name="connsiteY1" fmla="*/ 136011 h 1939411"/>
                  <a:gd name="connsiteX2" fmla="*/ 14747 w 215906"/>
                  <a:gd name="connsiteY2" fmla="*/ 1939411 h 1939411"/>
                  <a:gd name="connsiteX3" fmla="*/ 129045 w 215906"/>
                  <a:gd name="connsiteY3" fmla="*/ 1914011 h 19394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15906" h="1939411">
                    <a:moveTo>
                      <a:pt x="129045" y="1914011"/>
                    </a:moveTo>
                    <a:cubicBezTo>
                      <a:pt x="174538" y="948262"/>
                      <a:pt x="215907" y="0"/>
                      <a:pt x="159828" y="136011"/>
                    </a:cubicBezTo>
                    <a:cubicBezTo>
                      <a:pt x="-1" y="124344"/>
                      <a:pt x="106262" y="806428"/>
                      <a:pt x="14747" y="1939411"/>
                    </a:cubicBezTo>
                    <a:lnTo>
                      <a:pt x="129045" y="1914011"/>
                    </a:lnTo>
                    <a:close/>
                  </a:path>
                </a:pathLst>
              </a:custGeom>
              <a:gradFill>
                <a:gsLst>
                  <a:gs pos="100000">
                    <a:srgbClr val="92D050"/>
                  </a:gs>
                  <a:gs pos="0">
                    <a:schemeClr val="accent3">
                      <a:lumMod val="50000"/>
                    </a:schemeClr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19050" h="190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30" name="Полилиния 229"/>
              <p:cNvSpPr/>
              <p:nvPr/>
            </p:nvSpPr>
            <p:spPr>
              <a:xfrm>
                <a:off x="6586553" y="4405224"/>
                <a:ext cx="721518" cy="1262161"/>
              </a:xfrm>
              <a:custGeom>
                <a:avLst/>
                <a:gdLst>
                  <a:gd name="connsiteX0" fmla="*/ 142876 w 285752"/>
                  <a:gd name="connsiteY0" fmla="*/ 214314 h 857256"/>
                  <a:gd name="connsiteX1" fmla="*/ 142876 w 285752"/>
                  <a:gd name="connsiteY1" fmla="*/ 857256 h 857256"/>
                  <a:gd name="connsiteX2" fmla="*/ 142876 w 285752"/>
                  <a:gd name="connsiteY2" fmla="*/ 214314 h 857256"/>
                  <a:gd name="connsiteX0" fmla="*/ 291705 w 583410"/>
                  <a:gd name="connsiteY0" fmla="*/ 500066 h 785842"/>
                  <a:gd name="connsiteX1" fmla="*/ 291705 w 583410"/>
                  <a:gd name="connsiteY1" fmla="*/ 785842 h 785842"/>
                  <a:gd name="connsiteX2" fmla="*/ 291705 w 583410"/>
                  <a:gd name="connsiteY2" fmla="*/ 500066 h 78584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642894 h 642942"/>
                  <a:gd name="connsiteX1" fmla="*/ 291705 w 583410"/>
                  <a:gd name="connsiteY1" fmla="*/ 642942 h 642942"/>
                  <a:gd name="connsiteX2" fmla="*/ 291705 w 583410"/>
                  <a:gd name="connsiteY2" fmla="*/ 642894 h 642942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262161"/>
                  <a:gd name="connsiteX1" fmla="*/ 291705 w 583410"/>
                  <a:gd name="connsiteY1" fmla="*/ 1262161 h 1262161"/>
                  <a:gd name="connsiteX2" fmla="*/ 291705 w 583410"/>
                  <a:gd name="connsiteY2" fmla="*/ 1119213 h 1262161"/>
                  <a:gd name="connsiteX0" fmla="*/ 291705 w 650066"/>
                  <a:gd name="connsiteY0" fmla="*/ 1119213 h 1262161"/>
                  <a:gd name="connsiteX1" fmla="*/ 291705 w 650066"/>
                  <a:gd name="connsiteY1" fmla="*/ 1262161 h 1262161"/>
                  <a:gd name="connsiteX2" fmla="*/ 291705 w 650066"/>
                  <a:gd name="connsiteY2" fmla="*/ 1119213 h 1262161"/>
                  <a:gd name="connsiteX0" fmla="*/ 363157 w 721518"/>
                  <a:gd name="connsiteY0" fmla="*/ 1119213 h 1262161"/>
                  <a:gd name="connsiteX1" fmla="*/ 363157 w 721518"/>
                  <a:gd name="connsiteY1" fmla="*/ 1262161 h 1262161"/>
                  <a:gd name="connsiteX2" fmla="*/ 363157 w 721518"/>
                  <a:gd name="connsiteY2" fmla="*/ 1119213 h 12621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1518" h="1262161">
                    <a:moveTo>
                      <a:pt x="363157" y="1119213"/>
                    </a:moveTo>
                    <a:cubicBezTo>
                      <a:pt x="341693" y="0"/>
                      <a:pt x="721518" y="766845"/>
                      <a:pt x="363157" y="1262161"/>
                    </a:cubicBezTo>
                    <a:cubicBezTo>
                      <a:pt x="0" y="781133"/>
                      <a:pt x="370250" y="19042"/>
                      <a:pt x="363157" y="1119213"/>
                    </a:cubicBezTo>
                    <a:close/>
                  </a:path>
                </a:pathLst>
              </a:custGeom>
              <a:gradFill>
                <a:gsLst>
                  <a:gs pos="100000">
                    <a:schemeClr val="bg1"/>
                  </a:gs>
                  <a:gs pos="0">
                    <a:srgbClr val="FF0000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69850" h="63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31" name="Полилиния 230"/>
              <p:cNvSpPr/>
              <p:nvPr/>
            </p:nvSpPr>
            <p:spPr>
              <a:xfrm>
                <a:off x="6663958" y="4400554"/>
                <a:ext cx="721518" cy="1262161"/>
              </a:xfrm>
              <a:custGeom>
                <a:avLst/>
                <a:gdLst>
                  <a:gd name="connsiteX0" fmla="*/ 142876 w 285752"/>
                  <a:gd name="connsiteY0" fmla="*/ 214314 h 857256"/>
                  <a:gd name="connsiteX1" fmla="*/ 142876 w 285752"/>
                  <a:gd name="connsiteY1" fmla="*/ 857256 h 857256"/>
                  <a:gd name="connsiteX2" fmla="*/ 142876 w 285752"/>
                  <a:gd name="connsiteY2" fmla="*/ 214314 h 857256"/>
                  <a:gd name="connsiteX0" fmla="*/ 291705 w 583410"/>
                  <a:gd name="connsiteY0" fmla="*/ 500066 h 785842"/>
                  <a:gd name="connsiteX1" fmla="*/ 291705 w 583410"/>
                  <a:gd name="connsiteY1" fmla="*/ 785842 h 785842"/>
                  <a:gd name="connsiteX2" fmla="*/ 291705 w 583410"/>
                  <a:gd name="connsiteY2" fmla="*/ 500066 h 78584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642894 h 642942"/>
                  <a:gd name="connsiteX1" fmla="*/ 291705 w 583410"/>
                  <a:gd name="connsiteY1" fmla="*/ 642942 h 642942"/>
                  <a:gd name="connsiteX2" fmla="*/ 291705 w 583410"/>
                  <a:gd name="connsiteY2" fmla="*/ 642894 h 642942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262161"/>
                  <a:gd name="connsiteX1" fmla="*/ 291705 w 583410"/>
                  <a:gd name="connsiteY1" fmla="*/ 1262161 h 1262161"/>
                  <a:gd name="connsiteX2" fmla="*/ 291705 w 583410"/>
                  <a:gd name="connsiteY2" fmla="*/ 1119213 h 1262161"/>
                  <a:gd name="connsiteX0" fmla="*/ 291705 w 650066"/>
                  <a:gd name="connsiteY0" fmla="*/ 1119213 h 1262161"/>
                  <a:gd name="connsiteX1" fmla="*/ 291705 w 650066"/>
                  <a:gd name="connsiteY1" fmla="*/ 1262161 h 1262161"/>
                  <a:gd name="connsiteX2" fmla="*/ 291705 w 650066"/>
                  <a:gd name="connsiteY2" fmla="*/ 1119213 h 1262161"/>
                  <a:gd name="connsiteX0" fmla="*/ 363157 w 721518"/>
                  <a:gd name="connsiteY0" fmla="*/ 1119213 h 1262161"/>
                  <a:gd name="connsiteX1" fmla="*/ 363157 w 721518"/>
                  <a:gd name="connsiteY1" fmla="*/ 1262161 h 1262161"/>
                  <a:gd name="connsiteX2" fmla="*/ 363157 w 721518"/>
                  <a:gd name="connsiteY2" fmla="*/ 1119213 h 12621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1518" h="1262161">
                    <a:moveTo>
                      <a:pt x="363157" y="1119213"/>
                    </a:moveTo>
                    <a:cubicBezTo>
                      <a:pt x="341693" y="0"/>
                      <a:pt x="721518" y="766845"/>
                      <a:pt x="363157" y="1262161"/>
                    </a:cubicBezTo>
                    <a:cubicBezTo>
                      <a:pt x="0" y="781133"/>
                      <a:pt x="370250" y="19042"/>
                      <a:pt x="363157" y="1119213"/>
                    </a:cubicBezTo>
                    <a:close/>
                  </a:path>
                </a:pathLst>
              </a:custGeom>
              <a:gradFill>
                <a:gsLst>
                  <a:gs pos="100000">
                    <a:schemeClr val="bg1"/>
                  </a:gs>
                  <a:gs pos="0">
                    <a:srgbClr val="FF0000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69850" h="63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grpSp>
        <p:nvGrpSpPr>
          <p:cNvPr id="103" name="Группа 234"/>
          <p:cNvGrpSpPr/>
          <p:nvPr/>
        </p:nvGrpSpPr>
        <p:grpSpPr>
          <a:xfrm rot="20416555">
            <a:off x="3927703" y="5985261"/>
            <a:ext cx="928662" cy="1000108"/>
            <a:chOff x="5898071" y="4400554"/>
            <a:chExt cx="2324143" cy="2470145"/>
          </a:xfrm>
        </p:grpSpPr>
        <p:sp>
          <p:nvSpPr>
            <p:cNvPr id="236" name="Полилиния 235"/>
            <p:cNvSpPr/>
            <p:nvPr/>
          </p:nvSpPr>
          <p:spPr>
            <a:xfrm>
              <a:off x="5898071" y="4931288"/>
              <a:ext cx="1221322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7" name="Полилиния 236"/>
            <p:cNvSpPr/>
            <p:nvPr/>
          </p:nvSpPr>
          <p:spPr>
            <a:xfrm>
              <a:off x="6357950" y="4918589"/>
              <a:ext cx="792694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8" name="Полилиния 237"/>
            <p:cNvSpPr/>
            <p:nvPr/>
          </p:nvSpPr>
          <p:spPr>
            <a:xfrm>
              <a:off x="6072198" y="4918589"/>
              <a:ext cx="1149884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9" name="Полилиния 238"/>
            <p:cNvSpPr/>
            <p:nvPr/>
          </p:nvSpPr>
          <p:spPr>
            <a:xfrm flipH="1">
              <a:off x="7000892" y="4918589"/>
              <a:ext cx="1221322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0" name="Полилиния 239"/>
            <p:cNvSpPr/>
            <p:nvPr/>
          </p:nvSpPr>
          <p:spPr>
            <a:xfrm flipH="1">
              <a:off x="7000892" y="4918589"/>
              <a:ext cx="785818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1" name="Полилиния 240"/>
            <p:cNvSpPr/>
            <p:nvPr/>
          </p:nvSpPr>
          <p:spPr>
            <a:xfrm flipH="1">
              <a:off x="6929454" y="4918589"/>
              <a:ext cx="500066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104" name="Группа 137"/>
            <p:cNvGrpSpPr/>
            <p:nvPr/>
          </p:nvGrpSpPr>
          <p:grpSpPr>
            <a:xfrm rot="21430290">
              <a:off x="6560974" y="4400554"/>
              <a:ext cx="798923" cy="2457470"/>
              <a:chOff x="6586553" y="4400554"/>
              <a:chExt cx="798923" cy="2457470"/>
            </a:xfrm>
          </p:grpSpPr>
          <p:sp>
            <p:nvSpPr>
              <p:cNvPr id="247" name="Полилиния 246"/>
              <p:cNvSpPr/>
              <p:nvPr/>
            </p:nvSpPr>
            <p:spPr>
              <a:xfrm flipH="1">
                <a:off x="6929454" y="5143512"/>
                <a:ext cx="142905" cy="1714512"/>
              </a:xfrm>
              <a:custGeom>
                <a:avLst/>
                <a:gdLst>
                  <a:gd name="connsiteX0" fmla="*/ 1016000 w 1016000"/>
                  <a:gd name="connsiteY0" fmla="*/ 1778000 h 1803400"/>
                  <a:gd name="connsiteX1" fmla="*/ 0 w 1016000"/>
                  <a:gd name="connsiteY1" fmla="*/ 0 h 1803400"/>
                  <a:gd name="connsiteX2" fmla="*/ 901700 w 1016000"/>
                  <a:gd name="connsiteY2" fmla="*/ 1803400 h 1803400"/>
                  <a:gd name="connsiteX3" fmla="*/ 1016000 w 1016000"/>
                  <a:gd name="connsiteY3" fmla="*/ 1778000 h 1803400"/>
                  <a:gd name="connsiteX0" fmla="*/ 1016000 w 1016000"/>
                  <a:gd name="connsiteY0" fmla="*/ 1914011 h 1939411"/>
                  <a:gd name="connsiteX1" fmla="*/ 0 w 1016000"/>
                  <a:gd name="connsiteY1" fmla="*/ 136011 h 1939411"/>
                  <a:gd name="connsiteX2" fmla="*/ 901700 w 1016000"/>
                  <a:gd name="connsiteY2" fmla="*/ 1939411 h 1939411"/>
                  <a:gd name="connsiteX3" fmla="*/ 1016000 w 1016000"/>
                  <a:gd name="connsiteY3" fmla="*/ 1914011 h 1939411"/>
                  <a:gd name="connsiteX0" fmla="*/ 1269483 w 1269483"/>
                  <a:gd name="connsiteY0" fmla="*/ 2019845 h 2045245"/>
                  <a:gd name="connsiteX1" fmla="*/ 253483 w 1269483"/>
                  <a:gd name="connsiteY1" fmla="*/ 241845 h 2045245"/>
                  <a:gd name="connsiteX2" fmla="*/ 1155183 w 1269483"/>
                  <a:gd name="connsiteY2" fmla="*/ 2045245 h 2045245"/>
                  <a:gd name="connsiteX3" fmla="*/ 1269483 w 1269483"/>
                  <a:gd name="connsiteY3" fmla="*/ 2019845 h 2045245"/>
                  <a:gd name="connsiteX0" fmla="*/ 1175829 w 1175829"/>
                  <a:gd name="connsiteY0" fmla="*/ 1914011 h 1939411"/>
                  <a:gd name="connsiteX1" fmla="*/ 159829 w 1175829"/>
                  <a:gd name="connsiteY1" fmla="*/ 136011 h 1939411"/>
                  <a:gd name="connsiteX2" fmla="*/ 1061529 w 1175829"/>
                  <a:gd name="connsiteY2" fmla="*/ 1939411 h 1939411"/>
                  <a:gd name="connsiteX3" fmla="*/ 1175829 w 1175829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652481 w 697974"/>
                  <a:gd name="connsiteY0" fmla="*/ 1914011 h 1939411"/>
                  <a:gd name="connsiteX1" fmla="*/ 159828 w 697974"/>
                  <a:gd name="connsiteY1" fmla="*/ 136011 h 1939411"/>
                  <a:gd name="connsiteX2" fmla="*/ 538181 w 697974"/>
                  <a:gd name="connsiteY2" fmla="*/ 1939411 h 1939411"/>
                  <a:gd name="connsiteX3" fmla="*/ 652481 w 697974"/>
                  <a:gd name="connsiteY3" fmla="*/ 1914011 h 1939411"/>
                  <a:gd name="connsiteX0" fmla="*/ 652481 w 697974"/>
                  <a:gd name="connsiteY0" fmla="*/ 1914011 h 1939411"/>
                  <a:gd name="connsiteX1" fmla="*/ 159828 w 697974"/>
                  <a:gd name="connsiteY1" fmla="*/ 136011 h 1939411"/>
                  <a:gd name="connsiteX2" fmla="*/ 363701 w 697974"/>
                  <a:gd name="connsiteY2" fmla="*/ 1939411 h 1939411"/>
                  <a:gd name="connsiteX3" fmla="*/ 652481 w 697974"/>
                  <a:gd name="connsiteY3" fmla="*/ 1914011 h 1939411"/>
                  <a:gd name="connsiteX0" fmla="*/ 477999 w 523492"/>
                  <a:gd name="connsiteY0" fmla="*/ 1914011 h 1939411"/>
                  <a:gd name="connsiteX1" fmla="*/ 159828 w 523492"/>
                  <a:gd name="connsiteY1" fmla="*/ 136011 h 1939411"/>
                  <a:gd name="connsiteX2" fmla="*/ 363701 w 523492"/>
                  <a:gd name="connsiteY2" fmla="*/ 1939411 h 1939411"/>
                  <a:gd name="connsiteX3" fmla="*/ 477999 w 523492"/>
                  <a:gd name="connsiteY3" fmla="*/ 1914011 h 1939411"/>
                  <a:gd name="connsiteX0" fmla="*/ 129045 w 215906"/>
                  <a:gd name="connsiteY0" fmla="*/ 1914011 h 1939411"/>
                  <a:gd name="connsiteX1" fmla="*/ 159828 w 215906"/>
                  <a:gd name="connsiteY1" fmla="*/ 136011 h 1939411"/>
                  <a:gd name="connsiteX2" fmla="*/ 14747 w 215906"/>
                  <a:gd name="connsiteY2" fmla="*/ 1939411 h 1939411"/>
                  <a:gd name="connsiteX3" fmla="*/ 129045 w 215906"/>
                  <a:gd name="connsiteY3" fmla="*/ 1914011 h 19394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15906" h="1939411">
                    <a:moveTo>
                      <a:pt x="129045" y="1914011"/>
                    </a:moveTo>
                    <a:cubicBezTo>
                      <a:pt x="174538" y="948262"/>
                      <a:pt x="215907" y="0"/>
                      <a:pt x="159828" y="136011"/>
                    </a:cubicBezTo>
                    <a:cubicBezTo>
                      <a:pt x="-1" y="124344"/>
                      <a:pt x="106262" y="806428"/>
                      <a:pt x="14747" y="1939411"/>
                    </a:cubicBezTo>
                    <a:lnTo>
                      <a:pt x="129045" y="1914011"/>
                    </a:lnTo>
                    <a:close/>
                  </a:path>
                </a:pathLst>
              </a:custGeom>
              <a:gradFill>
                <a:gsLst>
                  <a:gs pos="100000">
                    <a:srgbClr val="92D050"/>
                  </a:gs>
                  <a:gs pos="0">
                    <a:schemeClr val="accent3">
                      <a:lumMod val="50000"/>
                    </a:schemeClr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19050" h="190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48" name="Полилиния 247"/>
              <p:cNvSpPr/>
              <p:nvPr/>
            </p:nvSpPr>
            <p:spPr>
              <a:xfrm>
                <a:off x="6586553" y="4405224"/>
                <a:ext cx="721518" cy="1262161"/>
              </a:xfrm>
              <a:custGeom>
                <a:avLst/>
                <a:gdLst>
                  <a:gd name="connsiteX0" fmla="*/ 142876 w 285752"/>
                  <a:gd name="connsiteY0" fmla="*/ 214314 h 857256"/>
                  <a:gd name="connsiteX1" fmla="*/ 142876 w 285752"/>
                  <a:gd name="connsiteY1" fmla="*/ 857256 h 857256"/>
                  <a:gd name="connsiteX2" fmla="*/ 142876 w 285752"/>
                  <a:gd name="connsiteY2" fmla="*/ 214314 h 857256"/>
                  <a:gd name="connsiteX0" fmla="*/ 291705 w 583410"/>
                  <a:gd name="connsiteY0" fmla="*/ 500066 h 785842"/>
                  <a:gd name="connsiteX1" fmla="*/ 291705 w 583410"/>
                  <a:gd name="connsiteY1" fmla="*/ 785842 h 785842"/>
                  <a:gd name="connsiteX2" fmla="*/ 291705 w 583410"/>
                  <a:gd name="connsiteY2" fmla="*/ 500066 h 78584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642894 h 642942"/>
                  <a:gd name="connsiteX1" fmla="*/ 291705 w 583410"/>
                  <a:gd name="connsiteY1" fmla="*/ 642942 h 642942"/>
                  <a:gd name="connsiteX2" fmla="*/ 291705 w 583410"/>
                  <a:gd name="connsiteY2" fmla="*/ 642894 h 642942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262161"/>
                  <a:gd name="connsiteX1" fmla="*/ 291705 w 583410"/>
                  <a:gd name="connsiteY1" fmla="*/ 1262161 h 1262161"/>
                  <a:gd name="connsiteX2" fmla="*/ 291705 w 583410"/>
                  <a:gd name="connsiteY2" fmla="*/ 1119213 h 1262161"/>
                  <a:gd name="connsiteX0" fmla="*/ 291705 w 650066"/>
                  <a:gd name="connsiteY0" fmla="*/ 1119213 h 1262161"/>
                  <a:gd name="connsiteX1" fmla="*/ 291705 w 650066"/>
                  <a:gd name="connsiteY1" fmla="*/ 1262161 h 1262161"/>
                  <a:gd name="connsiteX2" fmla="*/ 291705 w 650066"/>
                  <a:gd name="connsiteY2" fmla="*/ 1119213 h 1262161"/>
                  <a:gd name="connsiteX0" fmla="*/ 363157 w 721518"/>
                  <a:gd name="connsiteY0" fmla="*/ 1119213 h 1262161"/>
                  <a:gd name="connsiteX1" fmla="*/ 363157 w 721518"/>
                  <a:gd name="connsiteY1" fmla="*/ 1262161 h 1262161"/>
                  <a:gd name="connsiteX2" fmla="*/ 363157 w 721518"/>
                  <a:gd name="connsiteY2" fmla="*/ 1119213 h 12621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1518" h="1262161">
                    <a:moveTo>
                      <a:pt x="363157" y="1119213"/>
                    </a:moveTo>
                    <a:cubicBezTo>
                      <a:pt x="341693" y="0"/>
                      <a:pt x="721518" y="766845"/>
                      <a:pt x="363157" y="1262161"/>
                    </a:cubicBezTo>
                    <a:cubicBezTo>
                      <a:pt x="0" y="781133"/>
                      <a:pt x="370250" y="19042"/>
                      <a:pt x="363157" y="1119213"/>
                    </a:cubicBezTo>
                    <a:close/>
                  </a:path>
                </a:pathLst>
              </a:custGeom>
              <a:gradFill>
                <a:gsLst>
                  <a:gs pos="100000">
                    <a:schemeClr val="bg1"/>
                  </a:gs>
                  <a:gs pos="0">
                    <a:srgbClr val="FF0000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69850" h="63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49" name="Полилиния 248"/>
              <p:cNvSpPr/>
              <p:nvPr/>
            </p:nvSpPr>
            <p:spPr>
              <a:xfrm>
                <a:off x="6663958" y="4400554"/>
                <a:ext cx="721518" cy="1262161"/>
              </a:xfrm>
              <a:custGeom>
                <a:avLst/>
                <a:gdLst>
                  <a:gd name="connsiteX0" fmla="*/ 142876 w 285752"/>
                  <a:gd name="connsiteY0" fmla="*/ 214314 h 857256"/>
                  <a:gd name="connsiteX1" fmla="*/ 142876 w 285752"/>
                  <a:gd name="connsiteY1" fmla="*/ 857256 h 857256"/>
                  <a:gd name="connsiteX2" fmla="*/ 142876 w 285752"/>
                  <a:gd name="connsiteY2" fmla="*/ 214314 h 857256"/>
                  <a:gd name="connsiteX0" fmla="*/ 291705 w 583410"/>
                  <a:gd name="connsiteY0" fmla="*/ 500066 h 785842"/>
                  <a:gd name="connsiteX1" fmla="*/ 291705 w 583410"/>
                  <a:gd name="connsiteY1" fmla="*/ 785842 h 785842"/>
                  <a:gd name="connsiteX2" fmla="*/ 291705 w 583410"/>
                  <a:gd name="connsiteY2" fmla="*/ 500066 h 78584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642894 h 642942"/>
                  <a:gd name="connsiteX1" fmla="*/ 291705 w 583410"/>
                  <a:gd name="connsiteY1" fmla="*/ 642942 h 642942"/>
                  <a:gd name="connsiteX2" fmla="*/ 291705 w 583410"/>
                  <a:gd name="connsiteY2" fmla="*/ 642894 h 642942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262161"/>
                  <a:gd name="connsiteX1" fmla="*/ 291705 w 583410"/>
                  <a:gd name="connsiteY1" fmla="*/ 1262161 h 1262161"/>
                  <a:gd name="connsiteX2" fmla="*/ 291705 w 583410"/>
                  <a:gd name="connsiteY2" fmla="*/ 1119213 h 1262161"/>
                  <a:gd name="connsiteX0" fmla="*/ 291705 w 650066"/>
                  <a:gd name="connsiteY0" fmla="*/ 1119213 h 1262161"/>
                  <a:gd name="connsiteX1" fmla="*/ 291705 w 650066"/>
                  <a:gd name="connsiteY1" fmla="*/ 1262161 h 1262161"/>
                  <a:gd name="connsiteX2" fmla="*/ 291705 w 650066"/>
                  <a:gd name="connsiteY2" fmla="*/ 1119213 h 1262161"/>
                  <a:gd name="connsiteX0" fmla="*/ 363157 w 721518"/>
                  <a:gd name="connsiteY0" fmla="*/ 1119213 h 1262161"/>
                  <a:gd name="connsiteX1" fmla="*/ 363157 w 721518"/>
                  <a:gd name="connsiteY1" fmla="*/ 1262161 h 1262161"/>
                  <a:gd name="connsiteX2" fmla="*/ 363157 w 721518"/>
                  <a:gd name="connsiteY2" fmla="*/ 1119213 h 12621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1518" h="1262161">
                    <a:moveTo>
                      <a:pt x="363157" y="1119213"/>
                    </a:moveTo>
                    <a:cubicBezTo>
                      <a:pt x="341693" y="0"/>
                      <a:pt x="721518" y="766845"/>
                      <a:pt x="363157" y="1262161"/>
                    </a:cubicBezTo>
                    <a:cubicBezTo>
                      <a:pt x="0" y="781133"/>
                      <a:pt x="370250" y="19042"/>
                      <a:pt x="363157" y="1119213"/>
                    </a:cubicBezTo>
                    <a:close/>
                  </a:path>
                </a:pathLst>
              </a:custGeom>
              <a:gradFill>
                <a:gsLst>
                  <a:gs pos="100000">
                    <a:schemeClr val="bg1"/>
                  </a:gs>
                  <a:gs pos="0">
                    <a:srgbClr val="FF0000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69850" h="63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grpSp>
        <p:nvGrpSpPr>
          <p:cNvPr id="105" name="Группа 188"/>
          <p:cNvGrpSpPr/>
          <p:nvPr/>
        </p:nvGrpSpPr>
        <p:grpSpPr>
          <a:xfrm rot="709197">
            <a:off x="4239936" y="5884284"/>
            <a:ext cx="1292760" cy="1083291"/>
            <a:chOff x="5898071" y="4410280"/>
            <a:chExt cx="2324143" cy="2467972"/>
          </a:xfrm>
        </p:grpSpPr>
        <p:sp>
          <p:nvSpPr>
            <p:cNvPr id="190" name="Полилиния 189"/>
            <p:cNvSpPr/>
            <p:nvPr/>
          </p:nvSpPr>
          <p:spPr>
            <a:xfrm>
              <a:off x="5898071" y="4931288"/>
              <a:ext cx="1221322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1" name="Полилиния 190"/>
            <p:cNvSpPr/>
            <p:nvPr/>
          </p:nvSpPr>
          <p:spPr>
            <a:xfrm>
              <a:off x="6357950" y="4918589"/>
              <a:ext cx="792694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2" name="Полилиния 191"/>
            <p:cNvSpPr/>
            <p:nvPr/>
          </p:nvSpPr>
          <p:spPr>
            <a:xfrm>
              <a:off x="6072198" y="4918589"/>
              <a:ext cx="1149884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3" name="Полилиния 192"/>
            <p:cNvSpPr/>
            <p:nvPr/>
          </p:nvSpPr>
          <p:spPr>
            <a:xfrm flipH="1">
              <a:off x="7000892" y="4918589"/>
              <a:ext cx="1221322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4" name="Полилиния 193"/>
            <p:cNvSpPr/>
            <p:nvPr/>
          </p:nvSpPr>
          <p:spPr>
            <a:xfrm flipH="1">
              <a:off x="7000892" y="4918589"/>
              <a:ext cx="785818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5" name="Полилиния 194"/>
            <p:cNvSpPr/>
            <p:nvPr/>
          </p:nvSpPr>
          <p:spPr>
            <a:xfrm flipH="1">
              <a:off x="6929454" y="4918589"/>
              <a:ext cx="500066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106" name="Группа 138"/>
            <p:cNvGrpSpPr/>
            <p:nvPr/>
          </p:nvGrpSpPr>
          <p:grpSpPr>
            <a:xfrm rot="639347">
              <a:off x="6791608" y="4410280"/>
              <a:ext cx="798923" cy="2467972"/>
              <a:chOff x="6586553" y="4400554"/>
              <a:chExt cx="798923" cy="2467972"/>
            </a:xfrm>
          </p:grpSpPr>
          <p:sp>
            <p:nvSpPr>
              <p:cNvPr id="198" name="Полилиния 197"/>
              <p:cNvSpPr/>
              <p:nvPr/>
            </p:nvSpPr>
            <p:spPr>
              <a:xfrm flipH="1">
                <a:off x="6910157" y="5154015"/>
                <a:ext cx="142905" cy="1714511"/>
              </a:xfrm>
              <a:custGeom>
                <a:avLst/>
                <a:gdLst>
                  <a:gd name="connsiteX0" fmla="*/ 1016000 w 1016000"/>
                  <a:gd name="connsiteY0" fmla="*/ 1778000 h 1803400"/>
                  <a:gd name="connsiteX1" fmla="*/ 0 w 1016000"/>
                  <a:gd name="connsiteY1" fmla="*/ 0 h 1803400"/>
                  <a:gd name="connsiteX2" fmla="*/ 901700 w 1016000"/>
                  <a:gd name="connsiteY2" fmla="*/ 1803400 h 1803400"/>
                  <a:gd name="connsiteX3" fmla="*/ 1016000 w 1016000"/>
                  <a:gd name="connsiteY3" fmla="*/ 1778000 h 1803400"/>
                  <a:gd name="connsiteX0" fmla="*/ 1016000 w 1016000"/>
                  <a:gd name="connsiteY0" fmla="*/ 1914011 h 1939411"/>
                  <a:gd name="connsiteX1" fmla="*/ 0 w 1016000"/>
                  <a:gd name="connsiteY1" fmla="*/ 136011 h 1939411"/>
                  <a:gd name="connsiteX2" fmla="*/ 901700 w 1016000"/>
                  <a:gd name="connsiteY2" fmla="*/ 1939411 h 1939411"/>
                  <a:gd name="connsiteX3" fmla="*/ 1016000 w 1016000"/>
                  <a:gd name="connsiteY3" fmla="*/ 1914011 h 1939411"/>
                  <a:gd name="connsiteX0" fmla="*/ 1269483 w 1269483"/>
                  <a:gd name="connsiteY0" fmla="*/ 2019845 h 2045245"/>
                  <a:gd name="connsiteX1" fmla="*/ 253483 w 1269483"/>
                  <a:gd name="connsiteY1" fmla="*/ 241845 h 2045245"/>
                  <a:gd name="connsiteX2" fmla="*/ 1155183 w 1269483"/>
                  <a:gd name="connsiteY2" fmla="*/ 2045245 h 2045245"/>
                  <a:gd name="connsiteX3" fmla="*/ 1269483 w 1269483"/>
                  <a:gd name="connsiteY3" fmla="*/ 2019845 h 2045245"/>
                  <a:gd name="connsiteX0" fmla="*/ 1175829 w 1175829"/>
                  <a:gd name="connsiteY0" fmla="*/ 1914011 h 1939411"/>
                  <a:gd name="connsiteX1" fmla="*/ 159829 w 1175829"/>
                  <a:gd name="connsiteY1" fmla="*/ 136011 h 1939411"/>
                  <a:gd name="connsiteX2" fmla="*/ 1061529 w 1175829"/>
                  <a:gd name="connsiteY2" fmla="*/ 1939411 h 1939411"/>
                  <a:gd name="connsiteX3" fmla="*/ 1175829 w 1175829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652481 w 697974"/>
                  <a:gd name="connsiteY0" fmla="*/ 1914011 h 1939411"/>
                  <a:gd name="connsiteX1" fmla="*/ 159828 w 697974"/>
                  <a:gd name="connsiteY1" fmla="*/ 136011 h 1939411"/>
                  <a:gd name="connsiteX2" fmla="*/ 538181 w 697974"/>
                  <a:gd name="connsiteY2" fmla="*/ 1939411 h 1939411"/>
                  <a:gd name="connsiteX3" fmla="*/ 652481 w 697974"/>
                  <a:gd name="connsiteY3" fmla="*/ 1914011 h 1939411"/>
                  <a:gd name="connsiteX0" fmla="*/ 652481 w 697974"/>
                  <a:gd name="connsiteY0" fmla="*/ 1914011 h 1939411"/>
                  <a:gd name="connsiteX1" fmla="*/ 159828 w 697974"/>
                  <a:gd name="connsiteY1" fmla="*/ 136011 h 1939411"/>
                  <a:gd name="connsiteX2" fmla="*/ 363701 w 697974"/>
                  <a:gd name="connsiteY2" fmla="*/ 1939411 h 1939411"/>
                  <a:gd name="connsiteX3" fmla="*/ 652481 w 697974"/>
                  <a:gd name="connsiteY3" fmla="*/ 1914011 h 1939411"/>
                  <a:gd name="connsiteX0" fmla="*/ 477999 w 523492"/>
                  <a:gd name="connsiteY0" fmla="*/ 1914011 h 1939411"/>
                  <a:gd name="connsiteX1" fmla="*/ 159828 w 523492"/>
                  <a:gd name="connsiteY1" fmla="*/ 136011 h 1939411"/>
                  <a:gd name="connsiteX2" fmla="*/ 363701 w 523492"/>
                  <a:gd name="connsiteY2" fmla="*/ 1939411 h 1939411"/>
                  <a:gd name="connsiteX3" fmla="*/ 477999 w 523492"/>
                  <a:gd name="connsiteY3" fmla="*/ 1914011 h 1939411"/>
                  <a:gd name="connsiteX0" fmla="*/ 129045 w 215906"/>
                  <a:gd name="connsiteY0" fmla="*/ 1914011 h 1939411"/>
                  <a:gd name="connsiteX1" fmla="*/ 159828 w 215906"/>
                  <a:gd name="connsiteY1" fmla="*/ 136011 h 1939411"/>
                  <a:gd name="connsiteX2" fmla="*/ 14747 w 215906"/>
                  <a:gd name="connsiteY2" fmla="*/ 1939411 h 1939411"/>
                  <a:gd name="connsiteX3" fmla="*/ 129045 w 215906"/>
                  <a:gd name="connsiteY3" fmla="*/ 1914011 h 19394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15906" h="1939411">
                    <a:moveTo>
                      <a:pt x="129045" y="1914011"/>
                    </a:moveTo>
                    <a:cubicBezTo>
                      <a:pt x="174538" y="948262"/>
                      <a:pt x="215907" y="0"/>
                      <a:pt x="159828" y="136011"/>
                    </a:cubicBezTo>
                    <a:cubicBezTo>
                      <a:pt x="-1" y="124344"/>
                      <a:pt x="106262" y="806428"/>
                      <a:pt x="14747" y="1939411"/>
                    </a:cubicBezTo>
                    <a:lnTo>
                      <a:pt x="129045" y="1914011"/>
                    </a:lnTo>
                    <a:close/>
                  </a:path>
                </a:pathLst>
              </a:custGeom>
              <a:gradFill>
                <a:gsLst>
                  <a:gs pos="100000">
                    <a:srgbClr val="92D050"/>
                  </a:gs>
                  <a:gs pos="0">
                    <a:schemeClr val="accent3">
                      <a:lumMod val="50000"/>
                    </a:schemeClr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19050" h="190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99" name="Полилиния 198"/>
              <p:cNvSpPr/>
              <p:nvPr/>
            </p:nvSpPr>
            <p:spPr>
              <a:xfrm>
                <a:off x="6586553" y="4405224"/>
                <a:ext cx="721518" cy="1262161"/>
              </a:xfrm>
              <a:custGeom>
                <a:avLst/>
                <a:gdLst>
                  <a:gd name="connsiteX0" fmla="*/ 142876 w 285752"/>
                  <a:gd name="connsiteY0" fmla="*/ 214314 h 857256"/>
                  <a:gd name="connsiteX1" fmla="*/ 142876 w 285752"/>
                  <a:gd name="connsiteY1" fmla="*/ 857256 h 857256"/>
                  <a:gd name="connsiteX2" fmla="*/ 142876 w 285752"/>
                  <a:gd name="connsiteY2" fmla="*/ 214314 h 857256"/>
                  <a:gd name="connsiteX0" fmla="*/ 291705 w 583410"/>
                  <a:gd name="connsiteY0" fmla="*/ 500066 h 785842"/>
                  <a:gd name="connsiteX1" fmla="*/ 291705 w 583410"/>
                  <a:gd name="connsiteY1" fmla="*/ 785842 h 785842"/>
                  <a:gd name="connsiteX2" fmla="*/ 291705 w 583410"/>
                  <a:gd name="connsiteY2" fmla="*/ 500066 h 78584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642894 h 642942"/>
                  <a:gd name="connsiteX1" fmla="*/ 291705 w 583410"/>
                  <a:gd name="connsiteY1" fmla="*/ 642942 h 642942"/>
                  <a:gd name="connsiteX2" fmla="*/ 291705 w 583410"/>
                  <a:gd name="connsiteY2" fmla="*/ 642894 h 642942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262161"/>
                  <a:gd name="connsiteX1" fmla="*/ 291705 w 583410"/>
                  <a:gd name="connsiteY1" fmla="*/ 1262161 h 1262161"/>
                  <a:gd name="connsiteX2" fmla="*/ 291705 w 583410"/>
                  <a:gd name="connsiteY2" fmla="*/ 1119213 h 1262161"/>
                  <a:gd name="connsiteX0" fmla="*/ 291705 w 650066"/>
                  <a:gd name="connsiteY0" fmla="*/ 1119213 h 1262161"/>
                  <a:gd name="connsiteX1" fmla="*/ 291705 w 650066"/>
                  <a:gd name="connsiteY1" fmla="*/ 1262161 h 1262161"/>
                  <a:gd name="connsiteX2" fmla="*/ 291705 w 650066"/>
                  <a:gd name="connsiteY2" fmla="*/ 1119213 h 1262161"/>
                  <a:gd name="connsiteX0" fmla="*/ 363157 w 721518"/>
                  <a:gd name="connsiteY0" fmla="*/ 1119213 h 1262161"/>
                  <a:gd name="connsiteX1" fmla="*/ 363157 w 721518"/>
                  <a:gd name="connsiteY1" fmla="*/ 1262161 h 1262161"/>
                  <a:gd name="connsiteX2" fmla="*/ 363157 w 721518"/>
                  <a:gd name="connsiteY2" fmla="*/ 1119213 h 12621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1518" h="1262161">
                    <a:moveTo>
                      <a:pt x="363157" y="1119213"/>
                    </a:moveTo>
                    <a:cubicBezTo>
                      <a:pt x="341693" y="0"/>
                      <a:pt x="721518" y="766845"/>
                      <a:pt x="363157" y="1262161"/>
                    </a:cubicBezTo>
                    <a:cubicBezTo>
                      <a:pt x="0" y="781133"/>
                      <a:pt x="370250" y="19042"/>
                      <a:pt x="363157" y="1119213"/>
                    </a:cubicBezTo>
                    <a:close/>
                  </a:path>
                </a:pathLst>
              </a:custGeom>
              <a:gradFill>
                <a:gsLst>
                  <a:gs pos="100000">
                    <a:schemeClr val="bg1"/>
                  </a:gs>
                  <a:gs pos="0">
                    <a:srgbClr val="FF0000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69850" h="63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00" name="Полилиния 199"/>
              <p:cNvSpPr/>
              <p:nvPr/>
            </p:nvSpPr>
            <p:spPr>
              <a:xfrm>
                <a:off x="6663958" y="4400554"/>
                <a:ext cx="721518" cy="1262161"/>
              </a:xfrm>
              <a:custGeom>
                <a:avLst/>
                <a:gdLst>
                  <a:gd name="connsiteX0" fmla="*/ 142876 w 285752"/>
                  <a:gd name="connsiteY0" fmla="*/ 214314 h 857256"/>
                  <a:gd name="connsiteX1" fmla="*/ 142876 w 285752"/>
                  <a:gd name="connsiteY1" fmla="*/ 857256 h 857256"/>
                  <a:gd name="connsiteX2" fmla="*/ 142876 w 285752"/>
                  <a:gd name="connsiteY2" fmla="*/ 214314 h 857256"/>
                  <a:gd name="connsiteX0" fmla="*/ 291705 w 583410"/>
                  <a:gd name="connsiteY0" fmla="*/ 500066 h 785842"/>
                  <a:gd name="connsiteX1" fmla="*/ 291705 w 583410"/>
                  <a:gd name="connsiteY1" fmla="*/ 785842 h 785842"/>
                  <a:gd name="connsiteX2" fmla="*/ 291705 w 583410"/>
                  <a:gd name="connsiteY2" fmla="*/ 500066 h 78584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642894 h 642942"/>
                  <a:gd name="connsiteX1" fmla="*/ 291705 w 583410"/>
                  <a:gd name="connsiteY1" fmla="*/ 642942 h 642942"/>
                  <a:gd name="connsiteX2" fmla="*/ 291705 w 583410"/>
                  <a:gd name="connsiteY2" fmla="*/ 642894 h 642942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262161"/>
                  <a:gd name="connsiteX1" fmla="*/ 291705 w 583410"/>
                  <a:gd name="connsiteY1" fmla="*/ 1262161 h 1262161"/>
                  <a:gd name="connsiteX2" fmla="*/ 291705 w 583410"/>
                  <a:gd name="connsiteY2" fmla="*/ 1119213 h 1262161"/>
                  <a:gd name="connsiteX0" fmla="*/ 291705 w 650066"/>
                  <a:gd name="connsiteY0" fmla="*/ 1119213 h 1262161"/>
                  <a:gd name="connsiteX1" fmla="*/ 291705 w 650066"/>
                  <a:gd name="connsiteY1" fmla="*/ 1262161 h 1262161"/>
                  <a:gd name="connsiteX2" fmla="*/ 291705 w 650066"/>
                  <a:gd name="connsiteY2" fmla="*/ 1119213 h 1262161"/>
                  <a:gd name="connsiteX0" fmla="*/ 363157 w 721518"/>
                  <a:gd name="connsiteY0" fmla="*/ 1119213 h 1262161"/>
                  <a:gd name="connsiteX1" fmla="*/ 363157 w 721518"/>
                  <a:gd name="connsiteY1" fmla="*/ 1262161 h 1262161"/>
                  <a:gd name="connsiteX2" fmla="*/ 363157 w 721518"/>
                  <a:gd name="connsiteY2" fmla="*/ 1119213 h 12621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1518" h="1262161">
                    <a:moveTo>
                      <a:pt x="363157" y="1119213"/>
                    </a:moveTo>
                    <a:cubicBezTo>
                      <a:pt x="341693" y="0"/>
                      <a:pt x="721518" y="766845"/>
                      <a:pt x="363157" y="1262161"/>
                    </a:cubicBezTo>
                    <a:cubicBezTo>
                      <a:pt x="0" y="781133"/>
                      <a:pt x="370250" y="19042"/>
                      <a:pt x="363157" y="1119213"/>
                    </a:cubicBezTo>
                    <a:close/>
                  </a:path>
                </a:pathLst>
              </a:custGeom>
              <a:gradFill>
                <a:gsLst>
                  <a:gs pos="100000">
                    <a:schemeClr val="bg1"/>
                  </a:gs>
                  <a:gs pos="0">
                    <a:srgbClr val="FF0000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69850" h="63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grpSp>
        <p:nvGrpSpPr>
          <p:cNvPr id="110" name="Группа 249"/>
          <p:cNvGrpSpPr/>
          <p:nvPr/>
        </p:nvGrpSpPr>
        <p:grpSpPr>
          <a:xfrm rot="20571690">
            <a:off x="3127103" y="5901080"/>
            <a:ext cx="928662" cy="1000108"/>
            <a:chOff x="5898071" y="4400554"/>
            <a:chExt cx="2324143" cy="2470145"/>
          </a:xfrm>
        </p:grpSpPr>
        <p:sp>
          <p:nvSpPr>
            <p:cNvPr id="251" name="Полилиния 250"/>
            <p:cNvSpPr/>
            <p:nvPr/>
          </p:nvSpPr>
          <p:spPr>
            <a:xfrm>
              <a:off x="5898071" y="4931288"/>
              <a:ext cx="1221322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2" name="Полилиния 251"/>
            <p:cNvSpPr/>
            <p:nvPr/>
          </p:nvSpPr>
          <p:spPr>
            <a:xfrm>
              <a:off x="6357950" y="4918589"/>
              <a:ext cx="792694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3" name="Полилиния 252"/>
            <p:cNvSpPr/>
            <p:nvPr/>
          </p:nvSpPr>
          <p:spPr>
            <a:xfrm>
              <a:off x="6072198" y="4918589"/>
              <a:ext cx="1149884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4" name="Полилиния 253"/>
            <p:cNvSpPr/>
            <p:nvPr/>
          </p:nvSpPr>
          <p:spPr>
            <a:xfrm flipH="1">
              <a:off x="7000892" y="4918589"/>
              <a:ext cx="1221322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5" name="Полилиния 254"/>
            <p:cNvSpPr/>
            <p:nvPr/>
          </p:nvSpPr>
          <p:spPr>
            <a:xfrm flipH="1">
              <a:off x="7000892" y="4918589"/>
              <a:ext cx="785818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6" name="Полилиния 255"/>
            <p:cNvSpPr/>
            <p:nvPr/>
          </p:nvSpPr>
          <p:spPr>
            <a:xfrm flipH="1">
              <a:off x="6929454" y="4918589"/>
              <a:ext cx="500066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111" name="Группа 137"/>
            <p:cNvGrpSpPr/>
            <p:nvPr/>
          </p:nvGrpSpPr>
          <p:grpSpPr>
            <a:xfrm rot="21430290">
              <a:off x="6560974" y="4400554"/>
              <a:ext cx="798923" cy="2457470"/>
              <a:chOff x="6586553" y="4400554"/>
              <a:chExt cx="798923" cy="2457470"/>
            </a:xfrm>
          </p:grpSpPr>
          <p:sp>
            <p:nvSpPr>
              <p:cNvPr id="262" name="Полилиния 261"/>
              <p:cNvSpPr/>
              <p:nvPr/>
            </p:nvSpPr>
            <p:spPr>
              <a:xfrm flipH="1">
                <a:off x="6929454" y="5143512"/>
                <a:ext cx="142905" cy="1714512"/>
              </a:xfrm>
              <a:custGeom>
                <a:avLst/>
                <a:gdLst>
                  <a:gd name="connsiteX0" fmla="*/ 1016000 w 1016000"/>
                  <a:gd name="connsiteY0" fmla="*/ 1778000 h 1803400"/>
                  <a:gd name="connsiteX1" fmla="*/ 0 w 1016000"/>
                  <a:gd name="connsiteY1" fmla="*/ 0 h 1803400"/>
                  <a:gd name="connsiteX2" fmla="*/ 901700 w 1016000"/>
                  <a:gd name="connsiteY2" fmla="*/ 1803400 h 1803400"/>
                  <a:gd name="connsiteX3" fmla="*/ 1016000 w 1016000"/>
                  <a:gd name="connsiteY3" fmla="*/ 1778000 h 1803400"/>
                  <a:gd name="connsiteX0" fmla="*/ 1016000 w 1016000"/>
                  <a:gd name="connsiteY0" fmla="*/ 1914011 h 1939411"/>
                  <a:gd name="connsiteX1" fmla="*/ 0 w 1016000"/>
                  <a:gd name="connsiteY1" fmla="*/ 136011 h 1939411"/>
                  <a:gd name="connsiteX2" fmla="*/ 901700 w 1016000"/>
                  <a:gd name="connsiteY2" fmla="*/ 1939411 h 1939411"/>
                  <a:gd name="connsiteX3" fmla="*/ 1016000 w 1016000"/>
                  <a:gd name="connsiteY3" fmla="*/ 1914011 h 1939411"/>
                  <a:gd name="connsiteX0" fmla="*/ 1269483 w 1269483"/>
                  <a:gd name="connsiteY0" fmla="*/ 2019845 h 2045245"/>
                  <a:gd name="connsiteX1" fmla="*/ 253483 w 1269483"/>
                  <a:gd name="connsiteY1" fmla="*/ 241845 h 2045245"/>
                  <a:gd name="connsiteX2" fmla="*/ 1155183 w 1269483"/>
                  <a:gd name="connsiteY2" fmla="*/ 2045245 h 2045245"/>
                  <a:gd name="connsiteX3" fmla="*/ 1269483 w 1269483"/>
                  <a:gd name="connsiteY3" fmla="*/ 2019845 h 2045245"/>
                  <a:gd name="connsiteX0" fmla="*/ 1175829 w 1175829"/>
                  <a:gd name="connsiteY0" fmla="*/ 1914011 h 1939411"/>
                  <a:gd name="connsiteX1" fmla="*/ 159829 w 1175829"/>
                  <a:gd name="connsiteY1" fmla="*/ 136011 h 1939411"/>
                  <a:gd name="connsiteX2" fmla="*/ 1061529 w 1175829"/>
                  <a:gd name="connsiteY2" fmla="*/ 1939411 h 1939411"/>
                  <a:gd name="connsiteX3" fmla="*/ 1175829 w 1175829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652481 w 697974"/>
                  <a:gd name="connsiteY0" fmla="*/ 1914011 h 1939411"/>
                  <a:gd name="connsiteX1" fmla="*/ 159828 w 697974"/>
                  <a:gd name="connsiteY1" fmla="*/ 136011 h 1939411"/>
                  <a:gd name="connsiteX2" fmla="*/ 538181 w 697974"/>
                  <a:gd name="connsiteY2" fmla="*/ 1939411 h 1939411"/>
                  <a:gd name="connsiteX3" fmla="*/ 652481 w 697974"/>
                  <a:gd name="connsiteY3" fmla="*/ 1914011 h 1939411"/>
                  <a:gd name="connsiteX0" fmla="*/ 652481 w 697974"/>
                  <a:gd name="connsiteY0" fmla="*/ 1914011 h 1939411"/>
                  <a:gd name="connsiteX1" fmla="*/ 159828 w 697974"/>
                  <a:gd name="connsiteY1" fmla="*/ 136011 h 1939411"/>
                  <a:gd name="connsiteX2" fmla="*/ 363701 w 697974"/>
                  <a:gd name="connsiteY2" fmla="*/ 1939411 h 1939411"/>
                  <a:gd name="connsiteX3" fmla="*/ 652481 w 697974"/>
                  <a:gd name="connsiteY3" fmla="*/ 1914011 h 1939411"/>
                  <a:gd name="connsiteX0" fmla="*/ 477999 w 523492"/>
                  <a:gd name="connsiteY0" fmla="*/ 1914011 h 1939411"/>
                  <a:gd name="connsiteX1" fmla="*/ 159828 w 523492"/>
                  <a:gd name="connsiteY1" fmla="*/ 136011 h 1939411"/>
                  <a:gd name="connsiteX2" fmla="*/ 363701 w 523492"/>
                  <a:gd name="connsiteY2" fmla="*/ 1939411 h 1939411"/>
                  <a:gd name="connsiteX3" fmla="*/ 477999 w 523492"/>
                  <a:gd name="connsiteY3" fmla="*/ 1914011 h 1939411"/>
                  <a:gd name="connsiteX0" fmla="*/ 129045 w 215906"/>
                  <a:gd name="connsiteY0" fmla="*/ 1914011 h 1939411"/>
                  <a:gd name="connsiteX1" fmla="*/ 159828 w 215906"/>
                  <a:gd name="connsiteY1" fmla="*/ 136011 h 1939411"/>
                  <a:gd name="connsiteX2" fmla="*/ 14747 w 215906"/>
                  <a:gd name="connsiteY2" fmla="*/ 1939411 h 1939411"/>
                  <a:gd name="connsiteX3" fmla="*/ 129045 w 215906"/>
                  <a:gd name="connsiteY3" fmla="*/ 1914011 h 19394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15906" h="1939411">
                    <a:moveTo>
                      <a:pt x="129045" y="1914011"/>
                    </a:moveTo>
                    <a:cubicBezTo>
                      <a:pt x="174538" y="948262"/>
                      <a:pt x="215907" y="0"/>
                      <a:pt x="159828" y="136011"/>
                    </a:cubicBezTo>
                    <a:cubicBezTo>
                      <a:pt x="-1" y="124344"/>
                      <a:pt x="106262" y="806428"/>
                      <a:pt x="14747" y="1939411"/>
                    </a:cubicBezTo>
                    <a:lnTo>
                      <a:pt x="129045" y="1914011"/>
                    </a:lnTo>
                    <a:close/>
                  </a:path>
                </a:pathLst>
              </a:custGeom>
              <a:gradFill>
                <a:gsLst>
                  <a:gs pos="100000">
                    <a:srgbClr val="92D050"/>
                  </a:gs>
                  <a:gs pos="0">
                    <a:schemeClr val="accent3">
                      <a:lumMod val="50000"/>
                    </a:schemeClr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19050" h="190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63" name="Полилиния 262"/>
              <p:cNvSpPr/>
              <p:nvPr/>
            </p:nvSpPr>
            <p:spPr>
              <a:xfrm>
                <a:off x="6586553" y="4405224"/>
                <a:ext cx="721518" cy="1262161"/>
              </a:xfrm>
              <a:custGeom>
                <a:avLst/>
                <a:gdLst>
                  <a:gd name="connsiteX0" fmla="*/ 142876 w 285752"/>
                  <a:gd name="connsiteY0" fmla="*/ 214314 h 857256"/>
                  <a:gd name="connsiteX1" fmla="*/ 142876 w 285752"/>
                  <a:gd name="connsiteY1" fmla="*/ 857256 h 857256"/>
                  <a:gd name="connsiteX2" fmla="*/ 142876 w 285752"/>
                  <a:gd name="connsiteY2" fmla="*/ 214314 h 857256"/>
                  <a:gd name="connsiteX0" fmla="*/ 291705 w 583410"/>
                  <a:gd name="connsiteY0" fmla="*/ 500066 h 785842"/>
                  <a:gd name="connsiteX1" fmla="*/ 291705 w 583410"/>
                  <a:gd name="connsiteY1" fmla="*/ 785842 h 785842"/>
                  <a:gd name="connsiteX2" fmla="*/ 291705 w 583410"/>
                  <a:gd name="connsiteY2" fmla="*/ 500066 h 78584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642894 h 642942"/>
                  <a:gd name="connsiteX1" fmla="*/ 291705 w 583410"/>
                  <a:gd name="connsiteY1" fmla="*/ 642942 h 642942"/>
                  <a:gd name="connsiteX2" fmla="*/ 291705 w 583410"/>
                  <a:gd name="connsiteY2" fmla="*/ 642894 h 642942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262161"/>
                  <a:gd name="connsiteX1" fmla="*/ 291705 w 583410"/>
                  <a:gd name="connsiteY1" fmla="*/ 1262161 h 1262161"/>
                  <a:gd name="connsiteX2" fmla="*/ 291705 w 583410"/>
                  <a:gd name="connsiteY2" fmla="*/ 1119213 h 1262161"/>
                  <a:gd name="connsiteX0" fmla="*/ 291705 w 650066"/>
                  <a:gd name="connsiteY0" fmla="*/ 1119213 h 1262161"/>
                  <a:gd name="connsiteX1" fmla="*/ 291705 w 650066"/>
                  <a:gd name="connsiteY1" fmla="*/ 1262161 h 1262161"/>
                  <a:gd name="connsiteX2" fmla="*/ 291705 w 650066"/>
                  <a:gd name="connsiteY2" fmla="*/ 1119213 h 1262161"/>
                  <a:gd name="connsiteX0" fmla="*/ 363157 w 721518"/>
                  <a:gd name="connsiteY0" fmla="*/ 1119213 h 1262161"/>
                  <a:gd name="connsiteX1" fmla="*/ 363157 w 721518"/>
                  <a:gd name="connsiteY1" fmla="*/ 1262161 h 1262161"/>
                  <a:gd name="connsiteX2" fmla="*/ 363157 w 721518"/>
                  <a:gd name="connsiteY2" fmla="*/ 1119213 h 12621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1518" h="1262161">
                    <a:moveTo>
                      <a:pt x="363157" y="1119213"/>
                    </a:moveTo>
                    <a:cubicBezTo>
                      <a:pt x="341693" y="0"/>
                      <a:pt x="721518" y="766845"/>
                      <a:pt x="363157" y="1262161"/>
                    </a:cubicBezTo>
                    <a:cubicBezTo>
                      <a:pt x="0" y="781133"/>
                      <a:pt x="370250" y="19042"/>
                      <a:pt x="363157" y="1119213"/>
                    </a:cubicBezTo>
                    <a:close/>
                  </a:path>
                </a:pathLst>
              </a:custGeom>
              <a:gradFill>
                <a:gsLst>
                  <a:gs pos="100000">
                    <a:schemeClr val="bg1"/>
                  </a:gs>
                  <a:gs pos="0">
                    <a:srgbClr val="FF0000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69850" h="63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64" name="Полилиния 263"/>
              <p:cNvSpPr/>
              <p:nvPr/>
            </p:nvSpPr>
            <p:spPr>
              <a:xfrm>
                <a:off x="6663958" y="4400554"/>
                <a:ext cx="721518" cy="1262161"/>
              </a:xfrm>
              <a:custGeom>
                <a:avLst/>
                <a:gdLst>
                  <a:gd name="connsiteX0" fmla="*/ 142876 w 285752"/>
                  <a:gd name="connsiteY0" fmla="*/ 214314 h 857256"/>
                  <a:gd name="connsiteX1" fmla="*/ 142876 w 285752"/>
                  <a:gd name="connsiteY1" fmla="*/ 857256 h 857256"/>
                  <a:gd name="connsiteX2" fmla="*/ 142876 w 285752"/>
                  <a:gd name="connsiteY2" fmla="*/ 214314 h 857256"/>
                  <a:gd name="connsiteX0" fmla="*/ 291705 w 583410"/>
                  <a:gd name="connsiteY0" fmla="*/ 500066 h 785842"/>
                  <a:gd name="connsiteX1" fmla="*/ 291705 w 583410"/>
                  <a:gd name="connsiteY1" fmla="*/ 785842 h 785842"/>
                  <a:gd name="connsiteX2" fmla="*/ 291705 w 583410"/>
                  <a:gd name="connsiteY2" fmla="*/ 500066 h 78584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642894 h 642942"/>
                  <a:gd name="connsiteX1" fmla="*/ 291705 w 583410"/>
                  <a:gd name="connsiteY1" fmla="*/ 642942 h 642942"/>
                  <a:gd name="connsiteX2" fmla="*/ 291705 w 583410"/>
                  <a:gd name="connsiteY2" fmla="*/ 642894 h 642942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262161"/>
                  <a:gd name="connsiteX1" fmla="*/ 291705 w 583410"/>
                  <a:gd name="connsiteY1" fmla="*/ 1262161 h 1262161"/>
                  <a:gd name="connsiteX2" fmla="*/ 291705 w 583410"/>
                  <a:gd name="connsiteY2" fmla="*/ 1119213 h 1262161"/>
                  <a:gd name="connsiteX0" fmla="*/ 291705 w 650066"/>
                  <a:gd name="connsiteY0" fmla="*/ 1119213 h 1262161"/>
                  <a:gd name="connsiteX1" fmla="*/ 291705 w 650066"/>
                  <a:gd name="connsiteY1" fmla="*/ 1262161 h 1262161"/>
                  <a:gd name="connsiteX2" fmla="*/ 291705 w 650066"/>
                  <a:gd name="connsiteY2" fmla="*/ 1119213 h 1262161"/>
                  <a:gd name="connsiteX0" fmla="*/ 363157 w 721518"/>
                  <a:gd name="connsiteY0" fmla="*/ 1119213 h 1262161"/>
                  <a:gd name="connsiteX1" fmla="*/ 363157 w 721518"/>
                  <a:gd name="connsiteY1" fmla="*/ 1262161 h 1262161"/>
                  <a:gd name="connsiteX2" fmla="*/ 363157 w 721518"/>
                  <a:gd name="connsiteY2" fmla="*/ 1119213 h 12621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1518" h="1262161">
                    <a:moveTo>
                      <a:pt x="363157" y="1119213"/>
                    </a:moveTo>
                    <a:cubicBezTo>
                      <a:pt x="341693" y="0"/>
                      <a:pt x="721518" y="766845"/>
                      <a:pt x="363157" y="1262161"/>
                    </a:cubicBezTo>
                    <a:cubicBezTo>
                      <a:pt x="0" y="781133"/>
                      <a:pt x="370250" y="19042"/>
                      <a:pt x="363157" y="1119213"/>
                    </a:cubicBezTo>
                    <a:close/>
                  </a:path>
                </a:pathLst>
              </a:custGeom>
              <a:gradFill>
                <a:gsLst>
                  <a:gs pos="100000">
                    <a:schemeClr val="bg1"/>
                  </a:gs>
                  <a:gs pos="0">
                    <a:srgbClr val="FF0000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69850" h="63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grpSp>
        <p:nvGrpSpPr>
          <p:cNvPr id="112" name="Группа 284"/>
          <p:cNvGrpSpPr/>
          <p:nvPr/>
        </p:nvGrpSpPr>
        <p:grpSpPr>
          <a:xfrm>
            <a:off x="0" y="6197605"/>
            <a:ext cx="642942" cy="660395"/>
            <a:chOff x="214282" y="5643578"/>
            <a:chExt cx="1285884" cy="1017585"/>
          </a:xfrm>
        </p:grpSpPr>
        <p:sp>
          <p:nvSpPr>
            <p:cNvPr id="280" name="Полилиния 279"/>
            <p:cNvSpPr/>
            <p:nvPr/>
          </p:nvSpPr>
          <p:spPr>
            <a:xfrm>
              <a:off x="785786" y="5715016"/>
              <a:ext cx="714380" cy="946147"/>
            </a:xfrm>
            <a:custGeom>
              <a:avLst/>
              <a:gdLst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60461 h 1160461"/>
                <a:gd name="connsiteX1" fmla="*/ 228600 w 1000125"/>
                <a:gd name="connsiteY1" fmla="*/ 574673 h 1160461"/>
                <a:gd name="connsiteX2" fmla="*/ 404812 w 1000125"/>
                <a:gd name="connsiteY2" fmla="*/ 574673 h 1160461"/>
                <a:gd name="connsiteX3" fmla="*/ 385762 w 1000125"/>
                <a:gd name="connsiteY3" fmla="*/ 384173 h 1160461"/>
                <a:gd name="connsiteX4" fmla="*/ 666750 w 1000125"/>
                <a:gd name="connsiteY4" fmla="*/ 350836 h 1160461"/>
                <a:gd name="connsiteX5" fmla="*/ 642937 w 1000125"/>
                <a:gd name="connsiteY5" fmla="*/ 150811 h 1160461"/>
                <a:gd name="connsiteX6" fmla="*/ 914400 w 1000125"/>
                <a:gd name="connsiteY6" fmla="*/ 12698 h 1160461"/>
                <a:gd name="connsiteX7" fmla="*/ 1000125 w 1000125"/>
                <a:gd name="connsiteY7" fmla="*/ 379411 h 1160461"/>
                <a:gd name="connsiteX8" fmla="*/ 828675 w 1000125"/>
                <a:gd name="connsiteY8" fmla="*/ 403223 h 1160461"/>
                <a:gd name="connsiteX9" fmla="*/ 852487 w 1000125"/>
                <a:gd name="connsiteY9" fmla="*/ 631823 h 1160461"/>
                <a:gd name="connsiteX10" fmla="*/ 638175 w 1000125"/>
                <a:gd name="connsiteY10" fmla="*/ 669923 h 1160461"/>
                <a:gd name="connsiteX11" fmla="*/ 638175 w 1000125"/>
                <a:gd name="connsiteY11" fmla="*/ 850898 h 1160461"/>
                <a:gd name="connsiteX12" fmla="*/ 0 w 1000125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76332" h="1160461">
                  <a:moveTo>
                    <a:pt x="0" y="1160461"/>
                  </a:moveTo>
                  <a:lnTo>
                    <a:pt x="228600" y="574673"/>
                  </a:lnTo>
                  <a:cubicBezTo>
                    <a:pt x="282586" y="474659"/>
                    <a:pt x="346075" y="574673"/>
                    <a:pt x="404812" y="574673"/>
                  </a:cubicBezTo>
                  <a:cubicBezTo>
                    <a:pt x="398462" y="511173"/>
                    <a:pt x="315923" y="481010"/>
                    <a:pt x="385762" y="384173"/>
                  </a:cubicBezTo>
                  <a:cubicBezTo>
                    <a:pt x="498486" y="268286"/>
                    <a:pt x="573087" y="361948"/>
                    <a:pt x="666750" y="350836"/>
                  </a:cubicBezTo>
                  <a:cubicBezTo>
                    <a:pt x="658812" y="284161"/>
                    <a:pt x="541347" y="212725"/>
                    <a:pt x="642937" y="150811"/>
                  </a:cubicBezTo>
                  <a:cubicBezTo>
                    <a:pt x="766771" y="0"/>
                    <a:pt x="823912" y="58736"/>
                    <a:pt x="914400" y="12698"/>
                  </a:cubicBezTo>
                  <a:cubicBezTo>
                    <a:pt x="942975" y="134936"/>
                    <a:pt x="1076332" y="180974"/>
                    <a:pt x="1000125" y="379411"/>
                  </a:cubicBezTo>
                  <a:cubicBezTo>
                    <a:pt x="919170" y="458786"/>
                    <a:pt x="885825" y="395286"/>
                    <a:pt x="828675" y="403223"/>
                  </a:cubicBezTo>
                  <a:cubicBezTo>
                    <a:pt x="836612" y="479423"/>
                    <a:pt x="982671" y="507997"/>
                    <a:pt x="852487" y="631823"/>
                  </a:cubicBezTo>
                  <a:cubicBezTo>
                    <a:pt x="766771" y="787396"/>
                    <a:pt x="709612" y="657223"/>
                    <a:pt x="638175" y="669923"/>
                  </a:cubicBezTo>
                  <a:cubicBezTo>
                    <a:pt x="638175" y="730248"/>
                    <a:pt x="719147" y="790570"/>
                    <a:pt x="638175" y="850898"/>
                  </a:cubicBezTo>
                  <a:lnTo>
                    <a:pt x="0" y="116046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>
                <a:rot lat="20566233" lon="4218831" rev="19705992"/>
              </a:camera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2" name="Полилиния 281"/>
            <p:cNvSpPr/>
            <p:nvPr/>
          </p:nvSpPr>
          <p:spPr>
            <a:xfrm flipH="1">
              <a:off x="214282" y="5715016"/>
              <a:ext cx="714380" cy="946147"/>
            </a:xfrm>
            <a:custGeom>
              <a:avLst/>
              <a:gdLst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60461 h 1160461"/>
                <a:gd name="connsiteX1" fmla="*/ 228600 w 1000125"/>
                <a:gd name="connsiteY1" fmla="*/ 574673 h 1160461"/>
                <a:gd name="connsiteX2" fmla="*/ 404812 w 1000125"/>
                <a:gd name="connsiteY2" fmla="*/ 574673 h 1160461"/>
                <a:gd name="connsiteX3" fmla="*/ 385762 w 1000125"/>
                <a:gd name="connsiteY3" fmla="*/ 384173 h 1160461"/>
                <a:gd name="connsiteX4" fmla="*/ 666750 w 1000125"/>
                <a:gd name="connsiteY4" fmla="*/ 350836 h 1160461"/>
                <a:gd name="connsiteX5" fmla="*/ 642937 w 1000125"/>
                <a:gd name="connsiteY5" fmla="*/ 150811 h 1160461"/>
                <a:gd name="connsiteX6" fmla="*/ 914400 w 1000125"/>
                <a:gd name="connsiteY6" fmla="*/ 12698 h 1160461"/>
                <a:gd name="connsiteX7" fmla="*/ 1000125 w 1000125"/>
                <a:gd name="connsiteY7" fmla="*/ 379411 h 1160461"/>
                <a:gd name="connsiteX8" fmla="*/ 828675 w 1000125"/>
                <a:gd name="connsiteY8" fmla="*/ 403223 h 1160461"/>
                <a:gd name="connsiteX9" fmla="*/ 852487 w 1000125"/>
                <a:gd name="connsiteY9" fmla="*/ 631823 h 1160461"/>
                <a:gd name="connsiteX10" fmla="*/ 638175 w 1000125"/>
                <a:gd name="connsiteY10" fmla="*/ 669923 h 1160461"/>
                <a:gd name="connsiteX11" fmla="*/ 638175 w 1000125"/>
                <a:gd name="connsiteY11" fmla="*/ 850898 h 1160461"/>
                <a:gd name="connsiteX12" fmla="*/ 0 w 1000125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76332" h="1160461">
                  <a:moveTo>
                    <a:pt x="0" y="1160461"/>
                  </a:moveTo>
                  <a:lnTo>
                    <a:pt x="228600" y="574673"/>
                  </a:lnTo>
                  <a:cubicBezTo>
                    <a:pt x="282586" y="474659"/>
                    <a:pt x="346075" y="574673"/>
                    <a:pt x="404812" y="574673"/>
                  </a:cubicBezTo>
                  <a:cubicBezTo>
                    <a:pt x="398462" y="511173"/>
                    <a:pt x="315923" y="481010"/>
                    <a:pt x="385762" y="384173"/>
                  </a:cubicBezTo>
                  <a:cubicBezTo>
                    <a:pt x="498486" y="268286"/>
                    <a:pt x="573087" y="361948"/>
                    <a:pt x="666750" y="350836"/>
                  </a:cubicBezTo>
                  <a:cubicBezTo>
                    <a:pt x="658812" y="284161"/>
                    <a:pt x="541347" y="212725"/>
                    <a:pt x="642937" y="150811"/>
                  </a:cubicBezTo>
                  <a:cubicBezTo>
                    <a:pt x="766771" y="0"/>
                    <a:pt x="823912" y="58736"/>
                    <a:pt x="914400" y="12698"/>
                  </a:cubicBezTo>
                  <a:cubicBezTo>
                    <a:pt x="942975" y="134936"/>
                    <a:pt x="1076332" y="180974"/>
                    <a:pt x="1000125" y="379411"/>
                  </a:cubicBezTo>
                  <a:cubicBezTo>
                    <a:pt x="919170" y="458786"/>
                    <a:pt x="885825" y="395286"/>
                    <a:pt x="828675" y="403223"/>
                  </a:cubicBezTo>
                  <a:cubicBezTo>
                    <a:pt x="836612" y="479423"/>
                    <a:pt x="982671" y="507997"/>
                    <a:pt x="852487" y="631823"/>
                  </a:cubicBezTo>
                  <a:cubicBezTo>
                    <a:pt x="766771" y="787396"/>
                    <a:pt x="709612" y="657223"/>
                    <a:pt x="638175" y="669923"/>
                  </a:cubicBezTo>
                  <a:cubicBezTo>
                    <a:pt x="638175" y="730248"/>
                    <a:pt x="719147" y="790570"/>
                    <a:pt x="638175" y="850898"/>
                  </a:cubicBezTo>
                  <a:lnTo>
                    <a:pt x="0" y="116046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>
                <a:rot lat="18000000" lon="0" rev="20099999"/>
              </a:camera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3" name="Полилиния 282"/>
            <p:cNvSpPr/>
            <p:nvPr/>
          </p:nvSpPr>
          <p:spPr>
            <a:xfrm rot="1839986">
              <a:off x="523281" y="5784561"/>
              <a:ext cx="488006" cy="785225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4" name="24-конечная звезда 283"/>
            <p:cNvSpPr/>
            <p:nvPr/>
          </p:nvSpPr>
          <p:spPr>
            <a:xfrm>
              <a:off x="571472" y="5643578"/>
              <a:ext cx="357190" cy="285752"/>
            </a:xfrm>
            <a:prstGeom prst="star24">
              <a:avLst>
                <a:gd name="adj" fmla="val 43333"/>
              </a:avLst>
            </a:prstGeom>
            <a:solidFill>
              <a:srgbClr val="FFFF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h="38100"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3" name="Группа 290"/>
          <p:cNvGrpSpPr/>
          <p:nvPr/>
        </p:nvGrpSpPr>
        <p:grpSpPr>
          <a:xfrm>
            <a:off x="642910" y="6357958"/>
            <a:ext cx="571504" cy="588957"/>
            <a:chOff x="214282" y="5643578"/>
            <a:chExt cx="1285884" cy="1017585"/>
          </a:xfrm>
        </p:grpSpPr>
        <p:sp>
          <p:nvSpPr>
            <p:cNvPr id="292" name="Полилиния 291"/>
            <p:cNvSpPr/>
            <p:nvPr/>
          </p:nvSpPr>
          <p:spPr>
            <a:xfrm>
              <a:off x="785786" y="5715016"/>
              <a:ext cx="714380" cy="946147"/>
            </a:xfrm>
            <a:custGeom>
              <a:avLst/>
              <a:gdLst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60461 h 1160461"/>
                <a:gd name="connsiteX1" fmla="*/ 228600 w 1000125"/>
                <a:gd name="connsiteY1" fmla="*/ 574673 h 1160461"/>
                <a:gd name="connsiteX2" fmla="*/ 404812 w 1000125"/>
                <a:gd name="connsiteY2" fmla="*/ 574673 h 1160461"/>
                <a:gd name="connsiteX3" fmla="*/ 385762 w 1000125"/>
                <a:gd name="connsiteY3" fmla="*/ 384173 h 1160461"/>
                <a:gd name="connsiteX4" fmla="*/ 666750 w 1000125"/>
                <a:gd name="connsiteY4" fmla="*/ 350836 h 1160461"/>
                <a:gd name="connsiteX5" fmla="*/ 642937 w 1000125"/>
                <a:gd name="connsiteY5" fmla="*/ 150811 h 1160461"/>
                <a:gd name="connsiteX6" fmla="*/ 914400 w 1000125"/>
                <a:gd name="connsiteY6" fmla="*/ 12698 h 1160461"/>
                <a:gd name="connsiteX7" fmla="*/ 1000125 w 1000125"/>
                <a:gd name="connsiteY7" fmla="*/ 379411 h 1160461"/>
                <a:gd name="connsiteX8" fmla="*/ 828675 w 1000125"/>
                <a:gd name="connsiteY8" fmla="*/ 403223 h 1160461"/>
                <a:gd name="connsiteX9" fmla="*/ 852487 w 1000125"/>
                <a:gd name="connsiteY9" fmla="*/ 631823 h 1160461"/>
                <a:gd name="connsiteX10" fmla="*/ 638175 w 1000125"/>
                <a:gd name="connsiteY10" fmla="*/ 669923 h 1160461"/>
                <a:gd name="connsiteX11" fmla="*/ 638175 w 1000125"/>
                <a:gd name="connsiteY11" fmla="*/ 850898 h 1160461"/>
                <a:gd name="connsiteX12" fmla="*/ 0 w 1000125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76332" h="1160461">
                  <a:moveTo>
                    <a:pt x="0" y="1160461"/>
                  </a:moveTo>
                  <a:lnTo>
                    <a:pt x="228600" y="574673"/>
                  </a:lnTo>
                  <a:cubicBezTo>
                    <a:pt x="282586" y="474659"/>
                    <a:pt x="346075" y="574673"/>
                    <a:pt x="404812" y="574673"/>
                  </a:cubicBezTo>
                  <a:cubicBezTo>
                    <a:pt x="398462" y="511173"/>
                    <a:pt x="315923" y="481010"/>
                    <a:pt x="385762" y="384173"/>
                  </a:cubicBezTo>
                  <a:cubicBezTo>
                    <a:pt x="498486" y="268286"/>
                    <a:pt x="573087" y="361948"/>
                    <a:pt x="666750" y="350836"/>
                  </a:cubicBezTo>
                  <a:cubicBezTo>
                    <a:pt x="658812" y="284161"/>
                    <a:pt x="541347" y="212725"/>
                    <a:pt x="642937" y="150811"/>
                  </a:cubicBezTo>
                  <a:cubicBezTo>
                    <a:pt x="766771" y="0"/>
                    <a:pt x="823912" y="58736"/>
                    <a:pt x="914400" y="12698"/>
                  </a:cubicBezTo>
                  <a:cubicBezTo>
                    <a:pt x="942975" y="134936"/>
                    <a:pt x="1076332" y="180974"/>
                    <a:pt x="1000125" y="379411"/>
                  </a:cubicBezTo>
                  <a:cubicBezTo>
                    <a:pt x="919170" y="458786"/>
                    <a:pt x="885825" y="395286"/>
                    <a:pt x="828675" y="403223"/>
                  </a:cubicBezTo>
                  <a:cubicBezTo>
                    <a:pt x="836612" y="479423"/>
                    <a:pt x="982671" y="507997"/>
                    <a:pt x="852487" y="631823"/>
                  </a:cubicBezTo>
                  <a:cubicBezTo>
                    <a:pt x="766771" y="787396"/>
                    <a:pt x="709612" y="657223"/>
                    <a:pt x="638175" y="669923"/>
                  </a:cubicBezTo>
                  <a:cubicBezTo>
                    <a:pt x="638175" y="730248"/>
                    <a:pt x="719147" y="790570"/>
                    <a:pt x="638175" y="850898"/>
                  </a:cubicBezTo>
                  <a:lnTo>
                    <a:pt x="0" y="116046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>
                <a:rot lat="20566233" lon="4218831" rev="19705992"/>
              </a:camera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3" name="Полилиния 292"/>
            <p:cNvSpPr/>
            <p:nvPr/>
          </p:nvSpPr>
          <p:spPr>
            <a:xfrm flipH="1">
              <a:off x="214282" y="5715016"/>
              <a:ext cx="714380" cy="946147"/>
            </a:xfrm>
            <a:custGeom>
              <a:avLst/>
              <a:gdLst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60461 h 1160461"/>
                <a:gd name="connsiteX1" fmla="*/ 228600 w 1000125"/>
                <a:gd name="connsiteY1" fmla="*/ 574673 h 1160461"/>
                <a:gd name="connsiteX2" fmla="*/ 404812 w 1000125"/>
                <a:gd name="connsiteY2" fmla="*/ 574673 h 1160461"/>
                <a:gd name="connsiteX3" fmla="*/ 385762 w 1000125"/>
                <a:gd name="connsiteY3" fmla="*/ 384173 h 1160461"/>
                <a:gd name="connsiteX4" fmla="*/ 666750 w 1000125"/>
                <a:gd name="connsiteY4" fmla="*/ 350836 h 1160461"/>
                <a:gd name="connsiteX5" fmla="*/ 642937 w 1000125"/>
                <a:gd name="connsiteY5" fmla="*/ 150811 h 1160461"/>
                <a:gd name="connsiteX6" fmla="*/ 914400 w 1000125"/>
                <a:gd name="connsiteY6" fmla="*/ 12698 h 1160461"/>
                <a:gd name="connsiteX7" fmla="*/ 1000125 w 1000125"/>
                <a:gd name="connsiteY7" fmla="*/ 379411 h 1160461"/>
                <a:gd name="connsiteX8" fmla="*/ 828675 w 1000125"/>
                <a:gd name="connsiteY8" fmla="*/ 403223 h 1160461"/>
                <a:gd name="connsiteX9" fmla="*/ 852487 w 1000125"/>
                <a:gd name="connsiteY9" fmla="*/ 631823 h 1160461"/>
                <a:gd name="connsiteX10" fmla="*/ 638175 w 1000125"/>
                <a:gd name="connsiteY10" fmla="*/ 669923 h 1160461"/>
                <a:gd name="connsiteX11" fmla="*/ 638175 w 1000125"/>
                <a:gd name="connsiteY11" fmla="*/ 850898 h 1160461"/>
                <a:gd name="connsiteX12" fmla="*/ 0 w 1000125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76332" h="1160461">
                  <a:moveTo>
                    <a:pt x="0" y="1160461"/>
                  </a:moveTo>
                  <a:lnTo>
                    <a:pt x="228600" y="574673"/>
                  </a:lnTo>
                  <a:cubicBezTo>
                    <a:pt x="282586" y="474659"/>
                    <a:pt x="346075" y="574673"/>
                    <a:pt x="404812" y="574673"/>
                  </a:cubicBezTo>
                  <a:cubicBezTo>
                    <a:pt x="398462" y="511173"/>
                    <a:pt x="315923" y="481010"/>
                    <a:pt x="385762" y="384173"/>
                  </a:cubicBezTo>
                  <a:cubicBezTo>
                    <a:pt x="498486" y="268286"/>
                    <a:pt x="573087" y="361948"/>
                    <a:pt x="666750" y="350836"/>
                  </a:cubicBezTo>
                  <a:cubicBezTo>
                    <a:pt x="658812" y="284161"/>
                    <a:pt x="541347" y="212725"/>
                    <a:pt x="642937" y="150811"/>
                  </a:cubicBezTo>
                  <a:cubicBezTo>
                    <a:pt x="766771" y="0"/>
                    <a:pt x="823912" y="58736"/>
                    <a:pt x="914400" y="12698"/>
                  </a:cubicBezTo>
                  <a:cubicBezTo>
                    <a:pt x="942975" y="134936"/>
                    <a:pt x="1076332" y="180974"/>
                    <a:pt x="1000125" y="379411"/>
                  </a:cubicBezTo>
                  <a:cubicBezTo>
                    <a:pt x="919170" y="458786"/>
                    <a:pt x="885825" y="395286"/>
                    <a:pt x="828675" y="403223"/>
                  </a:cubicBezTo>
                  <a:cubicBezTo>
                    <a:pt x="836612" y="479423"/>
                    <a:pt x="982671" y="507997"/>
                    <a:pt x="852487" y="631823"/>
                  </a:cubicBezTo>
                  <a:cubicBezTo>
                    <a:pt x="766771" y="787396"/>
                    <a:pt x="709612" y="657223"/>
                    <a:pt x="638175" y="669923"/>
                  </a:cubicBezTo>
                  <a:cubicBezTo>
                    <a:pt x="638175" y="730248"/>
                    <a:pt x="719147" y="790570"/>
                    <a:pt x="638175" y="850898"/>
                  </a:cubicBezTo>
                  <a:lnTo>
                    <a:pt x="0" y="116046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>
                <a:rot lat="18000000" lon="0" rev="20099999"/>
              </a:camera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4" name="Полилиния 293"/>
            <p:cNvSpPr/>
            <p:nvPr/>
          </p:nvSpPr>
          <p:spPr>
            <a:xfrm rot="1839986">
              <a:off x="523281" y="5784561"/>
              <a:ext cx="488006" cy="785225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5" name="24-конечная звезда 294"/>
            <p:cNvSpPr/>
            <p:nvPr/>
          </p:nvSpPr>
          <p:spPr>
            <a:xfrm>
              <a:off x="571472" y="5643578"/>
              <a:ext cx="357190" cy="285752"/>
            </a:xfrm>
            <a:prstGeom prst="star24">
              <a:avLst>
                <a:gd name="adj" fmla="val 43333"/>
              </a:avLst>
            </a:prstGeom>
            <a:solidFill>
              <a:srgbClr val="FFFF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h="38100"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4" name="Группа 295"/>
          <p:cNvGrpSpPr/>
          <p:nvPr/>
        </p:nvGrpSpPr>
        <p:grpSpPr>
          <a:xfrm>
            <a:off x="5715008" y="6197605"/>
            <a:ext cx="642942" cy="660395"/>
            <a:chOff x="214282" y="5643578"/>
            <a:chExt cx="1285884" cy="1017585"/>
          </a:xfrm>
        </p:grpSpPr>
        <p:sp>
          <p:nvSpPr>
            <p:cNvPr id="297" name="Полилиния 296"/>
            <p:cNvSpPr/>
            <p:nvPr/>
          </p:nvSpPr>
          <p:spPr>
            <a:xfrm>
              <a:off x="785786" y="5715016"/>
              <a:ext cx="714380" cy="946147"/>
            </a:xfrm>
            <a:custGeom>
              <a:avLst/>
              <a:gdLst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60461 h 1160461"/>
                <a:gd name="connsiteX1" fmla="*/ 228600 w 1000125"/>
                <a:gd name="connsiteY1" fmla="*/ 574673 h 1160461"/>
                <a:gd name="connsiteX2" fmla="*/ 404812 w 1000125"/>
                <a:gd name="connsiteY2" fmla="*/ 574673 h 1160461"/>
                <a:gd name="connsiteX3" fmla="*/ 385762 w 1000125"/>
                <a:gd name="connsiteY3" fmla="*/ 384173 h 1160461"/>
                <a:gd name="connsiteX4" fmla="*/ 666750 w 1000125"/>
                <a:gd name="connsiteY4" fmla="*/ 350836 h 1160461"/>
                <a:gd name="connsiteX5" fmla="*/ 642937 w 1000125"/>
                <a:gd name="connsiteY5" fmla="*/ 150811 h 1160461"/>
                <a:gd name="connsiteX6" fmla="*/ 914400 w 1000125"/>
                <a:gd name="connsiteY6" fmla="*/ 12698 h 1160461"/>
                <a:gd name="connsiteX7" fmla="*/ 1000125 w 1000125"/>
                <a:gd name="connsiteY7" fmla="*/ 379411 h 1160461"/>
                <a:gd name="connsiteX8" fmla="*/ 828675 w 1000125"/>
                <a:gd name="connsiteY8" fmla="*/ 403223 h 1160461"/>
                <a:gd name="connsiteX9" fmla="*/ 852487 w 1000125"/>
                <a:gd name="connsiteY9" fmla="*/ 631823 h 1160461"/>
                <a:gd name="connsiteX10" fmla="*/ 638175 w 1000125"/>
                <a:gd name="connsiteY10" fmla="*/ 669923 h 1160461"/>
                <a:gd name="connsiteX11" fmla="*/ 638175 w 1000125"/>
                <a:gd name="connsiteY11" fmla="*/ 850898 h 1160461"/>
                <a:gd name="connsiteX12" fmla="*/ 0 w 1000125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76332" h="1160461">
                  <a:moveTo>
                    <a:pt x="0" y="1160461"/>
                  </a:moveTo>
                  <a:lnTo>
                    <a:pt x="228600" y="574673"/>
                  </a:lnTo>
                  <a:cubicBezTo>
                    <a:pt x="282586" y="474659"/>
                    <a:pt x="346075" y="574673"/>
                    <a:pt x="404812" y="574673"/>
                  </a:cubicBezTo>
                  <a:cubicBezTo>
                    <a:pt x="398462" y="511173"/>
                    <a:pt x="315923" y="481010"/>
                    <a:pt x="385762" y="384173"/>
                  </a:cubicBezTo>
                  <a:cubicBezTo>
                    <a:pt x="498486" y="268286"/>
                    <a:pt x="573087" y="361948"/>
                    <a:pt x="666750" y="350836"/>
                  </a:cubicBezTo>
                  <a:cubicBezTo>
                    <a:pt x="658812" y="284161"/>
                    <a:pt x="541347" y="212725"/>
                    <a:pt x="642937" y="150811"/>
                  </a:cubicBezTo>
                  <a:cubicBezTo>
                    <a:pt x="766771" y="0"/>
                    <a:pt x="823912" y="58736"/>
                    <a:pt x="914400" y="12698"/>
                  </a:cubicBezTo>
                  <a:cubicBezTo>
                    <a:pt x="942975" y="134936"/>
                    <a:pt x="1076332" y="180974"/>
                    <a:pt x="1000125" y="379411"/>
                  </a:cubicBezTo>
                  <a:cubicBezTo>
                    <a:pt x="919170" y="458786"/>
                    <a:pt x="885825" y="395286"/>
                    <a:pt x="828675" y="403223"/>
                  </a:cubicBezTo>
                  <a:cubicBezTo>
                    <a:pt x="836612" y="479423"/>
                    <a:pt x="982671" y="507997"/>
                    <a:pt x="852487" y="631823"/>
                  </a:cubicBezTo>
                  <a:cubicBezTo>
                    <a:pt x="766771" y="787396"/>
                    <a:pt x="709612" y="657223"/>
                    <a:pt x="638175" y="669923"/>
                  </a:cubicBezTo>
                  <a:cubicBezTo>
                    <a:pt x="638175" y="730248"/>
                    <a:pt x="719147" y="790570"/>
                    <a:pt x="638175" y="850898"/>
                  </a:cubicBezTo>
                  <a:lnTo>
                    <a:pt x="0" y="116046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>
                <a:rot lat="20566233" lon="4218831" rev="19705992"/>
              </a:camera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8" name="Полилиния 297"/>
            <p:cNvSpPr/>
            <p:nvPr/>
          </p:nvSpPr>
          <p:spPr>
            <a:xfrm flipH="1">
              <a:off x="214282" y="5715016"/>
              <a:ext cx="714380" cy="946147"/>
            </a:xfrm>
            <a:custGeom>
              <a:avLst/>
              <a:gdLst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60461 h 1160461"/>
                <a:gd name="connsiteX1" fmla="*/ 228600 w 1000125"/>
                <a:gd name="connsiteY1" fmla="*/ 574673 h 1160461"/>
                <a:gd name="connsiteX2" fmla="*/ 404812 w 1000125"/>
                <a:gd name="connsiteY2" fmla="*/ 574673 h 1160461"/>
                <a:gd name="connsiteX3" fmla="*/ 385762 w 1000125"/>
                <a:gd name="connsiteY3" fmla="*/ 384173 h 1160461"/>
                <a:gd name="connsiteX4" fmla="*/ 666750 w 1000125"/>
                <a:gd name="connsiteY4" fmla="*/ 350836 h 1160461"/>
                <a:gd name="connsiteX5" fmla="*/ 642937 w 1000125"/>
                <a:gd name="connsiteY5" fmla="*/ 150811 h 1160461"/>
                <a:gd name="connsiteX6" fmla="*/ 914400 w 1000125"/>
                <a:gd name="connsiteY6" fmla="*/ 12698 h 1160461"/>
                <a:gd name="connsiteX7" fmla="*/ 1000125 w 1000125"/>
                <a:gd name="connsiteY7" fmla="*/ 379411 h 1160461"/>
                <a:gd name="connsiteX8" fmla="*/ 828675 w 1000125"/>
                <a:gd name="connsiteY8" fmla="*/ 403223 h 1160461"/>
                <a:gd name="connsiteX9" fmla="*/ 852487 w 1000125"/>
                <a:gd name="connsiteY9" fmla="*/ 631823 h 1160461"/>
                <a:gd name="connsiteX10" fmla="*/ 638175 w 1000125"/>
                <a:gd name="connsiteY10" fmla="*/ 669923 h 1160461"/>
                <a:gd name="connsiteX11" fmla="*/ 638175 w 1000125"/>
                <a:gd name="connsiteY11" fmla="*/ 850898 h 1160461"/>
                <a:gd name="connsiteX12" fmla="*/ 0 w 1000125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76332" h="1160461">
                  <a:moveTo>
                    <a:pt x="0" y="1160461"/>
                  </a:moveTo>
                  <a:lnTo>
                    <a:pt x="228600" y="574673"/>
                  </a:lnTo>
                  <a:cubicBezTo>
                    <a:pt x="282586" y="474659"/>
                    <a:pt x="346075" y="574673"/>
                    <a:pt x="404812" y="574673"/>
                  </a:cubicBezTo>
                  <a:cubicBezTo>
                    <a:pt x="398462" y="511173"/>
                    <a:pt x="315923" y="481010"/>
                    <a:pt x="385762" y="384173"/>
                  </a:cubicBezTo>
                  <a:cubicBezTo>
                    <a:pt x="498486" y="268286"/>
                    <a:pt x="573087" y="361948"/>
                    <a:pt x="666750" y="350836"/>
                  </a:cubicBezTo>
                  <a:cubicBezTo>
                    <a:pt x="658812" y="284161"/>
                    <a:pt x="541347" y="212725"/>
                    <a:pt x="642937" y="150811"/>
                  </a:cubicBezTo>
                  <a:cubicBezTo>
                    <a:pt x="766771" y="0"/>
                    <a:pt x="823912" y="58736"/>
                    <a:pt x="914400" y="12698"/>
                  </a:cubicBezTo>
                  <a:cubicBezTo>
                    <a:pt x="942975" y="134936"/>
                    <a:pt x="1076332" y="180974"/>
                    <a:pt x="1000125" y="379411"/>
                  </a:cubicBezTo>
                  <a:cubicBezTo>
                    <a:pt x="919170" y="458786"/>
                    <a:pt x="885825" y="395286"/>
                    <a:pt x="828675" y="403223"/>
                  </a:cubicBezTo>
                  <a:cubicBezTo>
                    <a:pt x="836612" y="479423"/>
                    <a:pt x="982671" y="507997"/>
                    <a:pt x="852487" y="631823"/>
                  </a:cubicBezTo>
                  <a:cubicBezTo>
                    <a:pt x="766771" y="787396"/>
                    <a:pt x="709612" y="657223"/>
                    <a:pt x="638175" y="669923"/>
                  </a:cubicBezTo>
                  <a:cubicBezTo>
                    <a:pt x="638175" y="730248"/>
                    <a:pt x="719147" y="790570"/>
                    <a:pt x="638175" y="850898"/>
                  </a:cubicBezTo>
                  <a:lnTo>
                    <a:pt x="0" y="116046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>
                <a:rot lat="18000000" lon="0" rev="20099999"/>
              </a:camera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9" name="Полилиния 298"/>
            <p:cNvSpPr/>
            <p:nvPr/>
          </p:nvSpPr>
          <p:spPr>
            <a:xfrm rot="1839986">
              <a:off x="523281" y="5784561"/>
              <a:ext cx="488006" cy="785225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0" name="24-конечная звезда 299"/>
            <p:cNvSpPr/>
            <p:nvPr/>
          </p:nvSpPr>
          <p:spPr>
            <a:xfrm>
              <a:off x="571472" y="5643578"/>
              <a:ext cx="357190" cy="285752"/>
            </a:xfrm>
            <a:prstGeom prst="star24">
              <a:avLst>
                <a:gd name="adj" fmla="val 43333"/>
              </a:avLst>
            </a:prstGeom>
            <a:solidFill>
              <a:srgbClr val="FFFF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h="38100"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0" name="Группа 305"/>
          <p:cNvGrpSpPr/>
          <p:nvPr/>
        </p:nvGrpSpPr>
        <p:grpSpPr>
          <a:xfrm>
            <a:off x="1214414" y="6197605"/>
            <a:ext cx="642942" cy="660395"/>
            <a:chOff x="214282" y="5643578"/>
            <a:chExt cx="1285884" cy="1017585"/>
          </a:xfrm>
        </p:grpSpPr>
        <p:sp>
          <p:nvSpPr>
            <p:cNvPr id="307" name="Полилиния 306"/>
            <p:cNvSpPr/>
            <p:nvPr/>
          </p:nvSpPr>
          <p:spPr>
            <a:xfrm>
              <a:off x="785786" y="5715016"/>
              <a:ext cx="714380" cy="946147"/>
            </a:xfrm>
            <a:custGeom>
              <a:avLst/>
              <a:gdLst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60461 h 1160461"/>
                <a:gd name="connsiteX1" fmla="*/ 228600 w 1000125"/>
                <a:gd name="connsiteY1" fmla="*/ 574673 h 1160461"/>
                <a:gd name="connsiteX2" fmla="*/ 404812 w 1000125"/>
                <a:gd name="connsiteY2" fmla="*/ 574673 h 1160461"/>
                <a:gd name="connsiteX3" fmla="*/ 385762 w 1000125"/>
                <a:gd name="connsiteY3" fmla="*/ 384173 h 1160461"/>
                <a:gd name="connsiteX4" fmla="*/ 666750 w 1000125"/>
                <a:gd name="connsiteY4" fmla="*/ 350836 h 1160461"/>
                <a:gd name="connsiteX5" fmla="*/ 642937 w 1000125"/>
                <a:gd name="connsiteY5" fmla="*/ 150811 h 1160461"/>
                <a:gd name="connsiteX6" fmla="*/ 914400 w 1000125"/>
                <a:gd name="connsiteY6" fmla="*/ 12698 h 1160461"/>
                <a:gd name="connsiteX7" fmla="*/ 1000125 w 1000125"/>
                <a:gd name="connsiteY7" fmla="*/ 379411 h 1160461"/>
                <a:gd name="connsiteX8" fmla="*/ 828675 w 1000125"/>
                <a:gd name="connsiteY8" fmla="*/ 403223 h 1160461"/>
                <a:gd name="connsiteX9" fmla="*/ 852487 w 1000125"/>
                <a:gd name="connsiteY9" fmla="*/ 631823 h 1160461"/>
                <a:gd name="connsiteX10" fmla="*/ 638175 w 1000125"/>
                <a:gd name="connsiteY10" fmla="*/ 669923 h 1160461"/>
                <a:gd name="connsiteX11" fmla="*/ 638175 w 1000125"/>
                <a:gd name="connsiteY11" fmla="*/ 850898 h 1160461"/>
                <a:gd name="connsiteX12" fmla="*/ 0 w 1000125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76332" h="1160461">
                  <a:moveTo>
                    <a:pt x="0" y="1160461"/>
                  </a:moveTo>
                  <a:lnTo>
                    <a:pt x="228600" y="574673"/>
                  </a:lnTo>
                  <a:cubicBezTo>
                    <a:pt x="282586" y="474659"/>
                    <a:pt x="346075" y="574673"/>
                    <a:pt x="404812" y="574673"/>
                  </a:cubicBezTo>
                  <a:cubicBezTo>
                    <a:pt x="398462" y="511173"/>
                    <a:pt x="315923" y="481010"/>
                    <a:pt x="385762" y="384173"/>
                  </a:cubicBezTo>
                  <a:cubicBezTo>
                    <a:pt x="498486" y="268286"/>
                    <a:pt x="573087" y="361948"/>
                    <a:pt x="666750" y="350836"/>
                  </a:cubicBezTo>
                  <a:cubicBezTo>
                    <a:pt x="658812" y="284161"/>
                    <a:pt x="541347" y="212725"/>
                    <a:pt x="642937" y="150811"/>
                  </a:cubicBezTo>
                  <a:cubicBezTo>
                    <a:pt x="766771" y="0"/>
                    <a:pt x="823912" y="58736"/>
                    <a:pt x="914400" y="12698"/>
                  </a:cubicBezTo>
                  <a:cubicBezTo>
                    <a:pt x="942975" y="134936"/>
                    <a:pt x="1076332" y="180974"/>
                    <a:pt x="1000125" y="379411"/>
                  </a:cubicBezTo>
                  <a:cubicBezTo>
                    <a:pt x="919170" y="458786"/>
                    <a:pt x="885825" y="395286"/>
                    <a:pt x="828675" y="403223"/>
                  </a:cubicBezTo>
                  <a:cubicBezTo>
                    <a:pt x="836612" y="479423"/>
                    <a:pt x="982671" y="507997"/>
                    <a:pt x="852487" y="631823"/>
                  </a:cubicBezTo>
                  <a:cubicBezTo>
                    <a:pt x="766771" y="787396"/>
                    <a:pt x="709612" y="657223"/>
                    <a:pt x="638175" y="669923"/>
                  </a:cubicBezTo>
                  <a:cubicBezTo>
                    <a:pt x="638175" y="730248"/>
                    <a:pt x="719147" y="790570"/>
                    <a:pt x="638175" y="850898"/>
                  </a:cubicBezTo>
                  <a:lnTo>
                    <a:pt x="0" y="116046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>
                <a:rot lat="20566233" lon="4218831" rev="19705992"/>
              </a:camera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8" name="Полилиния 307"/>
            <p:cNvSpPr/>
            <p:nvPr/>
          </p:nvSpPr>
          <p:spPr>
            <a:xfrm flipH="1">
              <a:off x="214282" y="5715016"/>
              <a:ext cx="714380" cy="946147"/>
            </a:xfrm>
            <a:custGeom>
              <a:avLst/>
              <a:gdLst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60461 h 1160461"/>
                <a:gd name="connsiteX1" fmla="*/ 228600 w 1000125"/>
                <a:gd name="connsiteY1" fmla="*/ 574673 h 1160461"/>
                <a:gd name="connsiteX2" fmla="*/ 404812 w 1000125"/>
                <a:gd name="connsiteY2" fmla="*/ 574673 h 1160461"/>
                <a:gd name="connsiteX3" fmla="*/ 385762 w 1000125"/>
                <a:gd name="connsiteY3" fmla="*/ 384173 h 1160461"/>
                <a:gd name="connsiteX4" fmla="*/ 666750 w 1000125"/>
                <a:gd name="connsiteY4" fmla="*/ 350836 h 1160461"/>
                <a:gd name="connsiteX5" fmla="*/ 642937 w 1000125"/>
                <a:gd name="connsiteY5" fmla="*/ 150811 h 1160461"/>
                <a:gd name="connsiteX6" fmla="*/ 914400 w 1000125"/>
                <a:gd name="connsiteY6" fmla="*/ 12698 h 1160461"/>
                <a:gd name="connsiteX7" fmla="*/ 1000125 w 1000125"/>
                <a:gd name="connsiteY7" fmla="*/ 379411 h 1160461"/>
                <a:gd name="connsiteX8" fmla="*/ 828675 w 1000125"/>
                <a:gd name="connsiteY8" fmla="*/ 403223 h 1160461"/>
                <a:gd name="connsiteX9" fmla="*/ 852487 w 1000125"/>
                <a:gd name="connsiteY9" fmla="*/ 631823 h 1160461"/>
                <a:gd name="connsiteX10" fmla="*/ 638175 w 1000125"/>
                <a:gd name="connsiteY10" fmla="*/ 669923 h 1160461"/>
                <a:gd name="connsiteX11" fmla="*/ 638175 w 1000125"/>
                <a:gd name="connsiteY11" fmla="*/ 850898 h 1160461"/>
                <a:gd name="connsiteX12" fmla="*/ 0 w 1000125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76332" h="1160461">
                  <a:moveTo>
                    <a:pt x="0" y="1160461"/>
                  </a:moveTo>
                  <a:lnTo>
                    <a:pt x="228600" y="574673"/>
                  </a:lnTo>
                  <a:cubicBezTo>
                    <a:pt x="282586" y="474659"/>
                    <a:pt x="346075" y="574673"/>
                    <a:pt x="404812" y="574673"/>
                  </a:cubicBezTo>
                  <a:cubicBezTo>
                    <a:pt x="398462" y="511173"/>
                    <a:pt x="315923" y="481010"/>
                    <a:pt x="385762" y="384173"/>
                  </a:cubicBezTo>
                  <a:cubicBezTo>
                    <a:pt x="498486" y="268286"/>
                    <a:pt x="573087" y="361948"/>
                    <a:pt x="666750" y="350836"/>
                  </a:cubicBezTo>
                  <a:cubicBezTo>
                    <a:pt x="658812" y="284161"/>
                    <a:pt x="541347" y="212725"/>
                    <a:pt x="642937" y="150811"/>
                  </a:cubicBezTo>
                  <a:cubicBezTo>
                    <a:pt x="766771" y="0"/>
                    <a:pt x="823912" y="58736"/>
                    <a:pt x="914400" y="12698"/>
                  </a:cubicBezTo>
                  <a:cubicBezTo>
                    <a:pt x="942975" y="134936"/>
                    <a:pt x="1076332" y="180974"/>
                    <a:pt x="1000125" y="379411"/>
                  </a:cubicBezTo>
                  <a:cubicBezTo>
                    <a:pt x="919170" y="458786"/>
                    <a:pt x="885825" y="395286"/>
                    <a:pt x="828675" y="403223"/>
                  </a:cubicBezTo>
                  <a:cubicBezTo>
                    <a:pt x="836612" y="479423"/>
                    <a:pt x="982671" y="507997"/>
                    <a:pt x="852487" y="631823"/>
                  </a:cubicBezTo>
                  <a:cubicBezTo>
                    <a:pt x="766771" y="787396"/>
                    <a:pt x="709612" y="657223"/>
                    <a:pt x="638175" y="669923"/>
                  </a:cubicBezTo>
                  <a:cubicBezTo>
                    <a:pt x="638175" y="730248"/>
                    <a:pt x="719147" y="790570"/>
                    <a:pt x="638175" y="850898"/>
                  </a:cubicBezTo>
                  <a:lnTo>
                    <a:pt x="0" y="116046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>
                <a:rot lat="18000000" lon="0" rev="20099999"/>
              </a:camera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9" name="Полилиния 308"/>
            <p:cNvSpPr/>
            <p:nvPr/>
          </p:nvSpPr>
          <p:spPr>
            <a:xfrm rot="1839986">
              <a:off x="523281" y="5784561"/>
              <a:ext cx="488006" cy="785225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0" name="24-конечная звезда 309"/>
            <p:cNvSpPr/>
            <p:nvPr/>
          </p:nvSpPr>
          <p:spPr>
            <a:xfrm>
              <a:off x="571472" y="5643578"/>
              <a:ext cx="357190" cy="285752"/>
            </a:xfrm>
            <a:prstGeom prst="star24">
              <a:avLst>
                <a:gd name="adj" fmla="val 43333"/>
              </a:avLst>
            </a:prstGeom>
            <a:solidFill>
              <a:srgbClr val="FFFF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h="38100"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4" name="Группа 310"/>
          <p:cNvGrpSpPr/>
          <p:nvPr/>
        </p:nvGrpSpPr>
        <p:grpSpPr>
          <a:xfrm>
            <a:off x="2500298" y="6197605"/>
            <a:ext cx="642942" cy="660395"/>
            <a:chOff x="214282" y="5643578"/>
            <a:chExt cx="1285884" cy="1017585"/>
          </a:xfrm>
        </p:grpSpPr>
        <p:sp>
          <p:nvSpPr>
            <p:cNvPr id="312" name="Полилиния 311"/>
            <p:cNvSpPr/>
            <p:nvPr/>
          </p:nvSpPr>
          <p:spPr>
            <a:xfrm>
              <a:off x="785786" y="5715016"/>
              <a:ext cx="714380" cy="946147"/>
            </a:xfrm>
            <a:custGeom>
              <a:avLst/>
              <a:gdLst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60461 h 1160461"/>
                <a:gd name="connsiteX1" fmla="*/ 228600 w 1000125"/>
                <a:gd name="connsiteY1" fmla="*/ 574673 h 1160461"/>
                <a:gd name="connsiteX2" fmla="*/ 404812 w 1000125"/>
                <a:gd name="connsiteY2" fmla="*/ 574673 h 1160461"/>
                <a:gd name="connsiteX3" fmla="*/ 385762 w 1000125"/>
                <a:gd name="connsiteY3" fmla="*/ 384173 h 1160461"/>
                <a:gd name="connsiteX4" fmla="*/ 666750 w 1000125"/>
                <a:gd name="connsiteY4" fmla="*/ 350836 h 1160461"/>
                <a:gd name="connsiteX5" fmla="*/ 642937 w 1000125"/>
                <a:gd name="connsiteY5" fmla="*/ 150811 h 1160461"/>
                <a:gd name="connsiteX6" fmla="*/ 914400 w 1000125"/>
                <a:gd name="connsiteY6" fmla="*/ 12698 h 1160461"/>
                <a:gd name="connsiteX7" fmla="*/ 1000125 w 1000125"/>
                <a:gd name="connsiteY7" fmla="*/ 379411 h 1160461"/>
                <a:gd name="connsiteX8" fmla="*/ 828675 w 1000125"/>
                <a:gd name="connsiteY8" fmla="*/ 403223 h 1160461"/>
                <a:gd name="connsiteX9" fmla="*/ 852487 w 1000125"/>
                <a:gd name="connsiteY9" fmla="*/ 631823 h 1160461"/>
                <a:gd name="connsiteX10" fmla="*/ 638175 w 1000125"/>
                <a:gd name="connsiteY10" fmla="*/ 669923 h 1160461"/>
                <a:gd name="connsiteX11" fmla="*/ 638175 w 1000125"/>
                <a:gd name="connsiteY11" fmla="*/ 850898 h 1160461"/>
                <a:gd name="connsiteX12" fmla="*/ 0 w 1000125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76332" h="1160461">
                  <a:moveTo>
                    <a:pt x="0" y="1160461"/>
                  </a:moveTo>
                  <a:lnTo>
                    <a:pt x="228600" y="574673"/>
                  </a:lnTo>
                  <a:cubicBezTo>
                    <a:pt x="282586" y="474659"/>
                    <a:pt x="346075" y="574673"/>
                    <a:pt x="404812" y="574673"/>
                  </a:cubicBezTo>
                  <a:cubicBezTo>
                    <a:pt x="398462" y="511173"/>
                    <a:pt x="315923" y="481010"/>
                    <a:pt x="385762" y="384173"/>
                  </a:cubicBezTo>
                  <a:cubicBezTo>
                    <a:pt x="498486" y="268286"/>
                    <a:pt x="573087" y="361948"/>
                    <a:pt x="666750" y="350836"/>
                  </a:cubicBezTo>
                  <a:cubicBezTo>
                    <a:pt x="658812" y="284161"/>
                    <a:pt x="541347" y="212725"/>
                    <a:pt x="642937" y="150811"/>
                  </a:cubicBezTo>
                  <a:cubicBezTo>
                    <a:pt x="766771" y="0"/>
                    <a:pt x="823912" y="58736"/>
                    <a:pt x="914400" y="12698"/>
                  </a:cubicBezTo>
                  <a:cubicBezTo>
                    <a:pt x="942975" y="134936"/>
                    <a:pt x="1076332" y="180974"/>
                    <a:pt x="1000125" y="379411"/>
                  </a:cubicBezTo>
                  <a:cubicBezTo>
                    <a:pt x="919170" y="458786"/>
                    <a:pt x="885825" y="395286"/>
                    <a:pt x="828675" y="403223"/>
                  </a:cubicBezTo>
                  <a:cubicBezTo>
                    <a:pt x="836612" y="479423"/>
                    <a:pt x="982671" y="507997"/>
                    <a:pt x="852487" y="631823"/>
                  </a:cubicBezTo>
                  <a:cubicBezTo>
                    <a:pt x="766771" y="787396"/>
                    <a:pt x="709612" y="657223"/>
                    <a:pt x="638175" y="669923"/>
                  </a:cubicBezTo>
                  <a:cubicBezTo>
                    <a:pt x="638175" y="730248"/>
                    <a:pt x="719147" y="790570"/>
                    <a:pt x="638175" y="850898"/>
                  </a:cubicBezTo>
                  <a:lnTo>
                    <a:pt x="0" y="116046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>
                <a:rot lat="20566233" lon="4218831" rev="19705992"/>
              </a:camera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3" name="Полилиния 312"/>
            <p:cNvSpPr/>
            <p:nvPr/>
          </p:nvSpPr>
          <p:spPr>
            <a:xfrm flipH="1">
              <a:off x="214282" y="5715016"/>
              <a:ext cx="714380" cy="946147"/>
            </a:xfrm>
            <a:custGeom>
              <a:avLst/>
              <a:gdLst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60461 h 1160461"/>
                <a:gd name="connsiteX1" fmla="*/ 228600 w 1000125"/>
                <a:gd name="connsiteY1" fmla="*/ 574673 h 1160461"/>
                <a:gd name="connsiteX2" fmla="*/ 404812 w 1000125"/>
                <a:gd name="connsiteY2" fmla="*/ 574673 h 1160461"/>
                <a:gd name="connsiteX3" fmla="*/ 385762 w 1000125"/>
                <a:gd name="connsiteY3" fmla="*/ 384173 h 1160461"/>
                <a:gd name="connsiteX4" fmla="*/ 666750 w 1000125"/>
                <a:gd name="connsiteY4" fmla="*/ 350836 h 1160461"/>
                <a:gd name="connsiteX5" fmla="*/ 642937 w 1000125"/>
                <a:gd name="connsiteY5" fmla="*/ 150811 h 1160461"/>
                <a:gd name="connsiteX6" fmla="*/ 914400 w 1000125"/>
                <a:gd name="connsiteY6" fmla="*/ 12698 h 1160461"/>
                <a:gd name="connsiteX7" fmla="*/ 1000125 w 1000125"/>
                <a:gd name="connsiteY7" fmla="*/ 379411 h 1160461"/>
                <a:gd name="connsiteX8" fmla="*/ 828675 w 1000125"/>
                <a:gd name="connsiteY8" fmla="*/ 403223 h 1160461"/>
                <a:gd name="connsiteX9" fmla="*/ 852487 w 1000125"/>
                <a:gd name="connsiteY9" fmla="*/ 631823 h 1160461"/>
                <a:gd name="connsiteX10" fmla="*/ 638175 w 1000125"/>
                <a:gd name="connsiteY10" fmla="*/ 669923 h 1160461"/>
                <a:gd name="connsiteX11" fmla="*/ 638175 w 1000125"/>
                <a:gd name="connsiteY11" fmla="*/ 850898 h 1160461"/>
                <a:gd name="connsiteX12" fmla="*/ 0 w 1000125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76332" h="1160461">
                  <a:moveTo>
                    <a:pt x="0" y="1160461"/>
                  </a:moveTo>
                  <a:lnTo>
                    <a:pt x="228600" y="574673"/>
                  </a:lnTo>
                  <a:cubicBezTo>
                    <a:pt x="282586" y="474659"/>
                    <a:pt x="346075" y="574673"/>
                    <a:pt x="404812" y="574673"/>
                  </a:cubicBezTo>
                  <a:cubicBezTo>
                    <a:pt x="398462" y="511173"/>
                    <a:pt x="315923" y="481010"/>
                    <a:pt x="385762" y="384173"/>
                  </a:cubicBezTo>
                  <a:cubicBezTo>
                    <a:pt x="498486" y="268286"/>
                    <a:pt x="573087" y="361948"/>
                    <a:pt x="666750" y="350836"/>
                  </a:cubicBezTo>
                  <a:cubicBezTo>
                    <a:pt x="658812" y="284161"/>
                    <a:pt x="541347" y="212725"/>
                    <a:pt x="642937" y="150811"/>
                  </a:cubicBezTo>
                  <a:cubicBezTo>
                    <a:pt x="766771" y="0"/>
                    <a:pt x="823912" y="58736"/>
                    <a:pt x="914400" y="12698"/>
                  </a:cubicBezTo>
                  <a:cubicBezTo>
                    <a:pt x="942975" y="134936"/>
                    <a:pt x="1076332" y="180974"/>
                    <a:pt x="1000125" y="379411"/>
                  </a:cubicBezTo>
                  <a:cubicBezTo>
                    <a:pt x="919170" y="458786"/>
                    <a:pt x="885825" y="395286"/>
                    <a:pt x="828675" y="403223"/>
                  </a:cubicBezTo>
                  <a:cubicBezTo>
                    <a:pt x="836612" y="479423"/>
                    <a:pt x="982671" y="507997"/>
                    <a:pt x="852487" y="631823"/>
                  </a:cubicBezTo>
                  <a:cubicBezTo>
                    <a:pt x="766771" y="787396"/>
                    <a:pt x="709612" y="657223"/>
                    <a:pt x="638175" y="669923"/>
                  </a:cubicBezTo>
                  <a:cubicBezTo>
                    <a:pt x="638175" y="730248"/>
                    <a:pt x="719147" y="790570"/>
                    <a:pt x="638175" y="850898"/>
                  </a:cubicBezTo>
                  <a:lnTo>
                    <a:pt x="0" y="116046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>
                <a:rot lat="18000000" lon="0" rev="20099999"/>
              </a:camera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4" name="Полилиния 313"/>
            <p:cNvSpPr/>
            <p:nvPr/>
          </p:nvSpPr>
          <p:spPr>
            <a:xfrm rot="1839986">
              <a:off x="523281" y="5784561"/>
              <a:ext cx="488006" cy="785225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5" name="24-конечная звезда 314"/>
            <p:cNvSpPr/>
            <p:nvPr/>
          </p:nvSpPr>
          <p:spPr>
            <a:xfrm>
              <a:off x="571472" y="5643578"/>
              <a:ext cx="357190" cy="285752"/>
            </a:xfrm>
            <a:prstGeom prst="star24">
              <a:avLst>
                <a:gd name="adj" fmla="val 43333"/>
              </a:avLst>
            </a:prstGeom>
            <a:solidFill>
              <a:srgbClr val="FFFF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h="38100"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16" name="Овал 315"/>
          <p:cNvSpPr/>
          <p:nvPr/>
        </p:nvSpPr>
        <p:spPr>
          <a:xfrm>
            <a:off x="285720" y="5615002"/>
            <a:ext cx="71438" cy="71438"/>
          </a:xfrm>
          <a:prstGeom prst="ellipse">
            <a:avLst/>
          </a:prstGeom>
          <a:solidFill>
            <a:srgbClr val="FFFF00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7" name="Овал 316"/>
          <p:cNvSpPr/>
          <p:nvPr/>
        </p:nvSpPr>
        <p:spPr>
          <a:xfrm>
            <a:off x="642910" y="5757878"/>
            <a:ext cx="71438" cy="71438"/>
          </a:xfrm>
          <a:prstGeom prst="ellipse">
            <a:avLst/>
          </a:prstGeom>
          <a:solidFill>
            <a:srgbClr val="FFFF00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8" name="Овал 317"/>
          <p:cNvSpPr/>
          <p:nvPr/>
        </p:nvSpPr>
        <p:spPr>
          <a:xfrm>
            <a:off x="1428728" y="5615002"/>
            <a:ext cx="71438" cy="71438"/>
          </a:xfrm>
          <a:prstGeom prst="ellipse">
            <a:avLst/>
          </a:prstGeom>
          <a:solidFill>
            <a:srgbClr val="FFFF00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9" name="Овал 318"/>
          <p:cNvSpPr/>
          <p:nvPr/>
        </p:nvSpPr>
        <p:spPr>
          <a:xfrm>
            <a:off x="1142976" y="5829316"/>
            <a:ext cx="71438" cy="71438"/>
          </a:xfrm>
          <a:prstGeom prst="ellipse">
            <a:avLst/>
          </a:prstGeom>
          <a:solidFill>
            <a:srgbClr val="FFFF00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0" name="Овал 319"/>
          <p:cNvSpPr/>
          <p:nvPr/>
        </p:nvSpPr>
        <p:spPr>
          <a:xfrm>
            <a:off x="1571604" y="6043630"/>
            <a:ext cx="71438" cy="71438"/>
          </a:xfrm>
          <a:prstGeom prst="ellipse">
            <a:avLst/>
          </a:prstGeom>
          <a:solidFill>
            <a:srgbClr val="FFFF00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1" name="Овал 320"/>
          <p:cNvSpPr/>
          <p:nvPr/>
        </p:nvSpPr>
        <p:spPr>
          <a:xfrm>
            <a:off x="2143108" y="5829316"/>
            <a:ext cx="71438" cy="71438"/>
          </a:xfrm>
          <a:prstGeom prst="ellipse">
            <a:avLst/>
          </a:prstGeom>
          <a:solidFill>
            <a:srgbClr val="FFFF00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2" name="Овал 321"/>
          <p:cNvSpPr/>
          <p:nvPr/>
        </p:nvSpPr>
        <p:spPr>
          <a:xfrm>
            <a:off x="2643174" y="5686440"/>
            <a:ext cx="71438" cy="71438"/>
          </a:xfrm>
          <a:prstGeom prst="ellipse">
            <a:avLst/>
          </a:prstGeom>
          <a:solidFill>
            <a:srgbClr val="FFFF00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3" name="Овал 322"/>
          <p:cNvSpPr/>
          <p:nvPr/>
        </p:nvSpPr>
        <p:spPr>
          <a:xfrm>
            <a:off x="3428992" y="5757878"/>
            <a:ext cx="71438" cy="71438"/>
          </a:xfrm>
          <a:prstGeom prst="ellipse">
            <a:avLst/>
          </a:prstGeom>
          <a:solidFill>
            <a:srgbClr val="FFFF00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4" name="Овал 323"/>
          <p:cNvSpPr/>
          <p:nvPr/>
        </p:nvSpPr>
        <p:spPr>
          <a:xfrm>
            <a:off x="4429124" y="5686440"/>
            <a:ext cx="71438" cy="71438"/>
          </a:xfrm>
          <a:prstGeom prst="ellipse">
            <a:avLst/>
          </a:prstGeom>
          <a:solidFill>
            <a:srgbClr val="FFFF00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5" name="Овал 324"/>
          <p:cNvSpPr/>
          <p:nvPr/>
        </p:nvSpPr>
        <p:spPr>
          <a:xfrm>
            <a:off x="4000496" y="5829316"/>
            <a:ext cx="71438" cy="71438"/>
          </a:xfrm>
          <a:prstGeom prst="ellipse">
            <a:avLst/>
          </a:prstGeom>
          <a:solidFill>
            <a:srgbClr val="FFFF00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6" name="Овал 325"/>
          <p:cNvSpPr/>
          <p:nvPr/>
        </p:nvSpPr>
        <p:spPr>
          <a:xfrm>
            <a:off x="5214942" y="5757878"/>
            <a:ext cx="71438" cy="71438"/>
          </a:xfrm>
          <a:prstGeom prst="ellipse">
            <a:avLst/>
          </a:prstGeom>
          <a:solidFill>
            <a:srgbClr val="FFFF00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7" name="Овал 326"/>
          <p:cNvSpPr/>
          <p:nvPr/>
        </p:nvSpPr>
        <p:spPr>
          <a:xfrm>
            <a:off x="5857884" y="5615002"/>
            <a:ext cx="71438" cy="71438"/>
          </a:xfrm>
          <a:prstGeom prst="ellipse">
            <a:avLst/>
          </a:prstGeom>
          <a:solidFill>
            <a:srgbClr val="FFFF00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8" name="Овал 327"/>
          <p:cNvSpPr/>
          <p:nvPr/>
        </p:nvSpPr>
        <p:spPr>
          <a:xfrm>
            <a:off x="6643702" y="5829316"/>
            <a:ext cx="71438" cy="71438"/>
          </a:xfrm>
          <a:prstGeom prst="ellipse">
            <a:avLst/>
          </a:prstGeom>
          <a:solidFill>
            <a:srgbClr val="FFFF00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9" name="Овал 328"/>
          <p:cNvSpPr/>
          <p:nvPr/>
        </p:nvSpPr>
        <p:spPr>
          <a:xfrm>
            <a:off x="7429520" y="5972192"/>
            <a:ext cx="71438" cy="71438"/>
          </a:xfrm>
          <a:prstGeom prst="ellipse">
            <a:avLst/>
          </a:prstGeom>
          <a:solidFill>
            <a:srgbClr val="FFFF00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0" name="Овал 329"/>
          <p:cNvSpPr/>
          <p:nvPr/>
        </p:nvSpPr>
        <p:spPr>
          <a:xfrm>
            <a:off x="8929718" y="5686440"/>
            <a:ext cx="71438" cy="71438"/>
          </a:xfrm>
          <a:prstGeom prst="ellipse">
            <a:avLst/>
          </a:prstGeom>
          <a:solidFill>
            <a:srgbClr val="FFFF00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1" name="Овал 330"/>
          <p:cNvSpPr/>
          <p:nvPr/>
        </p:nvSpPr>
        <p:spPr>
          <a:xfrm>
            <a:off x="8572528" y="5829316"/>
            <a:ext cx="71438" cy="71438"/>
          </a:xfrm>
          <a:prstGeom prst="ellipse">
            <a:avLst/>
          </a:prstGeom>
          <a:solidFill>
            <a:srgbClr val="FFCCFF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2" name="Овал 331"/>
          <p:cNvSpPr/>
          <p:nvPr/>
        </p:nvSpPr>
        <p:spPr>
          <a:xfrm>
            <a:off x="8001024" y="5900754"/>
            <a:ext cx="71438" cy="71438"/>
          </a:xfrm>
          <a:prstGeom prst="ellipse">
            <a:avLst/>
          </a:prstGeom>
          <a:solidFill>
            <a:srgbClr val="FFCCFF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3" name="Овал 332"/>
          <p:cNvSpPr/>
          <p:nvPr/>
        </p:nvSpPr>
        <p:spPr>
          <a:xfrm>
            <a:off x="7072330" y="5829316"/>
            <a:ext cx="71438" cy="71438"/>
          </a:xfrm>
          <a:prstGeom prst="ellipse">
            <a:avLst/>
          </a:prstGeom>
          <a:solidFill>
            <a:srgbClr val="FFCCFF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4" name="Овал 333"/>
          <p:cNvSpPr/>
          <p:nvPr/>
        </p:nvSpPr>
        <p:spPr>
          <a:xfrm>
            <a:off x="6429388" y="5615002"/>
            <a:ext cx="71438" cy="71438"/>
          </a:xfrm>
          <a:prstGeom prst="ellipse">
            <a:avLst/>
          </a:prstGeom>
          <a:solidFill>
            <a:srgbClr val="FFCCFF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5" name="Овал 334"/>
          <p:cNvSpPr/>
          <p:nvPr/>
        </p:nvSpPr>
        <p:spPr>
          <a:xfrm>
            <a:off x="6072198" y="5829316"/>
            <a:ext cx="71438" cy="71438"/>
          </a:xfrm>
          <a:prstGeom prst="ellipse">
            <a:avLst/>
          </a:prstGeom>
          <a:solidFill>
            <a:srgbClr val="FFCCFF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6" name="Овал 335"/>
          <p:cNvSpPr/>
          <p:nvPr/>
        </p:nvSpPr>
        <p:spPr>
          <a:xfrm>
            <a:off x="5500694" y="5757878"/>
            <a:ext cx="71438" cy="71438"/>
          </a:xfrm>
          <a:prstGeom prst="ellipse">
            <a:avLst/>
          </a:prstGeom>
          <a:solidFill>
            <a:srgbClr val="FFCCFF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7" name="Овал 336"/>
          <p:cNvSpPr/>
          <p:nvPr/>
        </p:nvSpPr>
        <p:spPr>
          <a:xfrm>
            <a:off x="4786314" y="5615002"/>
            <a:ext cx="71438" cy="71438"/>
          </a:xfrm>
          <a:prstGeom prst="ellipse">
            <a:avLst/>
          </a:prstGeom>
          <a:solidFill>
            <a:srgbClr val="FFCCFF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8" name="Овал 337"/>
          <p:cNvSpPr/>
          <p:nvPr/>
        </p:nvSpPr>
        <p:spPr>
          <a:xfrm>
            <a:off x="3857620" y="5686440"/>
            <a:ext cx="71438" cy="71438"/>
          </a:xfrm>
          <a:prstGeom prst="ellipse">
            <a:avLst/>
          </a:prstGeom>
          <a:solidFill>
            <a:srgbClr val="FFCCFF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9" name="Овал 338"/>
          <p:cNvSpPr/>
          <p:nvPr/>
        </p:nvSpPr>
        <p:spPr>
          <a:xfrm>
            <a:off x="2928926" y="5829316"/>
            <a:ext cx="71438" cy="71438"/>
          </a:xfrm>
          <a:prstGeom prst="ellipse">
            <a:avLst/>
          </a:prstGeom>
          <a:solidFill>
            <a:srgbClr val="FFCCFF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0" name="Овал 339"/>
          <p:cNvSpPr/>
          <p:nvPr/>
        </p:nvSpPr>
        <p:spPr>
          <a:xfrm>
            <a:off x="1785918" y="5686440"/>
            <a:ext cx="71438" cy="71438"/>
          </a:xfrm>
          <a:prstGeom prst="ellipse">
            <a:avLst/>
          </a:prstGeom>
          <a:solidFill>
            <a:srgbClr val="FFCCFF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1" name="Овал 340"/>
          <p:cNvSpPr/>
          <p:nvPr/>
        </p:nvSpPr>
        <p:spPr>
          <a:xfrm>
            <a:off x="1000100" y="6115068"/>
            <a:ext cx="71438" cy="71438"/>
          </a:xfrm>
          <a:prstGeom prst="ellipse">
            <a:avLst/>
          </a:prstGeom>
          <a:solidFill>
            <a:srgbClr val="FFCCFF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31" name="Группа 355"/>
          <p:cNvGrpSpPr/>
          <p:nvPr/>
        </p:nvGrpSpPr>
        <p:grpSpPr>
          <a:xfrm rot="3478556">
            <a:off x="156922" y="6491361"/>
            <a:ext cx="250390" cy="340455"/>
            <a:chOff x="2857488" y="4883951"/>
            <a:chExt cx="571504" cy="903297"/>
          </a:xfrm>
        </p:grpSpPr>
        <p:sp>
          <p:nvSpPr>
            <p:cNvPr id="346" name="Овал 345"/>
            <p:cNvSpPr/>
            <p:nvPr/>
          </p:nvSpPr>
          <p:spPr>
            <a:xfrm>
              <a:off x="3000364" y="4929198"/>
              <a:ext cx="285752" cy="1428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2" name="Овал 341"/>
            <p:cNvSpPr/>
            <p:nvPr/>
          </p:nvSpPr>
          <p:spPr>
            <a:xfrm>
              <a:off x="2857488" y="5000636"/>
              <a:ext cx="571504" cy="785818"/>
            </a:xfrm>
            <a:prstGeom prst="ellipse">
              <a:avLst/>
            </a:prstGeom>
            <a:solidFill>
              <a:srgbClr val="A50021"/>
            </a:solidFill>
            <a:ln w="6350"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 prstMaterial="plastic">
              <a:bevelT w="260350" h="127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344" name="Прямая соединительная линия 343"/>
            <p:cNvCxnSpPr>
              <a:stCxn id="342" idx="0"/>
              <a:endCxn id="342" idx="4"/>
            </p:cNvCxnSpPr>
            <p:nvPr/>
          </p:nvCxnSpPr>
          <p:spPr>
            <a:xfrm rot="16200000" flipH="1">
              <a:off x="2750331" y="5393545"/>
              <a:ext cx="785818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7" name="Овал 346"/>
            <p:cNvSpPr/>
            <p:nvPr/>
          </p:nvSpPr>
          <p:spPr>
            <a:xfrm>
              <a:off x="3069421" y="4883951"/>
              <a:ext cx="142876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8" name="Овал 347"/>
            <p:cNvSpPr/>
            <p:nvPr/>
          </p:nvSpPr>
          <p:spPr>
            <a:xfrm>
              <a:off x="3000364" y="5143512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9" name="Овал 348"/>
            <p:cNvSpPr/>
            <p:nvPr/>
          </p:nvSpPr>
          <p:spPr>
            <a:xfrm>
              <a:off x="2928926" y="5286388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0" name="Овал 349"/>
            <p:cNvSpPr/>
            <p:nvPr/>
          </p:nvSpPr>
          <p:spPr>
            <a:xfrm>
              <a:off x="2928926" y="5429264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1" name="Овал 350"/>
            <p:cNvSpPr/>
            <p:nvPr/>
          </p:nvSpPr>
          <p:spPr>
            <a:xfrm>
              <a:off x="3000364" y="5572140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2" name="Овал 351"/>
            <p:cNvSpPr/>
            <p:nvPr/>
          </p:nvSpPr>
          <p:spPr>
            <a:xfrm>
              <a:off x="3214678" y="5143512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3" name="Овал 352"/>
            <p:cNvSpPr/>
            <p:nvPr/>
          </p:nvSpPr>
          <p:spPr>
            <a:xfrm>
              <a:off x="3286116" y="5286388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4" name="Овал 353"/>
            <p:cNvSpPr/>
            <p:nvPr/>
          </p:nvSpPr>
          <p:spPr>
            <a:xfrm>
              <a:off x="3286116" y="5429264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5" name="Овал 354"/>
            <p:cNvSpPr/>
            <p:nvPr/>
          </p:nvSpPr>
          <p:spPr>
            <a:xfrm>
              <a:off x="3214678" y="5572140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4" name="Группа 369"/>
          <p:cNvGrpSpPr/>
          <p:nvPr/>
        </p:nvGrpSpPr>
        <p:grpSpPr>
          <a:xfrm rot="1300059">
            <a:off x="4697443" y="6483348"/>
            <a:ext cx="250390" cy="340455"/>
            <a:chOff x="2857488" y="4883951"/>
            <a:chExt cx="571504" cy="903297"/>
          </a:xfrm>
        </p:grpSpPr>
        <p:sp>
          <p:nvSpPr>
            <p:cNvPr id="371" name="Овал 370"/>
            <p:cNvSpPr/>
            <p:nvPr/>
          </p:nvSpPr>
          <p:spPr>
            <a:xfrm>
              <a:off x="3000364" y="4929198"/>
              <a:ext cx="285752" cy="1428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2" name="Овал 371"/>
            <p:cNvSpPr/>
            <p:nvPr/>
          </p:nvSpPr>
          <p:spPr>
            <a:xfrm>
              <a:off x="2857488" y="5000636"/>
              <a:ext cx="571504" cy="785818"/>
            </a:xfrm>
            <a:prstGeom prst="ellipse">
              <a:avLst/>
            </a:prstGeom>
            <a:solidFill>
              <a:srgbClr val="A50021"/>
            </a:solidFill>
            <a:ln w="6350"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 prstMaterial="plastic">
              <a:bevelT w="260350" h="127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373" name="Прямая соединительная линия 372"/>
            <p:cNvCxnSpPr>
              <a:stCxn id="372" idx="0"/>
              <a:endCxn id="372" idx="4"/>
            </p:cNvCxnSpPr>
            <p:nvPr/>
          </p:nvCxnSpPr>
          <p:spPr>
            <a:xfrm rot="16200000" flipH="1">
              <a:off x="2750331" y="5393545"/>
              <a:ext cx="785818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4" name="Овал 373"/>
            <p:cNvSpPr/>
            <p:nvPr/>
          </p:nvSpPr>
          <p:spPr>
            <a:xfrm>
              <a:off x="3069421" y="4883951"/>
              <a:ext cx="142876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5" name="Овал 374"/>
            <p:cNvSpPr/>
            <p:nvPr/>
          </p:nvSpPr>
          <p:spPr>
            <a:xfrm>
              <a:off x="3000364" y="5143512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6" name="Овал 375"/>
            <p:cNvSpPr/>
            <p:nvPr/>
          </p:nvSpPr>
          <p:spPr>
            <a:xfrm>
              <a:off x="2928926" y="5286388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7" name="Овал 376"/>
            <p:cNvSpPr/>
            <p:nvPr/>
          </p:nvSpPr>
          <p:spPr>
            <a:xfrm>
              <a:off x="2928926" y="5429264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8" name="Овал 377"/>
            <p:cNvSpPr/>
            <p:nvPr/>
          </p:nvSpPr>
          <p:spPr>
            <a:xfrm>
              <a:off x="3000364" y="5572140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9" name="Овал 378"/>
            <p:cNvSpPr/>
            <p:nvPr/>
          </p:nvSpPr>
          <p:spPr>
            <a:xfrm>
              <a:off x="3214678" y="5143512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0" name="Овал 379"/>
            <p:cNvSpPr/>
            <p:nvPr/>
          </p:nvSpPr>
          <p:spPr>
            <a:xfrm>
              <a:off x="3286116" y="5286388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1" name="Овал 380"/>
            <p:cNvSpPr/>
            <p:nvPr/>
          </p:nvSpPr>
          <p:spPr>
            <a:xfrm>
              <a:off x="3286116" y="5429264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2" name="Овал 381"/>
            <p:cNvSpPr/>
            <p:nvPr/>
          </p:nvSpPr>
          <p:spPr>
            <a:xfrm>
              <a:off x="3214678" y="5572140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89" name="Полилиния 388"/>
          <p:cNvSpPr/>
          <p:nvPr/>
        </p:nvSpPr>
        <p:spPr>
          <a:xfrm>
            <a:off x="262759" y="3247697"/>
            <a:ext cx="308713" cy="109866"/>
          </a:xfrm>
          <a:custGeom>
            <a:avLst/>
            <a:gdLst>
              <a:gd name="connsiteX0" fmla="*/ 0 w 420413"/>
              <a:gd name="connsiteY0" fmla="*/ 0 h 287282"/>
              <a:gd name="connsiteX1" fmla="*/ 220717 w 420413"/>
              <a:gd name="connsiteY1" fmla="*/ 283779 h 287282"/>
              <a:gd name="connsiteX2" fmla="*/ 420413 w 420413"/>
              <a:gd name="connsiteY2" fmla="*/ 21020 h 287282"/>
              <a:gd name="connsiteX0" fmla="*/ 0 w 420413"/>
              <a:gd name="connsiteY0" fmla="*/ 0 h 283779"/>
              <a:gd name="connsiteX1" fmla="*/ 220717 w 420413"/>
              <a:gd name="connsiteY1" fmla="*/ 283779 h 283779"/>
              <a:gd name="connsiteX2" fmla="*/ 420413 w 420413"/>
              <a:gd name="connsiteY2" fmla="*/ 21020 h 283779"/>
              <a:gd name="connsiteX0" fmla="*/ 0 w 420413"/>
              <a:gd name="connsiteY0" fmla="*/ 0 h 283779"/>
              <a:gd name="connsiteX1" fmla="*/ 220717 w 420413"/>
              <a:gd name="connsiteY1" fmla="*/ 283779 h 283779"/>
              <a:gd name="connsiteX2" fmla="*/ 420413 w 420413"/>
              <a:gd name="connsiteY2" fmla="*/ 21020 h 283779"/>
              <a:gd name="connsiteX0" fmla="*/ 0 w 420413"/>
              <a:gd name="connsiteY0" fmla="*/ 6132 h 289911"/>
              <a:gd name="connsiteX1" fmla="*/ 220717 w 420413"/>
              <a:gd name="connsiteY1" fmla="*/ 289911 h 289911"/>
              <a:gd name="connsiteX2" fmla="*/ 420413 w 420413"/>
              <a:gd name="connsiteY2" fmla="*/ 27152 h 289911"/>
              <a:gd name="connsiteX0" fmla="*/ 0 w 420413"/>
              <a:gd name="connsiteY0" fmla="*/ 0 h 283779"/>
              <a:gd name="connsiteX1" fmla="*/ 220717 w 420413"/>
              <a:gd name="connsiteY1" fmla="*/ 283779 h 283779"/>
              <a:gd name="connsiteX2" fmla="*/ 420413 w 420413"/>
              <a:gd name="connsiteY2" fmla="*/ 21020 h 283779"/>
              <a:gd name="connsiteX0" fmla="*/ 0 w 420413"/>
              <a:gd name="connsiteY0" fmla="*/ 0 h 283779"/>
              <a:gd name="connsiteX1" fmla="*/ 220717 w 420413"/>
              <a:gd name="connsiteY1" fmla="*/ 283779 h 283779"/>
              <a:gd name="connsiteX2" fmla="*/ 420413 w 420413"/>
              <a:gd name="connsiteY2" fmla="*/ 21020 h 283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20413" h="283779">
                <a:moveTo>
                  <a:pt x="0" y="0"/>
                </a:moveTo>
                <a:cubicBezTo>
                  <a:pt x="149090" y="93335"/>
                  <a:pt x="163486" y="80086"/>
                  <a:pt x="220717" y="283779"/>
                </a:cubicBezTo>
                <a:cubicBezTo>
                  <a:pt x="307893" y="34541"/>
                  <a:pt x="297355" y="100451"/>
                  <a:pt x="420413" y="21020"/>
                </a:cubicBezTo>
              </a:path>
            </a:pathLst>
          </a:cu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0" name="Полилиния 389"/>
          <p:cNvSpPr/>
          <p:nvPr/>
        </p:nvSpPr>
        <p:spPr>
          <a:xfrm>
            <a:off x="928662" y="3286124"/>
            <a:ext cx="308713" cy="109866"/>
          </a:xfrm>
          <a:custGeom>
            <a:avLst/>
            <a:gdLst>
              <a:gd name="connsiteX0" fmla="*/ 0 w 420413"/>
              <a:gd name="connsiteY0" fmla="*/ 0 h 287282"/>
              <a:gd name="connsiteX1" fmla="*/ 220717 w 420413"/>
              <a:gd name="connsiteY1" fmla="*/ 283779 h 287282"/>
              <a:gd name="connsiteX2" fmla="*/ 420413 w 420413"/>
              <a:gd name="connsiteY2" fmla="*/ 21020 h 287282"/>
              <a:gd name="connsiteX0" fmla="*/ 0 w 420413"/>
              <a:gd name="connsiteY0" fmla="*/ 0 h 283779"/>
              <a:gd name="connsiteX1" fmla="*/ 220717 w 420413"/>
              <a:gd name="connsiteY1" fmla="*/ 283779 h 283779"/>
              <a:gd name="connsiteX2" fmla="*/ 420413 w 420413"/>
              <a:gd name="connsiteY2" fmla="*/ 21020 h 283779"/>
              <a:gd name="connsiteX0" fmla="*/ 0 w 420413"/>
              <a:gd name="connsiteY0" fmla="*/ 0 h 283779"/>
              <a:gd name="connsiteX1" fmla="*/ 220717 w 420413"/>
              <a:gd name="connsiteY1" fmla="*/ 283779 h 283779"/>
              <a:gd name="connsiteX2" fmla="*/ 420413 w 420413"/>
              <a:gd name="connsiteY2" fmla="*/ 21020 h 283779"/>
              <a:gd name="connsiteX0" fmla="*/ 0 w 420413"/>
              <a:gd name="connsiteY0" fmla="*/ 6132 h 289911"/>
              <a:gd name="connsiteX1" fmla="*/ 220717 w 420413"/>
              <a:gd name="connsiteY1" fmla="*/ 289911 h 289911"/>
              <a:gd name="connsiteX2" fmla="*/ 420413 w 420413"/>
              <a:gd name="connsiteY2" fmla="*/ 27152 h 289911"/>
              <a:gd name="connsiteX0" fmla="*/ 0 w 420413"/>
              <a:gd name="connsiteY0" fmla="*/ 0 h 283779"/>
              <a:gd name="connsiteX1" fmla="*/ 220717 w 420413"/>
              <a:gd name="connsiteY1" fmla="*/ 283779 h 283779"/>
              <a:gd name="connsiteX2" fmla="*/ 420413 w 420413"/>
              <a:gd name="connsiteY2" fmla="*/ 21020 h 283779"/>
              <a:gd name="connsiteX0" fmla="*/ 0 w 420413"/>
              <a:gd name="connsiteY0" fmla="*/ 0 h 283779"/>
              <a:gd name="connsiteX1" fmla="*/ 220717 w 420413"/>
              <a:gd name="connsiteY1" fmla="*/ 283779 h 283779"/>
              <a:gd name="connsiteX2" fmla="*/ 420413 w 420413"/>
              <a:gd name="connsiteY2" fmla="*/ 21020 h 283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20413" h="283779">
                <a:moveTo>
                  <a:pt x="0" y="0"/>
                </a:moveTo>
                <a:cubicBezTo>
                  <a:pt x="149090" y="93335"/>
                  <a:pt x="163486" y="80086"/>
                  <a:pt x="220717" y="283779"/>
                </a:cubicBezTo>
                <a:cubicBezTo>
                  <a:pt x="307893" y="34541"/>
                  <a:pt x="297355" y="100451"/>
                  <a:pt x="420413" y="21020"/>
                </a:cubicBezTo>
              </a:path>
            </a:pathLst>
          </a:cu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1" name="Полилиния 390"/>
          <p:cNvSpPr/>
          <p:nvPr/>
        </p:nvSpPr>
        <p:spPr>
          <a:xfrm>
            <a:off x="428596" y="3071810"/>
            <a:ext cx="308713" cy="109866"/>
          </a:xfrm>
          <a:custGeom>
            <a:avLst/>
            <a:gdLst>
              <a:gd name="connsiteX0" fmla="*/ 0 w 420413"/>
              <a:gd name="connsiteY0" fmla="*/ 0 h 287282"/>
              <a:gd name="connsiteX1" fmla="*/ 220717 w 420413"/>
              <a:gd name="connsiteY1" fmla="*/ 283779 h 287282"/>
              <a:gd name="connsiteX2" fmla="*/ 420413 w 420413"/>
              <a:gd name="connsiteY2" fmla="*/ 21020 h 287282"/>
              <a:gd name="connsiteX0" fmla="*/ 0 w 420413"/>
              <a:gd name="connsiteY0" fmla="*/ 0 h 283779"/>
              <a:gd name="connsiteX1" fmla="*/ 220717 w 420413"/>
              <a:gd name="connsiteY1" fmla="*/ 283779 h 283779"/>
              <a:gd name="connsiteX2" fmla="*/ 420413 w 420413"/>
              <a:gd name="connsiteY2" fmla="*/ 21020 h 283779"/>
              <a:gd name="connsiteX0" fmla="*/ 0 w 420413"/>
              <a:gd name="connsiteY0" fmla="*/ 0 h 283779"/>
              <a:gd name="connsiteX1" fmla="*/ 220717 w 420413"/>
              <a:gd name="connsiteY1" fmla="*/ 283779 h 283779"/>
              <a:gd name="connsiteX2" fmla="*/ 420413 w 420413"/>
              <a:gd name="connsiteY2" fmla="*/ 21020 h 283779"/>
              <a:gd name="connsiteX0" fmla="*/ 0 w 420413"/>
              <a:gd name="connsiteY0" fmla="*/ 6132 h 289911"/>
              <a:gd name="connsiteX1" fmla="*/ 220717 w 420413"/>
              <a:gd name="connsiteY1" fmla="*/ 289911 h 289911"/>
              <a:gd name="connsiteX2" fmla="*/ 420413 w 420413"/>
              <a:gd name="connsiteY2" fmla="*/ 27152 h 289911"/>
              <a:gd name="connsiteX0" fmla="*/ 0 w 420413"/>
              <a:gd name="connsiteY0" fmla="*/ 0 h 283779"/>
              <a:gd name="connsiteX1" fmla="*/ 220717 w 420413"/>
              <a:gd name="connsiteY1" fmla="*/ 283779 h 283779"/>
              <a:gd name="connsiteX2" fmla="*/ 420413 w 420413"/>
              <a:gd name="connsiteY2" fmla="*/ 21020 h 283779"/>
              <a:gd name="connsiteX0" fmla="*/ 0 w 420413"/>
              <a:gd name="connsiteY0" fmla="*/ 0 h 283779"/>
              <a:gd name="connsiteX1" fmla="*/ 220717 w 420413"/>
              <a:gd name="connsiteY1" fmla="*/ 283779 h 283779"/>
              <a:gd name="connsiteX2" fmla="*/ 420413 w 420413"/>
              <a:gd name="connsiteY2" fmla="*/ 21020 h 283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20413" h="283779">
                <a:moveTo>
                  <a:pt x="0" y="0"/>
                </a:moveTo>
                <a:cubicBezTo>
                  <a:pt x="149090" y="93335"/>
                  <a:pt x="163486" y="80086"/>
                  <a:pt x="220717" y="283779"/>
                </a:cubicBezTo>
                <a:cubicBezTo>
                  <a:pt x="307893" y="34541"/>
                  <a:pt x="297355" y="100451"/>
                  <a:pt x="420413" y="21020"/>
                </a:cubicBezTo>
              </a:path>
            </a:pathLst>
          </a:cu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2" name="Полилиния 391"/>
          <p:cNvSpPr/>
          <p:nvPr/>
        </p:nvSpPr>
        <p:spPr>
          <a:xfrm>
            <a:off x="785786" y="3071810"/>
            <a:ext cx="308713" cy="109866"/>
          </a:xfrm>
          <a:custGeom>
            <a:avLst/>
            <a:gdLst>
              <a:gd name="connsiteX0" fmla="*/ 0 w 420413"/>
              <a:gd name="connsiteY0" fmla="*/ 0 h 287282"/>
              <a:gd name="connsiteX1" fmla="*/ 220717 w 420413"/>
              <a:gd name="connsiteY1" fmla="*/ 283779 h 287282"/>
              <a:gd name="connsiteX2" fmla="*/ 420413 w 420413"/>
              <a:gd name="connsiteY2" fmla="*/ 21020 h 287282"/>
              <a:gd name="connsiteX0" fmla="*/ 0 w 420413"/>
              <a:gd name="connsiteY0" fmla="*/ 0 h 283779"/>
              <a:gd name="connsiteX1" fmla="*/ 220717 w 420413"/>
              <a:gd name="connsiteY1" fmla="*/ 283779 h 283779"/>
              <a:gd name="connsiteX2" fmla="*/ 420413 w 420413"/>
              <a:gd name="connsiteY2" fmla="*/ 21020 h 283779"/>
              <a:gd name="connsiteX0" fmla="*/ 0 w 420413"/>
              <a:gd name="connsiteY0" fmla="*/ 0 h 283779"/>
              <a:gd name="connsiteX1" fmla="*/ 220717 w 420413"/>
              <a:gd name="connsiteY1" fmla="*/ 283779 h 283779"/>
              <a:gd name="connsiteX2" fmla="*/ 420413 w 420413"/>
              <a:gd name="connsiteY2" fmla="*/ 21020 h 283779"/>
              <a:gd name="connsiteX0" fmla="*/ 0 w 420413"/>
              <a:gd name="connsiteY0" fmla="*/ 6132 h 289911"/>
              <a:gd name="connsiteX1" fmla="*/ 220717 w 420413"/>
              <a:gd name="connsiteY1" fmla="*/ 289911 h 289911"/>
              <a:gd name="connsiteX2" fmla="*/ 420413 w 420413"/>
              <a:gd name="connsiteY2" fmla="*/ 27152 h 289911"/>
              <a:gd name="connsiteX0" fmla="*/ 0 w 420413"/>
              <a:gd name="connsiteY0" fmla="*/ 0 h 283779"/>
              <a:gd name="connsiteX1" fmla="*/ 220717 w 420413"/>
              <a:gd name="connsiteY1" fmla="*/ 283779 h 283779"/>
              <a:gd name="connsiteX2" fmla="*/ 420413 w 420413"/>
              <a:gd name="connsiteY2" fmla="*/ 21020 h 283779"/>
              <a:gd name="connsiteX0" fmla="*/ 0 w 420413"/>
              <a:gd name="connsiteY0" fmla="*/ 0 h 283779"/>
              <a:gd name="connsiteX1" fmla="*/ 220717 w 420413"/>
              <a:gd name="connsiteY1" fmla="*/ 283779 h 283779"/>
              <a:gd name="connsiteX2" fmla="*/ 420413 w 420413"/>
              <a:gd name="connsiteY2" fmla="*/ 21020 h 283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20413" h="283779">
                <a:moveTo>
                  <a:pt x="0" y="0"/>
                </a:moveTo>
                <a:cubicBezTo>
                  <a:pt x="149090" y="93335"/>
                  <a:pt x="163486" y="80086"/>
                  <a:pt x="220717" y="283779"/>
                </a:cubicBezTo>
                <a:cubicBezTo>
                  <a:pt x="307893" y="34541"/>
                  <a:pt x="297355" y="100451"/>
                  <a:pt x="420413" y="21020"/>
                </a:cubicBezTo>
              </a:path>
            </a:pathLst>
          </a:cu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3" name="Полилиния 392"/>
          <p:cNvSpPr/>
          <p:nvPr/>
        </p:nvSpPr>
        <p:spPr>
          <a:xfrm>
            <a:off x="642910" y="2857496"/>
            <a:ext cx="308713" cy="109866"/>
          </a:xfrm>
          <a:custGeom>
            <a:avLst/>
            <a:gdLst>
              <a:gd name="connsiteX0" fmla="*/ 0 w 420413"/>
              <a:gd name="connsiteY0" fmla="*/ 0 h 287282"/>
              <a:gd name="connsiteX1" fmla="*/ 220717 w 420413"/>
              <a:gd name="connsiteY1" fmla="*/ 283779 h 287282"/>
              <a:gd name="connsiteX2" fmla="*/ 420413 w 420413"/>
              <a:gd name="connsiteY2" fmla="*/ 21020 h 287282"/>
              <a:gd name="connsiteX0" fmla="*/ 0 w 420413"/>
              <a:gd name="connsiteY0" fmla="*/ 0 h 283779"/>
              <a:gd name="connsiteX1" fmla="*/ 220717 w 420413"/>
              <a:gd name="connsiteY1" fmla="*/ 283779 h 283779"/>
              <a:gd name="connsiteX2" fmla="*/ 420413 w 420413"/>
              <a:gd name="connsiteY2" fmla="*/ 21020 h 283779"/>
              <a:gd name="connsiteX0" fmla="*/ 0 w 420413"/>
              <a:gd name="connsiteY0" fmla="*/ 0 h 283779"/>
              <a:gd name="connsiteX1" fmla="*/ 220717 w 420413"/>
              <a:gd name="connsiteY1" fmla="*/ 283779 h 283779"/>
              <a:gd name="connsiteX2" fmla="*/ 420413 w 420413"/>
              <a:gd name="connsiteY2" fmla="*/ 21020 h 283779"/>
              <a:gd name="connsiteX0" fmla="*/ 0 w 420413"/>
              <a:gd name="connsiteY0" fmla="*/ 6132 h 289911"/>
              <a:gd name="connsiteX1" fmla="*/ 220717 w 420413"/>
              <a:gd name="connsiteY1" fmla="*/ 289911 h 289911"/>
              <a:gd name="connsiteX2" fmla="*/ 420413 w 420413"/>
              <a:gd name="connsiteY2" fmla="*/ 27152 h 289911"/>
              <a:gd name="connsiteX0" fmla="*/ 0 w 420413"/>
              <a:gd name="connsiteY0" fmla="*/ 0 h 283779"/>
              <a:gd name="connsiteX1" fmla="*/ 220717 w 420413"/>
              <a:gd name="connsiteY1" fmla="*/ 283779 h 283779"/>
              <a:gd name="connsiteX2" fmla="*/ 420413 w 420413"/>
              <a:gd name="connsiteY2" fmla="*/ 21020 h 283779"/>
              <a:gd name="connsiteX0" fmla="*/ 0 w 420413"/>
              <a:gd name="connsiteY0" fmla="*/ 0 h 283779"/>
              <a:gd name="connsiteX1" fmla="*/ 220717 w 420413"/>
              <a:gd name="connsiteY1" fmla="*/ 283779 h 283779"/>
              <a:gd name="connsiteX2" fmla="*/ 420413 w 420413"/>
              <a:gd name="connsiteY2" fmla="*/ 21020 h 283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20413" h="283779">
                <a:moveTo>
                  <a:pt x="0" y="0"/>
                </a:moveTo>
                <a:cubicBezTo>
                  <a:pt x="149090" y="93335"/>
                  <a:pt x="163486" y="80086"/>
                  <a:pt x="220717" y="283779"/>
                </a:cubicBezTo>
                <a:cubicBezTo>
                  <a:pt x="307893" y="34541"/>
                  <a:pt x="297355" y="100451"/>
                  <a:pt x="420413" y="21020"/>
                </a:cubicBezTo>
              </a:path>
            </a:pathLst>
          </a:cu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4" name="Овал 393"/>
          <p:cNvSpPr/>
          <p:nvPr/>
        </p:nvSpPr>
        <p:spPr>
          <a:xfrm>
            <a:off x="0" y="214290"/>
            <a:ext cx="1428728" cy="1357322"/>
          </a:xfrm>
          <a:prstGeom prst="ellipse">
            <a:avLst/>
          </a:prstGeom>
          <a:gradFill flip="none" rotWithShape="1">
            <a:gsLst>
              <a:gs pos="100000">
                <a:schemeClr val="bg1"/>
              </a:gs>
              <a:gs pos="2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5" name="Заголовок 394"/>
          <p:cNvSpPr>
            <a:spLocks noGrp="1"/>
          </p:cNvSpPr>
          <p:nvPr>
            <p:ph type="title"/>
          </p:nvPr>
        </p:nvSpPr>
        <p:spPr>
          <a:xfrm>
            <a:off x="417115" y="96473"/>
            <a:ext cx="8229600" cy="1041771"/>
          </a:xfrm>
          <a:prstGeom prst="round2SameRect">
            <a:avLst>
              <a:gd name="adj1" fmla="val 16667"/>
              <a:gd name="adj2" fmla="val 38889"/>
            </a:avLst>
          </a:prstGeom>
          <a:gradFill>
            <a:gsLst>
              <a:gs pos="100000">
                <a:srgbClr val="FFCCCC"/>
              </a:gs>
              <a:gs pos="26000">
                <a:schemeClr val="bg1"/>
              </a:gs>
            </a:gsLst>
            <a:path path="circle">
              <a:fillToRect l="50000" t="50000" r="50000" b="50000"/>
            </a:path>
          </a:gradFill>
          <a:scene3d>
            <a:camera prst="orthographicFront"/>
            <a:lightRig rig="threePt" dir="t"/>
          </a:scene3d>
          <a:sp3d>
            <a:bevelT w="171450" h="31750"/>
          </a:sp3d>
        </p:spPr>
        <p:txBody>
          <a:bodyPr>
            <a:noAutofit/>
          </a:bodyPr>
          <a:lstStyle/>
          <a:p>
            <a:r>
              <a:rPr lang="ru-RU" b="1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Шаг 3: украшение  матрешки</a:t>
            </a:r>
            <a:endParaRPr lang="ru-RU" b="1" dirty="0">
              <a:ln>
                <a:solidFill>
                  <a:sysClr val="windowText" lastClr="000000"/>
                </a:solidFill>
              </a:ln>
              <a:solidFill>
                <a:srgbClr val="C0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35" name="Объект 234"/>
          <p:cNvSpPr>
            <a:spLocks noGrp="1"/>
          </p:cNvSpPr>
          <p:nvPr>
            <p:ph sz="half" idx="2"/>
          </p:nvPr>
        </p:nvSpPr>
        <p:spPr>
          <a:xfrm>
            <a:off x="4478425" y="2122691"/>
            <a:ext cx="4541139" cy="370327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b="1" dirty="0" smtClean="0">
              <a:solidFill>
                <a:srgbClr val="002060"/>
              </a:solidFill>
              <a:latin typeface="Century Schoolbook" pitchFamily="18" charset="0"/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rgbClr val="002060"/>
                </a:solidFill>
                <a:latin typeface="Century Schoolbook" pitchFamily="18" charset="0"/>
              </a:rPr>
              <a:t>Украшаем матрешку различными материалами (бусинки, </a:t>
            </a:r>
            <a:r>
              <a:rPr lang="ru-RU" b="1" dirty="0" err="1" smtClean="0">
                <a:solidFill>
                  <a:srgbClr val="002060"/>
                </a:solidFill>
                <a:latin typeface="Century Schoolbook" pitchFamily="18" charset="0"/>
              </a:rPr>
              <a:t>паетки</a:t>
            </a:r>
            <a:r>
              <a:rPr lang="ru-RU" b="1" dirty="0" smtClean="0">
                <a:solidFill>
                  <a:srgbClr val="002060"/>
                </a:solidFill>
                <a:latin typeface="Century Schoolbook" pitchFamily="18" charset="0"/>
              </a:rPr>
              <a:t>, цветы из цветной бумаги и </a:t>
            </a:r>
            <a:r>
              <a:rPr lang="ru-RU" b="1" dirty="0" err="1" smtClean="0">
                <a:solidFill>
                  <a:srgbClr val="002060"/>
                </a:solidFill>
                <a:latin typeface="Century Schoolbook" pitchFamily="18" charset="0"/>
              </a:rPr>
              <a:t>тд</a:t>
            </a:r>
            <a:r>
              <a:rPr lang="ru-RU" b="1" dirty="0" smtClean="0">
                <a:solidFill>
                  <a:srgbClr val="002060"/>
                </a:solidFill>
                <a:latin typeface="Century Schoolbook" pitchFamily="18" charset="0"/>
              </a:rPr>
              <a:t>.)</a:t>
            </a:r>
            <a:endParaRPr lang="ru-RU" b="1" dirty="0">
              <a:solidFill>
                <a:srgbClr val="002060"/>
              </a:solidFill>
              <a:latin typeface="Century Schoolbook" pitchFamily="18" charset="0"/>
            </a:endParaRPr>
          </a:p>
        </p:txBody>
      </p:sp>
      <p:grpSp>
        <p:nvGrpSpPr>
          <p:cNvPr id="291" name="Группа 329"/>
          <p:cNvGrpSpPr/>
          <p:nvPr/>
        </p:nvGrpSpPr>
        <p:grpSpPr>
          <a:xfrm>
            <a:off x="714348" y="6143644"/>
            <a:ext cx="642942" cy="571504"/>
            <a:chOff x="3533771" y="2640017"/>
            <a:chExt cx="1789109" cy="1289049"/>
          </a:xfrm>
          <a:effectLst>
            <a:outerShdw blurRad="76200" dist="63500" dir="2700000" algn="tl" rotWithShape="0">
              <a:prstClr val="black">
                <a:alpha val="64000"/>
              </a:prstClr>
            </a:outerShdw>
          </a:effectLst>
        </p:grpSpPr>
        <p:sp>
          <p:nvSpPr>
            <p:cNvPr id="296" name="Скругленный прямоугольник 295"/>
            <p:cNvSpPr/>
            <p:nvPr/>
          </p:nvSpPr>
          <p:spPr>
            <a:xfrm>
              <a:off x="4357686" y="3357562"/>
              <a:ext cx="142876" cy="357190"/>
            </a:xfrm>
            <a:prstGeom prst="roundRect">
              <a:avLst>
                <a:gd name="adj" fmla="val 50000"/>
              </a:avLst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1" name="Скругленный прямоугольник 300"/>
            <p:cNvSpPr/>
            <p:nvPr/>
          </p:nvSpPr>
          <p:spPr>
            <a:xfrm>
              <a:off x="4357686" y="3143248"/>
              <a:ext cx="142876" cy="285752"/>
            </a:xfrm>
            <a:prstGeom prst="roundRect">
              <a:avLst>
                <a:gd name="adj" fmla="val 30000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6" name="Полилиния 305">
              <a:hlinkClick r:id="" action="ppaction://hlinkshowjump?jump=endshow"/>
            </p:cNvPr>
            <p:cNvSpPr/>
            <p:nvPr/>
          </p:nvSpPr>
          <p:spPr>
            <a:xfrm flipV="1">
              <a:off x="4457695" y="3286124"/>
              <a:ext cx="571504" cy="642942"/>
            </a:xfrm>
            <a:custGeom>
              <a:avLst/>
              <a:gdLst>
                <a:gd name="connsiteX0" fmla="*/ 0 w 762000"/>
                <a:gd name="connsiteY0" fmla="*/ 466725 h 652463"/>
                <a:gd name="connsiteX1" fmla="*/ 762000 w 762000"/>
                <a:gd name="connsiteY1" fmla="*/ 0 h 652463"/>
                <a:gd name="connsiteX2" fmla="*/ 671513 w 762000"/>
                <a:gd name="connsiteY2" fmla="*/ 623888 h 652463"/>
                <a:gd name="connsiteX3" fmla="*/ 0 w 762000"/>
                <a:gd name="connsiteY3" fmla="*/ 652463 h 652463"/>
                <a:gd name="connsiteX4" fmla="*/ 0 w 762000"/>
                <a:gd name="connsiteY4" fmla="*/ 466725 h 652463"/>
                <a:gd name="connsiteX0" fmla="*/ 0 w 762000"/>
                <a:gd name="connsiteY0" fmla="*/ 565147 h 750885"/>
                <a:gd name="connsiteX1" fmla="*/ 762000 w 762000"/>
                <a:gd name="connsiteY1" fmla="*/ 98422 h 750885"/>
                <a:gd name="connsiteX2" fmla="*/ 671513 w 762000"/>
                <a:gd name="connsiteY2" fmla="*/ 722310 h 750885"/>
                <a:gd name="connsiteX3" fmla="*/ 0 w 762000"/>
                <a:gd name="connsiteY3" fmla="*/ 750885 h 750885"/>
                <a:gd name="connsiteX4" fmla="*/ 0 w 762000"/>
                <a:gd name="connsiteY4" fmla="*/ 565147 h 750885"/>
                <a:gd name="connsiteX0" fmla="*/ 0 w 762000"/>
                <a:gd name="connsiteY0" fmla="*/ 565147 h 750885"/>
                <a:gd name="connsiteX1" fmla="*/ 762000 w 762000"/>
                <a:gd name="connsiteY1" fmla="*/ 98422 h 750885"/>
                <a:gd name="connsiteX2" fmla="*/ 671513 w 762000"/>
                <a:gd name="connsiteY2" fmla="*/ 722310 h 750885"/>
                <a:gd name="connsiteX3" fmla="*/ 0 w 762000"/>
                <a:gd name="connsiteY3" fmla="*/ 750885 h 750885"/>
                <a:gd name="connsiteX4" fmla="*/ 0 w 762000"/>
                <a:gd name="connsiteY4" fmla="*/ 565147 h 750885"/>
                <a:gd name="connsiteX0" fmla="*/ 0 w 865184"/>
                <a:gd name="connsiteY0" fmla="*/ 565147 h 750885"/>
                <a:gd name="connsiteX1" fmla="*/ 762000 w 865184"/>
                <a:gd name="connsiteY1" fmla="*/ 98422 h 750885"/>
                <a:gd name="connsiteX2" fmla="*/ 671513 w 865184"/>
                <a:gd name="connsiteY2" fmla="*/ 722310 h 750885"/>
                <a:gd name="connsiteX3" fmla="*/ 0 w 865184"/>
                <a:gd name="connsiteY3" fmla="*/ 750885 h 750885"/>
                <a:gd name="connsiteX4" fmla="*/ 0 w 865184"/>
                <a:gd name="connsiteY4" fmla="*/ 565147 h 750885"/>
                <a:gd name="connsiteX0" fmla="*/ 0 w 865184"/>
                <a:gd name="connsiteY0" fmla="*/ 565147 h 752474"/>
                <a:gd name="connsiteX1" fmla="*/ 762000 w 865184"/>
                <a:gd name="connsiteY1" fmla="*/ 98422 h 752474"/>
                <a:gd name="connsiteX2" fmla="*/ 671513 w 865184"/>
                <a:gd name="connsiteY2" fmla="*/ 722310 h 752474"/>
                <a:gd name="connsiteX3" fmla="*/ 0 w 865184"/>
                <a:gd name="connsiteY3" fmla="*/ 750885 h 752474"/>
                <a:gd name="connsiteX4" fmla="*/ 0 w 865184"/>
                <a:gd name="connsiteY4" fmla="*/ 565147 h 752474"/>
                <a:gd name="connsiteX0" fmla="*/ 0 w 865184"/>
                <a:gd name="connsiteY0" fmla="*/ 565147 h 750885"/>
                <a:gd name="connsiteX1" fmla="*/ 762000 w 865184"/>
                <a:gd name="connsiteY1" fmla="*/ 98422 h 750885"/>
                <a:gd name="connsiteX2" fmla="*/ 671513 w 865184"/>
                <a:gd name="connsiteY2" fmla="*/ 722310 h 750885"/>
                <a:gd name="connsiteX3" fmla="*/ 0 w 865184"/>
                <a:gd name="connsiteY3" fmla="*/ 750885 h 750885"/>
                <a:gd name="connsiteX4" fmla="*/ 0 w 865184"/>
                <a:gd name="connsiteY4" fmla="*/ 565147 h 750885"/>
                <a:gd name="connsiteX0" fmla="*/ 0 w 865184"/>
                <a:gd name="connsiteY0" fmla="*/ 565147 h 888998"/>
                <a:gd name="connsiteX1" fmla="*/ 762000 w 865184"/>
                <a:gd name="connsiteY1" fmla="*/ 98422 h 888998"/>
                <a:gd name="connsiteX2" fmla="*/ 671513 w 865184"/>
                <a:gd name="connsiteY2" fmla="*/ 722310 h 888998"/>
                <a:gd name="connsiteX3" fmla="*/ 0 w 865184"/>
                <a:gd name="connsiteY3" fmla="*/ 750885 h 888998"/>
                <a:gd name="connsiteX4" fmla="*/ 0 w 865184"/>
                <a:gd name="connsiteY4" fmla="*/ 565147 h 888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65184" h="888998">
                  <a:moveTo>
                    <a:pt x="0" y="565147"/>
                  </a:moveTo>
                  <a:cubicBezTo>
                    <a:pt x="363536" y="0"/>
                    <a:pt x="436560" y="163513"/>
                    <a:pt x="762000" y="98422"/>
                  </a:cubicBezTo>
                  <a:cubicBezTo>
                    <a:pt x="865184" y="358776"/>
                    <a:pt x="792154" y="666749"/>
                    <a:pt x="671513" y="722310"/>
                  </a:cubicBezTo>
                  <a:cubicBezTo>
                    <a:pt x="404810" y="888998"/>
                    <a:pt x="223838" y="741360"/>
                    <a:pt x="0" y="750885"/>
                  </a:cubicBezTo>
                  <a:lnTo>
                    <a:pt x="0" y="565147"/>
                  </a:lnTo>
                  <a:close/>
                </a:path>
              </a:pathLst>
            </a:custGeom>
            <a:ln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1" name="Полилиния 310">
              <a:hlinkClick r:id="" action="ppaction://hlinkshowjump?jump=endshow"/>
            </p:cNvPr>
            <p:cNvSpPr/>
            <p:nvPr/>
          </p:nvSpPr>
          <p:spPr>
            <a:xfrm flipH="1" flipV="1">
              <a:off x="3824286" y="3286124"/>
              <a:ext cx="571504" cy="642942"/>
            </a:xfrm>
            <a:custGeom>
              <a:avLst/>
              <a:gdLst>
                <a:gd name="connsiteX0" fmla="*/ 0 w 762000"/>
                <a:gd name="connsiteY0" fmla="*/ 466725 h 652463"/>
                <a:gd name="connsiteX1" fmla="*/ 762000 w 762000"/>
                <a:gd name="connsiteY1" fmla="*/ 0 h 652463"/>
                <a:gd name="connsiteX2" fmla="*/ 671513 w 762000"/>
                <a:gd name="connsiteY2" fmla="*/ 623888 h 652463"/>
                <a:gd name="connsiteX3" fmla="*/ 0 w 762000"/>
                <a:gd name="connsiteY3" fmla="*/ 652463 h 652463"/>
                <a:gd name="connsiteX4" fmla="*/ 0 w 762000"/>
                <a:gd name="connsiteY4" fmla="*/ 466725 h 652463"/>
                <a:gd name="connsiteX0" fmla="*/ 0 w 762000"/>
                <a:gd name="connsiteY0" fmla="*/ 565147 h 750885"/>
                <a:gd name="connsiteX1" fmla="*/ 762000 w 762000"/>
                <a:gd name="connsiteY1" fmla="*/ 98422 h 750885"/>
                <a:gd name="connsiteX2" fmla="*/ 671513 w 762000"/>
                <a:gd name="connsiteY2" fmla="*/ 722310 h 750885"/>
                <a:gd name="connsiteX3" fmla="*/ 0 w 762000"/>
                <a:gd name="connsiteY3" fmla="*/ 750885 h 750885"/>
                <a:gd name="connsiteX4" fmla="*/ 0 w 762000"/>
                <a:gd name="connsiteY4" fmla="*/ 565147 h 750885"/>
                <a:gd name="connsiteX0" fmla="*/ 0 w 762000"/>
                <a:gd name="connsiteY0" fmla="*/ 565147 h 750885"/>
                <a:gd name="connsiteX1" fmla="*/ 762000 w 762000"/>
                <a:gd name="connsiteY1" fmla="*/ 98422 h 750885"/>
                <a:gd name="connsiteX2" fmla="*/ 671513 w 762000"/>
                <a:gd name="connsiteY2" fmla="*/ 722310 h 750885"/>
                <a:gd name="connsiteX3" fmla="*/ 0 w 762000"/>
                <a:gd name="connsiteY3" fmla="*/ 750885 h 750885"/>
                <a:gd name="connsiteX4" fmla="*/ 0 w 762000"/>
                <a:gd name="connsiteY4" fmla="*/ 565147 h 750885"/>
                <a:gd name="connsiteX0" fmla="*/ 0 w 865184"/>
                <a:gd name="connsiteY0" fmla="*/ 565147 h 750885"/>
                <a:gd name="connsiteX1" fmla="*/ 762000 w 865184"/>
                <a:gd name="connsiteY1" fmla="*/ 98422 h 750885"/>
                <a:gd name="connsiteX2" fmla="*/ 671513 w 865184"/>
                <a:gd name="connsiteY2" fmla="*/ 722310 h 750885"/>
                <a:gd name="connsiteX3" fmla="*/ 0 w 865184"/>
                <a:gd name="connsiteY3" fmla="*/ 750885 h 750885"/>
                <a:gd name="connsiteX4" fmla="*/ 0 w 865184"/>
                <a:gd name="connsiteY4" fmla="*/ 565147 h 750885"/>
                <a:gd name="connsiteX0" fmla="*/ 0 w 865184"/>
                <a:gd name="connsiteY0" fmla="*/ 565147 h 752474"/>
                <a:gd name="connsiteX1" fmla="*/ 762000 w 865184"/>
                <a:gd name="connsiteY1" fmla="*/ 98422 h 752474"/>
                <a:gd name="connsiteX2" fmla="*/ 671513 w 865184"/>
                <a:gd name="connsiteY2" fmla="*/ 722310 h 752474"/>
                <a:gd name="connsiteX3" fmla="*/ 0 w 865184"/>
                <a:gd name="connsiteY3" fmla="*/ 750885 h 752474"/>
                <a:gd name="connsiteX4" fmla="*/ 0 w 865184"/>
                <a:gd name="connsiteY4" fmla="*/ 565147 h 752474"/>
                <a:gd name="connsiteX0" fmla="*/ 0 w 865184"/>
                <a:gd name="connsiteY0" fmla="*/ 565147 h 750885"/>
                <a:gd name="connsiteX1" fmla="*/ 762000 w 865184"/>
                <a:gd name="connsiteY1" fmla="*/ 98422 h 750885"/>
                <a:gd name="connsiteX2" fmla="*/ 671513 w 865184"/>
                <a:gd name="connsiteY2" fmla="*/ 722310 h 750885"/>
                <a:gd name="connsiteX3" fmla="*/ 0 w 865184"/>
                <a:gd name="connsiteY3" fmla="*/ 750885 h 750885"/>
                <a:gd name="connsiteX4" fmla="*/ 0 w 865184"/>
                <a:gd name="connsiteY4" fmla="*/ 565147 h 750885"/>
                <a:gd name="connsiteX0" fmla="*/ 0 w 865184"/>
                <a:gd name="connsiteY0" fmla="*/ 565147 h 888998"/>
                <a:gd name="connsiteX1" fmla="*/ 762000 w 865184"/>
                <a:gd name="connsiteY1" fmla="*/ 98422 h 888998"/>
                <a:gd name="connsiteX2" fmla="*/ 671513 w 865184"/>
                <a:gd name="connsiteY2" fmla="*/ 722310 h 888998"/>
                <a:gd name="connsiteX3" fmla="*/ 0 w 865184"/>
                <a:gd name="connsiteY3" fmla="*/ 750885 h 888998"/>
                <a:gd name="connsiteX4" fmla="*/ 0 w 865184"/>
                <a:gd name="connsiteY4" fmla="*/ 565147 h 888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65184" h="888998">
                  <a:moveTo>
                    <a:pt x="0" y="565147"/>
                  </a:moveTo>
                  <a:cubicBezTo>
                    <a:pt x="363536" y="0"/>
                    <a:pt x="436560" y="163513"/>
                    <a:pt x="762000" y="98422"/>
                  </a:cubicBezTo>
                  <a:cubicBezTo>
                    <a:pt x="865184" y="358776"/>
                    <a:pt x="792154" y="666749"/>
                    <a:pt x="671513" y="722310"/>
                  </a:cubicBezTo>
                  <a:cubicBezTo>
                    <a:pt x="404810" y="888998"/>
                    <a:pt x="223838" y="741360"/>
                    <a:pt x="0" y="750885"/>
                  </a:cubicBezTo>
                  <a:lnTo>
                    <a:pt x="0" y="565147"/>
                  </a:lnTo>
                  <a:close/>
                </a:path>
              </a:pathLst>
            </a:custGeom>
            <a:ln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3" name="Скругленный прямоугольник 342"/>
            <p:cNvSpPr/>
            <p:nvPr/>
          </p:nvSpPr>
          <p:spPr>
            <a:xfrm>
              <a:off x="4357686" y="3071810"/>
              <a:ext cx="142876" cy="142876"/>
            </a:xfrm>
            <a:prstGeom prst="roundRect">
              <a:avLst>
                <a:gd name="adj" fmla="val 41111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5" name="Полилиния 344">
              <a:hlinkClick r:id="" action="ppaction://hlinkshowjump?jump=endshow"/>
            </p:cNvPr>
            <p:cNvSpPr/>
            <p:nvPr/>
          </p:nvSpPr>
          <p:spPr>
            <a:xfrm>
              <a:off x="4457696" y="2640017"/>
              <a:ext cx="865184" cy="888998"/>
            </a:xfrm>
            <a:custGeom>
              <a:avLst/>
              <a:gdLst>
                <a:gd name="connsiteX0" fmla="*/ 0 w 762000"/>
                <a:gd name="connsiteY0" fmla="*/ 466725 h 652463"/>
                <a:gd name="connsiteX1" fmla="*/ 762000 w 762000"/>
                <a:gd name="connsiteY1" fmla="*/ 0 h 652463"/>
                <a:gd name="connsiteX2" fmla="*/ 671513 w 762000"/>
                <a:gd name="connsiteY2" fmla="*/ 623888 h 652463"/>
                <a:gd name="connsiteX3" fmla="*/ 0 w 762000"/>
                <a:gd name="connsiteY3" fmla="*/ 652463 h 652463"/>
                <a:gd name="connsiteX4" fmla="*/ 0 w 762000"/>
                <a:gd name="connsiteY4" fmla="*/ 466725 h 652463"/>
                <a:gd name="connsiteX0" fmla="*/ 0 w 762000"/>
                <a:gd name="connsiteY0" fmla="*/ 565147 h 750885"/>
                <a:gd name="connsiteX1" fmla="*/ 762000 w 762000"/>
                <a:gd name="connsiteY1" fmla="*/ 98422 h 750885"/>
                <a:gd name="connsiteX2" fmla="*/ 671513 w 762000"/>
                <a:gd name="connsiteY2" fmla="*/ 722310 h 750885"/>
                <a:gd name="connsiteX3" fmla="*/ 0 w 762000"/>
                <a:gd name="connsiteY3" fmla="*/ 750885 h 750885"/>
                <a:gd name="connsiteX4" fmla="*/ 0 w 762000"/>
                <a:gd name="connsiteY4" fmla="*/ 565147 h 750885"/>
                <a:gd name="connsiteX0" fmla="*/ 0 w 762000"/>
                <a:gd name="connsiteY0" fmla="*/ 565147 h 750885"/>
                <a:gd name="connsiteX1" fmla="*/ 762000 w 762000"/>
                <a:gd name="connsiteY1" fmla="*/ 98422 h 750885"/>
                <a:gd name="connsiteX2" fmla="*/ 671513 w 762000"/>
                <a:gd name="connsiteY2" fmla="*/ 722310 h 750885"/>
                <a:gd name="connsiteX3" fmla="*/ 0 w 762000"/>
                <a:gd name="connsiteY3" fmla="*/ 750885 h 750885"/>
                <a:gd name="connsiteX4" fmla="*/ 0 w 762000"/>
                <a:gd name="connsiteY4" fmla="*/ 565147 h 750885"/>
                <a:gd name="connsiteX0" fmla="*/ 0 w 865184"/>
                <a:gd name="connsiteY0" fmla="*/ 565147 h 750885"/>
                <a:gd name="connsiteX1" fmla="*/ 762000 w 865184"/>
                <a:gd name="connsiteY1" fmla="*/ 98422 h 750885"/>
                <a:gd name="connsiteX2" fmla="*/ 671513 w 865184"/>
                <a:gd name="connsiteY2" fmla="*/ 722310 h 750885"/>
                <a:gd name="connsiteX3" fmla="*/ 0 w 865184"/>
                <a:gd name="connsiteY3" fmla="*/ 750885 h 750885"/>
                <a:gd name="connsiteX4" fmla="*/ 0 w 865184"/>
                <a:gd name="connsiteY4" fmla="*/ 565147 h 750885"/>
                <a:gd name="connsiteX0" fmla="*/ 0 w 865184"/>
                <a:gd name="connsiteY0" fmla="*/ 565147 h 752474"/>
                <a:gd name="connsiteX1" fmla="*/ 762000 w 865184"/>
                <a:gd name="connsiteY1" fmla="*/ 98422 h 752474"/>
                <a:gd name="connsiteX2" fmla="*/ 671513 w 865184"/>
                <a:gd name="connsiteY2" fmla="*/ 722310 h 752474"/>
                <a:gd name="connsiteX3" fmla="*/ 0 w 865184"/>
                <a:gd name="connsiteY3" fmla="*/ 750885 h 752474"/>
                <a:gd name="connsiteX4" fmla="*/ 0 w 865184"/>
                <a:gd name="connsiteY4" fmla="*/ 565147 h 752474"/>
                <a:gd name="connsiteX0" fmla="*/ 0 w 865184"/>
                <a:gd name="connsiteY0" fmla="*/ 565147 h 750885"/>
                <a:gd name="connsiteX1" fmla="*/ 762000 w 865184"/>
                <a:gd name="connsiteY1" fmla="*/ 98422 h 750885"/>
                <a:gd name="connsiteX2" fmla="*/ 671513 w 865184"/>
                <a:gd name="connsiteY2" fmla="*/ 722310 h 750885"/>
                <a:gd name="connsiteX3" fmla="*/ 0 w 865184"/>
                <a:gd name="connsiteY3" fmla="*/ 750885 h 750885"/>
                <a:gd name="connsiteX4" fmla="*/ 0 w 865184"/>
                <a:gd name="connsiteY4" fmla="*/ 565147 h 750885"/>
                <a:gd name="connsiteX0" fmla="*/ 0 w 865184"/>
                <a:gd name="connsiteY0" fmla="*/ 565147 h 888998"/>
                <a:gd name="connsiteX1" fmla="*/ 762000 w 865184"/>
                <a:gd name="connsiteY1" fmla="*/ 98422 h 888998"/>
                <a:gd name="connsiteX2" fmla="*/ 671513 w 865184"/>
                <a:gd name="connsiteY2" fmla="*/ 722310 h 888998"/>
                <a:gd name="connsiteX3" fmla="*/ 0 w 865184"/>
                <a:gd name="connsiteY3" fmla="*/ 750885 h 888998"/>
                <a:gd name="connsiteX4" fmla="*/ 0 w 865184"/>
                <a:gd name="connsiteY4" fmla="*/ 565147 h 888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65184" h="888998">
                  <a:moveTo>
                    <a:pt x="0" y="565147"/>
                  </a:moveTo>
                  <a:cubicBezTo>
                    <a:pt x="363536" y="0"/>
                    <a:pt x="436560" y="163513"/>
                    <a:pt x="762000" y="98422"/>
                  </a:cubicBezTo>
                  <a:cubicBezTo>
                    <a:pt x="865184" y="358776"/>
                    <a:pt x="792154" y="666749"/>
                    <a:pt x="671513" y="722310"/>
                  </a:cubicBezTo>
                  <a:cubicBezTo>
                    <a:pt x="404810" y="888998"/>
                    <a:pt x="223838" y="741360"/>
                    <a:pt x="0" y="750885"/>
                  </a:cubicBezTo>
                  <a:lnTo>
                    <a:pt x="0" y="565147"/>
                  </a:lnTo>
                  <a:close/>
                </a:path>
              </a:pathLst>
            </a:custGeom>
            <a:ln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6" name="Полилиния 355">
              <a:hlinkClick r:id="" action="ppaction://hlinkshowjump?jump=endshow"/>
            </p:cNvPr>
            <p:cNvSpPr/>
            <p:nvPr/>
          </p:nvSpPr>
          <p:spPr>
            <a:xfrm flipH="1">
              <a:off x="3533771" y="2647945"/>
              <a:ext cx="865184" cy="888998"/>
            </a:xfrm>
            <a:custGeom>
              <a:avLst/>
              <a:gdLst>
                <a:gd name="connsiteX0" fmla="*/ 0 w 762000"/>
                <a:gd name="connsiteY0" fmla="*/ 466725 h 652463"/>
                <a:gd name="connsiteX1" fmla="*/ 762000 w 762000"/>
                <a:gd name="connsiteY1" fmla="*/ 0 h 652463"/>
                <a:gd name="connsiteX2" fmla="*/ 671513 w 762000"/>
                <a:gd name="connsiteY2" fmla="*/ 623888 h 652463"/>
                <a:gd name="connsiteX3" fmla="*/ 0 w 762000"/>
                <a:gd name="connsiteY3" fmla="*/ 652463 h 652463"/>
                <a:gd name="connsiteX4" fmla="*/ 0 w 762000"/>
                <a:gd name="connsiteY4" fmla="*/ 466725 h 652463"/>
                <a:gd name="connsiteX0" fmla="*/ 0 w 762000"/>
                <a:gd name="connsiteY0" fmla="*/ 565147 h 750885"/>
                <a:gd name="connsiteX1" fmla="*/ 762000 w 762000"/>
                <a:gd name="connsiteY1" fmla="*/ 98422 h 750885"/>
                <a:gd name="connsiteX2" fmla="*/ 671513 w 762000"/>
                <a:gd name="connsiteY2" fmla="*/ 722310 h 750885"/>
                <a:gd name="connsiteX3" fmla="*/ 0 w 762000"/>
                <a:gd name="connsiteY3" fmla="*/ 750885 h 750885"/>
                <a:gd name="connsiteX4" fmla="*/ 0 w 762000"/>
                <a:gd name="connsiteY4" fmla="*/ 565147 h 750885"/>
                <a:gd name="connsiteX0" fmla="*/ 0 w 762000"/>
                <a:gd name="connsiteY0" fmla="*/ 565147 h 750885"/>
                <a:gd name="connsiteX1" fmla="*/ 762000 w 762000"/>
                <a:gd name="connsiteY1" fmla="*/ 98422 h 750885"/>
                <a:gd name="connsiteX2" fmla="*/ 671513 w 762000"/>
                <a:gd name="connsiteY2" fmla="*/ 722310 h 750885"/>
                <a:gd name="connsiteX3" fmla="*/ 0 w 762000"/>
                <a:gd name="connsiteY3" fmla="*/ 750885 h 750885"/>
                <a:gd name="connsiteX4" fmla="*/ 0 w 762000"/>
                <a:gd name="connsiteY4" fmla="*/ 565147 h 750885"/>
                <a:gd name="connsiteX0" fmla="*/ 0 w 865184"/>
                <a:gd name="connsiteY0" fmla="*/ 565147 h 750885"/>
                <a:gd name="connsiteX1" fmla="*/ 762000 w 865184"/>
                <a:gd name="connsiteY1" fmla="*/ 98422 h 750885"/>
                <a:gd name="connsiteX2" fmla="*/ 671513 w 865184"/>
                <a:gd name="connsiteY2" fmla="*/ 722310 h 750885"/>
                <a:gd name="connsiteX3" fmla="*/ 0 w 865184"/>
                <a:gd name="connsiteY3" fmla="*/ 750885 h 750885"/>
                <a:gd name="connsiteX4" fmla="*/ 0 w 865184"/>
                <a:gd name="connsiteY4" fmla="*/ 565147 h 750885"/>
                <a:gd name="connsiteX0" fmla="*/ 0 w 865184"/>
                <a:gd name="connsiteY0" fmla="*/ 565147 h 752474"/>
                <a:gd name="connsiteX1" fmla="*/ 762000 w 865184"/>
                <a:gd name="connsiteY1" fmla="*/ 98422 h 752474"/>
                <a:gd name="connsiteX2" fmla="*/ 671513 w 865184"/>
                <a:gd name="connsiteY2" fmla="*/ 722310 h 752474"/>
                <a:gd name="connsiteX3" fmla="*/ 0 w 865184"/>
                <a:gd name="connsiteY3" fmla="*/ 750885 h 752474"/>
                <a:gd name="connsiteX4" fmla="*/ 0 w 865184"/>
                <a:gd name="connsiteY4" fmla="*/ 565147 h 752474"/>
                <a:gd name="connsiteX0" fmla="*/ 0 w 865184"/>
                <a:gd name="connsiteY0" fmla="*/ 565147 h 750885"/>
                <a:gd name="connsiteX1" fmla="*/ 762000 w 865184"/>
                <a:gd name="connsiteY1" fmla="*/ 98422 h 750885"/>
                <a:gd name="connsiteX2" fmla="*/ 671513 w 865184"/>
                <a:gd name="connsiteY2" fmla="*/ 722310 h 750885"/>
                <a:gd name="connsiteX3" fmla="*/ 0 w 865184"/>
                <a:gd name="connsiteY3" fmla="*/ 750885 h 750885"/>
                <a:gd name="connsiteX4" fmla="*/ 0 w 865184"/>
                <a:gd name="connsiteY4" fmla="*/ 565147 h 750885"/>
                <a:gd name="connsiteX0" fmla="*/ 0 w 865184"/>
                <a:gd name="connsiteY0" fmla="*/ 565147 h 888998"/>
                <a:gd name="connsiteX1" fmla="*/ 762000 w 865184"/>
                <a:gd name="connsiteY1" fmla="*/ 98422 h 888998"/>
                <a:gd name="connsiteX2" fmla="*/ 671513 w 865184"/>
                <a:gd name="connsiteY2" fmla="*/ 722310 h 888998"/>
                <a:gd name="connsiteX3" fmla="*/ 0 w 865184"/>
                <a:gd name="connsiteY3" fmla="*/ 750885 h 888998"/>
                <a:gd name="connsiteX4" fmla="*/ 0 w 865184"/>
                <a:gd name="connsiteY4" fmla="*/ 565147 h 888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65184" h="888998">
                  <a:moveTo>
                    <a:pt x="0" y="565147"/>
                  </a:moveTo>
                  <a:cubicBezTo>
                    <a:pt x="363536" y="0"/>
                    <a:pt x="436560" y="163513"/>
                    <a:pt x="762000" y="98422"/>
                  </a:cubicBezTo>
                  <a:cubicBezTo>
                    <a:pt x="865184" y="358776"/>
                    <a:pt x="792154" y="666749"/>
                    <a:pt x="671513" y="722310"/>
                  </a:cubicBezTo>
                  <a:cubicBezTo>
                    <a:pt x="404810" y="888998"/>
                    <a:pt x="223838" y="741360"/>
                    <a:pt x="0" y="750885"/>
                  </a:cubicBezTo>
                  <a:lnTo>
                    <a:pt x="0" y="565147"/>
                  </a:lnTo>
                  <a:close/>
                </a:path>
              </a:pathLst>
            </a:custGeom>
            <a:ln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57" name="Группа 329"/>
          <p:cNvGrpSpPr/>
          <p:nvPr/>
        </p:nvGrpSpPr>
        <p:grpSpPr>
          <a:xfrm rot="16200000">
            <a:off x="7329611" y="6108409"/>
            <a:ext cx="635210" cy="578268"/>
            <a:chOff x="3533771" y="2640017"/>
            <a:chExt cx="1789109" cy="1289049"/>
          </a:xfrm>
          <a:effectLst>
            <a:outerShdw blurRad="76200" dist="63500" dir="2700000" algn="tl" rotWithShape="0">
              <a:prstClr val="black">
                <a:alpha val="64000"/>
              </a:prstClr>
            </a:outerShdw>
          </a:effectLst>
        </p:grpSpPr>
        <p:sp>
          <p:nvSpPr>
            <p:cNvPr id="370" name="Скругленный прямоугольник 369"/>
            <p:cNvSpPr/>
            <p:nvPr/>
          </p:nvSpPr>
          <p:spPr>
            <a:xfrm>
              <a:off x="4357686" y="3357562"/>
              <a:ext cx="142876" cy="357190"/>
            </a:xfrm>
            <a:prstGeom prst="roundRect">
              <a:avLst>
                <a:gd name="adj" fmla="val 50000"/>
              </a:avLst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8" name="Скругленный прямоугольник 387"/>
            <p:cNvSpPr/>
            <p:nvPr/>
          </p:nvSpPr>
          <p:spPr>
            <a:xfrm>
              <a:off x="4357686" y="3143248"/>
              <a:ext cx="142876" cy="285752"/>
            </a:xfrm>
            <a:prstGeom prst="roundRect">
              <a:avLst>
                <a:gd name="adj" fmla="val 30000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97" name="Полилиния 396">
              <a:hlinkClick r:id="" action="ppaction://hlinkshowjump?jump=previousslide"/>
            </p:cNvPr>
            <p:cNvSpPr/>
            <p:nvPr/>
          </p:nvSpPr>
          <p:spPr>
            <a:xfrm flipV="1">
              <a:off x="4457695" y="3286124"/>
              <a:ext cx="571504" cy="642942"/>
            </a:xfrm>
            <a:custGeom>
              <a:avLst/>
              <a:gdLst>
                <a:gd name="connsiteX0" fmla="*/ 0 w 762000"/>
                <a:gd name="connsiteY0" fmla="*/ 466725 h 652463"/>
                <a:gd name="connsiteX1" fmla="*/ 762000 w 762000"/>
                <a:gd name="connsiteY1" fmla="*/ 0 h 652463"/>
                <a:gd name="connsiteX2" fmla="*/ 671513 w 762000"/>
                <a:gd name="connsiteY2" fmla="*/ 623888 h 652463"/>
                <a:gd name="connsiteX3" fmla="*/ 0 w 762000"/>
                <a:gd name="connsiteY3" fmla="*/ 652463 h 652463"/>
                <a:gd name="connsiteX4" fmla="*/ 0 w 762000"/>
                <a:gd name="connsiteY4" fmla="*/ 466725 h 652463"/>
                <a:gd name="connsiteX0" fmla="*/ 0 w 762000"/>
                <a:gd name="connsiteY0" fmla="*/ 565147 h 750885"/>
                <a:gd name="connsiteX1" fmla="*/ 762000 w 762000"/>
                <a:gd name="connsiteY1" fmla="*/ 98422 h 750885"/>
                <a:gd name="connsiteX2" fmla="*/ 671513 w 762000"/>
                <a:gd name="connsiteY2" fmla="*/ 722310 h 750885"/>
                <a:gd name="connsiteX3" fmla="*/ 0 w 762000"/>
                <a:gd name="connsiteY3" fmla="*/ 750885 h 750885"/>
                <a:gd name="connsiteX4" fmla="*/ 0 w 762000"/>
                <a:gd name="connsiteY4" fmla="*/ 565147 h 750885"/>
                <a:gd name="connsiteX0" fmla="*/ 0 w 762000"/>
                <a:gd name="connsiteY0" fmla="*/ 565147 h 750885"/>
                <a:gd name="connsiteX1" fmla="*/ 762000 w 762000"/>
                <a:gd name="connsiteY1" fmla="*/ 98422 h 750885"/>
                <a:gd name="connsiteX2" fmla="*/ 671513 w 762000"/>
                <a:gd name="connsiteY2" fmla="*/ 722310 h 750885"/>
                <a:gd name="connsiteX3" fmla="*/ 0 w 762000"/>
                <a:gd name="connsiteY3" fmla="*/ 750885 h 750885"/>
                <a:gd name="connsiteX4" fmla="*/ 0 w 762000"/>
                <a:gd name="connsiteY4" fmla="*/ 565147 h 750885"/>
                <a:gd name="connsiteX0" fmla="*/ 0 w 865184"/>
                <a:gd name="connsiteY0" fmla="*/ 565147 h 750885"/>
                <a:gd name="connsiteX1" fmla="*/ 762000 w 865184"/>
                <a:gd name="connsiteY1" fmla="*/ 98422 h 750885"/>
                <a:gd name="connsiteX2" fmla="*/ 671513 w 865184"/>
                <a:gd name="connsiteY2" fmla="*/ 722310 h 750885"/>
                <a:gd name="connsiteX3" fmla="*/ 0 w 865184"/>
                <a:gd name="connsiteY3" fmla="*/ 750885 h 750885"/>
                <a:gd name="connsiteX4" fmla="*/ 0 w 865184"/>
                <a:gd name="connsiteY4" fmla="*/ 565147 h 750885"/>
                <a:gd name="connsiteX0" fmla="*/ 0 w 865184"/>
                <a:gd name="connsiteY0" fmla="*/ 565147 h 752474"/>
                <a:gd name="connsiteX1" fmla="*/ 762000 w 865184"/>
                <a:gd name="connsiteY1" fmla="*/ 98422 h 752474"/>
                <a:gd name="connsiteX2" fmla="*/ 671513 w 865184"/>
                <a:gd name="connsiteY2" fmla="*/ 722310 h 752474"/>
                <a:gd name="connsiteX3" fmla="*/ 0 w 865184"/>
                <a:gd name="connsiteY3" fmla="*/ 750885 h 752474"/>
                <a:gd name="connsiteX4" fmla="*/ 0 w 865184"/>
                <a:gd name="connsiteY4" fmla="*/ 565147 h 752474"/>
                <a:gd name="connsiteX0" fmla="*/ 0 w 865184"/>
                <a:gd name="connsiteY0" fmla="*/ 565147 h 750885"/>
                <a:gd name="connsiteX1" fmla="*/ 762000 w 865184"/>
                <a:gd name="connsiteY1" fmla="*/ 98422 h 750885"/>
                <a:gd name="connsiteX2" fmla="*/ 671513 w 865184"/>
                <a:gd name="connsiteY2" fmla="*/ 722310 h 750885"/>
                <a:gd name="connsiteX3" fmla="*/ 0 w 865184"/>
                <a:gd name="connsiteY3" fmla="*/ 750885 h 750885"/>
                <a:gd name="connsiteX4" fmla="*/ 0 w 865184"/>
                <a:gd name="connsiteY4" fmla="*/ 565147 h 750885"/>
                <a:gd name="connsiteX0" fmla="*/ 0 w 865184"/>
                <a:gd name="connsiteY0" fmla="*/ 565147 h 888998"/>
                <a:gd name="connsiteX1" fmla="*/ 762000 w 865184"/>
                <a:gd name="connsiteY1" fmla="*/ 98422 h 888998"/>
                <a:gd name="connsiteX2" fmla="*/ 671513 w 865184"/>
                <a:gd name="connsiteY2" fmla="*/ 722310 h 888998"/>
                <a:gd name="connsiteX3" fmla="*/ 0 w 865184"/>
                <a:gd name="connsiteY3" fmla="*/ 750885 h 888998"/>
                <a:gd name="connsiteX4" fmla="*/ 0 w 865184"/>
                <a:gd name="connsiteY4" fmla="*/ 565147 h 888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65184" h="888998">
                  <a:moveTo>
                    <a:pt x="0" y="565147"/>
                  </a:moveTo>
                  <a:cubicBezTo>
                    <a:pt x="363536" y="0"/>
                    <a:pt x="436560" y="163513"/>
                    <a:pt x="762000" y="98422"/>
                  </a:cubicBezTo>
                  <a:cubicBezTo>
                    <a:pt x="865184" y="358776"/>
                    <a:pt x="792154" y="666749"/>
                    <a:pt x="671513" y="722310"/>
                  </a:cubicBezTo>
                  <a:cubicBezTo>
                    <a:pt x="404810" y="888998"/>
                    <a:pt x="223838" y="741360"/>
                    <a:pt x="0" y="750885"/>
                  </a:cubicBezTo>
                  <a:lnTo>
                    <a:pt x="0" y="565147"/>
                  </a:lnTo>
                  <a:close/>
                </a:path>
              </a:pathLst>
            </a:cu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98" name="Полилиния 397">
              <a:hlinkClick r:id="" action="ppaction://hlinkshowjump?jump=previousslide"/>
            </p:cNvPr>
            <p:cNvSpPr/>
            <p:nvPr/>
          </p:nvSpPr>
          <p:spPr>
            <a:xfrm flipH="1" flipV="1">
              <a:off x="3824286" y="3286124"/>
              <a:ext cx="571504" cy="642942"/>
            </a:xfrm>
            <a:custGeom>
              <a:avLst/>
              <a:gdLst>
                <a:gd name="connsiteX0" fmla="*/ 0 w 762000"/>
                <a:gd name="connsiteY0" fmla="*/ 466725 h 652463"/>
                <a:gd name="connsiteX1" fmla="*/ 762000 w 762000"/>
                <a:gd name="connsiteY1" fmla="*/ 0 h 652463"/>
                <a:gd name="connsiteX2" fmla="*/ 671513 w 762000"/>
                <a:gd name="connsiteY2" fmla="*/ 623888 h 652463"/>
                <a:gd name="connsiteX3" fmla="*/ 0 w 762000"/>
                <a:gd name="connsiteY3" fmla="*/ 652463 h 652463"/>
                <a:gd name="connsiteX4" fmla="*/ 0 w 762000"/>
                <a:gd name="connsiteY4" fmla="*/ 466725 h 652463"/>
                <a:gd name="connsiteX0" fmla="*/ 0 w 762000"/>
                <a:gd name="connsiteY0" fmla="*/ 565147 h 750885"/>
                <a:gd name="connsiteX1" fmla="*/ 762000 w 762000"/>
                <a:gd name="connsiteY1" fmla="*/ 98422 h 750885"/>
                <a:gd name="connsiteX2" fmla="*/ 671513 w 762000"/>
                <a:gd name="connsiteY2" fmla="*/ 722310 h 750885"/>
                <a:gd name="connsiteX3" fmla="*/ 0 w 762000"/>
                <a:gd name="connsiteY3" fmla="*/ 750885 h 750885"/>
                <a:gd name="connsiteX4" fmla="*/ 0 w 762000"/>
                <a:gd name="connsiteY4" fmla="*/ 565147 h 750885"/>
                <a:gd name="connsiteX0" fmla="*/ 0 w 762000"/>
                <a:gd name="connsiteY0" fmla="*/ 565147 h 750885"/>
                <a:gd name="connsiteX1" fmla="*/ 762000 w 762000"/>
                <a:gd name="connsiteY1" fmla="*/ 98422 h 750885"/>
                <a:gd name="connsiteX2" fmla="*/ 671513 w 762000"/>
                <a:gd name="connsiteY2" fmla="*/ 722310 h 750885"/>
                <a:gd name="connsiteX3" fmla="*/ 0 w 762000"/>
                <a:gd name="connsiteY3" fmla="*/ 750885 h 750885"/>
                <a:gd name="connsiteX4" fmla="*/ 0 w 762000"/>
                <a:gd name="connsiteY4" fmla="*/ 565147 h 750885"/>
                <a:gd name="connsiteX0" fmla="*/ 0 w 865184"/>
                <a:gd name="connsiteY0" fmla="*/ 565147 h 750885"/>
                <a:gd name="connsiteX1" fmla="*/ 762000 w 865184"/>
                <a:gd name="connsiteY1" fmla="*/ 98422 h 750885"/>
                <a:gd name="connsiteX2" fmla="*/ 671513 w 865184"/>
                <a:gd name="connsiteY2" fmla="*/ 722310 h 750885"/>
                <a:gd name="connsiteX3" fmla="*/ 0 w 865184"/>
                <a:gd name="connsiteY3" fmla="*/ 750885 h 750885"/>
                <a:gd name="connsiteX4" fmla="*/ 0 w 865184"/>
                <a:gd name="connsiteY4" fmla="*/ 565147 h 750885"/>
                <a:gd name="connsiteX0" fmla="*/ 0 w 865184"/>
                <a:gd name="connsiteY0" fmla="*/ 565147 h 752474"/>
                <a:gd name="connsiteX1" fmla="*/ 762000 w 865184"/>
                <a:gd name="connsiteY1" fmla="*/ 98422 h 752474"/>
                <a:gd name="connsiteX2" fmla="*/ 671513 w 865184"/>
                <a:gd name="connsiteY2" fmla="*/ 722310 h 752474"/>
                <a:gd name="connsiteX3" fmla="*/ 0 w 865184"/>
                <a:gd name="connsiteY3" fmla="*/ 750885 h 752474"/>
                <a:gd name="connsiteX4" fmla="*/ 0 w 865184"/>
                <a:gd name="connsiteY4" fmla="*/ 565147 h 752474"/>
                <a:gd name="connsiteX0" fmla="*/ 0 w 865184"/>
                <a:gd name="connsiteY0" fmla="*/ 565147 h 750885"/>
                <a:gd name="connsiteX1" fmla="*/ 762000 w 865184"/>
                <a:gd name="connsiteY1" fmla="*/ 98422 h 750885"/>
                <a:gd name="connsiteX2" fmla="*/ 671513 w 865184"/>
                <a:gd name="connsiteY2" fmla="*/ 722310 h 750885"/>
                <a:gd name="connsiteX3" fmla="*/ 0 w 865184"/>
                <a:gd name="connsiteY3" fmla="*/ 750885 h 750885"/>
                <a:gd name="connsiteX4" fmla="*/ 0 w 865184"/>
                <a:gd name="connsiteY4" fmla="*/ 565147 h 750885"/>
                <a:gd name="connsiteX0" fmla="*/ 0 w 865184"/>
                <a:gd name="connsiteY0" fmla="*/ 565147 h 888998"/>
                <a:gd name="connsiteX1" fmla="*/ 762000 w 865184"/>
                <a:gd name="connsiteY1" fmla="*/ 98422 h 888998"/>
                <a:gd name="connsiteX2" fmla="*/ 671513 w 865184"/>
                <a:gd name="connsiteY2" fmla="*/ 722310 h 888998"/>
                <a:gd name="connsiteX3" fmla="*/ 0 w 865184"/>
                <a:gd name="connsiteY3" fmla="*/ 750885 h 888998"/>
                <a:gd name="connsiteX4" fmla="*/ 0 w 865184"/>
                <a:gd name="connsiteY4" fmla="*/ 565147 h 888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65184" h="888998">
                  <a:moveTo>
                    <a:pt x="0" y="565147"/>
                  </a:moveTo>
                  <a:cubicBezTo>
                    <a:pt x="363536" y="0"/>
                    <a:pt x="436560" y="163513"/>
                    <a:pt x="762000" y="98422"/>
                  </a:cubicBezTo>
                  <a:cubicBezTo>
                    <a:pt x="865184" y="358776"/>
                    <a:pt x="792154" y="666749"/>
                    <a:pt x="671513" y="722310"/>
                  </a:cubicBezTo>
                  <a:cubicBezTo>
                    <a:pt x="404810" y="888998"/>
                    <a:pt x="223838" y="741360"/>
                    <a:pt x="0" y="750885"/>
                  </a:cubicBezTo>
                  <a:lnTo>
                    <a:pt x="0" y="565147"/>
                  </a:lnTo>
                  <a:close/>
                </a:path>
              </a:pathLst>
            </a:cu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99" name="Скругленный прямоугольник 398"/>
            <p:cNvSpPr/>
            <p:nvPr/>
          </p:nvSpPr>
          <p:spPr>
            <a:xfrm>
              <a:off x="4357686" y="3071810"/>
              <a:ext cx="142876" cy="142876"/>
            </a:xfrm>
            <a:prstGeom prst="roundRect">
              <a:avLst>
                <a:gd name="adj" fmla="val 41111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00" name="Полилиния 399">
              <a:hlinkClick r:id="" action="ppaction://hlinkshowjump?jump=previousslide"/>
            </p:cNvPr>
            <p:cNvSpPr/>
            <p:nvPr/>
          </p:nvSpPr>
          <p:spPr>
            <a:xfrm>
              <a:off x="4457696" y="2640017"/>
              <a:ext cx="865184" cy="888998"/>
            </a:xfrm>
            <a:custGeom>
              <a:avLst/>
              <a:gdLst>
                <a:gd name="connsiteX0" fmla="*/ 0 w 762000"/>
                <a:gd name="connsiteY0" fmla="*/ 466725 h 652463"/>
                <a:gd name="connsiteX1" fmla="*/ 762000 w 762000"/>
                <a:gd name="connsiteY1" fmla="*/ 0 h 652463"/>
                <a:gd name="connsiteX2" fmla="*/ 671513 w 762000"/>
                <a:gd name="connsiteY2" fmla="*/ 623888 h 652463"/>
                <a:gd name="connsiteX3" fmla="*/ 0 w 762000"/>
                <a:gd name="connsiteY3" fmla="*/ 652463 h 652463"/>
                <a:gd name="connsiteX4" fmla="*/ 0 w 762000"/>
                <a:gd name="connsiteY4" fmla="*/ 466725 h 652463"/>
                <a:gd name="connsiteX0" fmla="*/ 0 w 762000"/>
                <a:gd name="connsiteY0" fmla="*/ 565147 h 750885"/>
                <a:gd name="connsiteX1" fmla="*/ 762000 w 762000"/>
                <a:gd name="connsiteY1" fmla="*/ 98422 h 750885"/>
                <a:gd name="connsiteX2" fmla="*/ 671513 w 762000"/>
                <a:gd name="connsiteY2" fmla="*/ 722310 h 750885"/>
                <a:gd name="connsiteX3" fmla="*/ 0 w 762000"/>
                <a:gd name="connsiteY3" fmla="*/ 750885 h 750885"/>
                <a:gd name="connsiteX4" fmla="*/ 0 w 762000"/>
                <a:gd name="connsiteY4" fmla="*/ 565147 h 750885"/>
                <a:gd name="connsiteX0" fmla="*/ 0 w 762000"/>
                <a:gd name="connsiteY0" fmla="*/ 565147 h 750885"/>
                <a:gd name="connsiteX1" fmla="*/ 762000 w 762000"/>
                <a:gd name="connsiteY1" fmla="*/ 98422 h 750885"/>
                <a:gd name="connsiteX2" fmla="*/ 671513 w 762000"/>
                <a:gd name="connsiteY2" fmla="*/ 722310 h 750885"/>
                <a:gd name="connsiteX3" fmla="*/ 0 w 762000"/>
                <a:gd name="connsiteY3" fmla="*/ 750885 h 750885"/>
                <a:gd name="connsiteX4" fmla="*/ 0 w 762000"/>
                <a:gd name="connsiteY4" fmla="*/ 565147 h 750885"/>
                <a:gd name="connsiteX0" fmla="*/ 0 w 865184"/>
                <a:gd name="connsiteY0" fmla="*/ 565147 h 750885"/>
                <a:gd name="connsiteX1" fmla="*/ 762000 w 865184"/>
                <a:gd name="connsiteY1" fmla="*/ 98422 h 750885"/>
                <a:gd name="connsiteX2" fmla="*/ 671513 w 865184"/>
                <a:gd name="connsiteY2" fmla="*/ 722310 h 750885"/>
                <a:gd name="connsiteX3" fmla="*/ 0 w 865184"/>
                <a:gd name="connsiteY3" fmla="*/ 750885 h 750885"/>
                <a:gd name="connsiteX4" fmla="*/ 0 w 865184"/>
                <a:gd name="connsiteY4" fmla="*/ 565147 h 750885"/>
                <a:gd name="connsiteX0" fmla="*/ 0 w 865184"/>
                <a:gd name="connsiteY0" fmla="*/ 565147 h 752474"/>
                <a:gd name="connsiteX1" fmla="*/ 762000 w 865184"/>
                <a:gd name="connsiteY1" fmla="*/ 98422 h 752474"/>
                <a:gd name="connsiteX2" fmla="*/ 671513 w 865184"/>
                <a:gd name="connsiteY2" fmla="*/ 722310 h 752474"/>
                <a:gd name="connsiteX3" fmla="*/ 0 w 865184"/>
                <a:gd name="connsiteY3" fmla="*/ 750885 h 752474"/>
                <a:gd name="connsiteX4" fmla="*/ 0 w 865184"/>
                <a:gd name="connsiteY4" fmla="*/ 565147 h 752474"/>
                <a:gd name="connsiteX0" fmla="*/ 0 w 865184"/>
                <a:gd name="connsiteY0" fmla="*/ 565147 h 750885"/>
                <a:gd name="connsiteX1" fmla="*/ 762000 w 865184"/>
                <a:gd name="connsiteY1" fmla="*/ 98422 h 750885"/>
                <a:gd name="connsiteX2" fmla="*/ 671513 w 865184"/>
                <a:gd name="connsiteY2" fmla="*/ 722310 h 750885"/>
                <a:gd name="connsiteX3" fmla="*/ 0 w 865184"/>
                <a:gd name="connsiteY3" fmla="*/ 750885 h 750885"/>
                <a:gd name="connsiteX4" fmla="*/ 0 w 865184"/>
                <a:gd name="connsiteY4" fmla="*/ 565147 h 750885"/>
                <a:gd name="connsiteX0" fmla="*/ 0 w 865184"/>
                <a:gd name="connsiteY0" fmla="*/ 565147 h 888998"/>
                <a:gd name="connsiteX1" fmla="*/ 762000 w 865184"/>
                <a:gd name="connsiteY1" fmla="*/ 98422 h 888998"/>
                <a:gd name="connsiteX2" fmla="*/ 671513 w 865184"/>
                <a:gd name="connsiteY2" fmla="*/ 722310 h 888998"/>
                <a:gd name="connsiteX3" fmla="*/ 0 w 865184"/>
                <a:gd name="connsiteY3" fmla="*/ 750885 h 888998"/>
                <a:gd name="connsiteX4" fmla="*/ 0 w 865184"/>
                <a:gd name="connsiteY4" fmla="*/ 565147 h 888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65184" h="888998">
                  <a:moveTo>
                    <a:pt x="0" y="565147"/>
                  </a:moveTo>
                  <a:cubicBezTo>
                    <a:pt x="363536" y="0"/>
                    <a:pt x="436560" y="163513"/>
                    <a:pt x="762000" y="98422"/>
                  </a:cubicBezTo>
                  <a:cubicBezTo>
                    <a:pt x="865184" y="358776"/>
                    <a:pt x="792154" y="666749"/>
                    <a:pt x="671513" y="722310"/>
                  </a:cubicBezTo>
                  <a:cubicBezTo>
                    <a:pt x="404810" y="888998"/>
                    <a:pt x="223838" y="741360"/>
                    <a:pt x="0" y="750885"/>
                  </a:cubicBezTo>
                  <a:lnTo>
                    <a:pt x="0" y="565147"/>
                  </a:lnTo>
                  <a:close/>
                </a:path>
              </a:pathLst>
            </a:cu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01" name="Полилиния 400">
              <a:hlinkClick r:id="" action="ppaction://hlinkshowjump?jump=previousslide"/>
            </p:cNvPr>
            <p:cNvSpPr/>
            <p:nvPr/>
          </p:nvSpPr>
          <p:spPr>
            <a:xfrm flipH="1">
              <a:off x="3533771" y="2647945"/>
              <a:ext cx="865184" cy="888998"/>
            </a:xfrm>
            <a:custGeom>
              <a:avLst/>
              <a:gdLst>
                <a:gd name="connsiteX0" fmla="*/ 0 w 762000"/>
                <a:gd name="connsiteY0" fmla="*/ 466725 h 652463"/>
                <a:gd name="connsiteX1" fmla="*/ 762000 w 762000"/>
                <a:gd name="connsiteY1" fmla="*/ 0 h 652463"/>
                <a:gd name="connsiteX2" fmla="*/ 671513 w 762000"/>
                <a:gd name="connsiteY2" fmla="*/ 623888 h 652463"/>
                <a:gd name="connsiteX3" fmla="*/ 0 w 762000"/>
                <a:gd name="connsiteY3" fmla="*/ 652463 h 652463"/>
                <a:gd name="connsiteX4" fmla="*/ 0 w 762000"/>
                <a:gd name="connsiteY4" fmla="*/ 466725 h 652463"/>
                <a:gd name="connsiteX0" fmla="*/ 0 w 762000"/>
                <a:gd name="connsiteY0" fmla="*/ 565147 h 750885"/>
                <a:gd name="connsiteX1" fmla="*/ 762000 w 762000"/>
                <a:gd name="connsiteY1" fmla="*/ 98422 h 750885"/>
                <a:gd name="connsiteX2" fmla="*/ 671513 w 762000"/>
                <a:gd name="connsiteY2" fmla="*/ 722310 h 750885"/>
                <a:gd name="connsiteX3" fmla="*/ 0 w 762000"/>
                <a:gd name="connsiteY3" fmla="*/ 750885 h 750885"/>
                <a:gd name="connsiteX4" fmla="*/ 0 w 762000"/>
                <a:gd name="connsiteY4" fmla="*/ 565147 h 750885"/>
                <a:gd name="connsiteX0" fmla="*/ 0 w 762000"/>
                <a:gd name="connsiteY0" fmla="*/ 565147 h 750885"/>
                <a:gd name="connsiteX1" fmla="*/ 762000 w 762000"/>
                <a:gd name="connsiteY1" fmla="*/ 98422 h 750885"/>
                <a:gd name="connsiteX2" fmla="*/ 671513 w 762000"/>
                <a:gd name="connsiteY2" fmla="*/ 722310 h 750885"/>
                <a:gd name="connsiteX3" fmla="*/ 0 w 762000"/>
                <a:gd name="connsiteY3" fmla="*/ 750885 h 750885"/>
                <a:gd name="connsiteX4" fmla="*/ 0 w 762000"/>
                <a:gd name="connsiteY4" fmla="*/ 565147 h 750885"/>
                <a:gd name="connsiteX0" fmla="*/ 0 w 865184"/>
                <a:gd name="connsiteY0" fmla="*/ 565147 h 750885"/>
                <a:gd name="connsiteX1" fmla="*/ 762000 w 865184"/>
                <a:gd name="connsiteY1" fmla="*/ 98422 h 750885"/>
                <a:gd name="connsiteX2" fmla="*/ 671513 w 865184"/>
                <a:gd name="connsiteY2" fmla="*/ 722310 h 750885"/>
                <a:gd name="connsiteX3" fmla="*/ 0 w 865184"/>
                <a:gd name="connsiteY3" fmla="*/ 750885 h 750885"/>
                <a:gd name="connsiteX4" fmla="*/ 0 w 865184"/>
                <a:gd name="connsiteY4" fmla="*/ 565147 h 750885"/>
                <a:gd name="connsiteX0" fmla="*/ 0 w 865184"/>
                <a:gd name="connsiteY0" fmla="*/ 565147 h 752474"/>
                <a:gd name="connsiteX1" fmla="*/ 762000 w 865184"/>
                <a:gd name="connsiteY1" fmla="*/ 98422 h 752474"/>
                <a:gd name="connsiteX2" fmla="*/ 671513 w 865184"/>
                <a:gd name="connsiteY2" fmla="*/ 722310 h 752474"/>
                <a:gd name="connsiteX3" fmla="*/ 0 w 865184"/>
                <a:gd name="connsiteY3" fmla="*/ 750885 h 752474"/>
                <a:gd name="connsiteX4" fmla="*/ 0 w 865184"/>
                <a:gd name="connsiteY4" fmla="*/ 565147 h 752474"/>
                <a:gd name="connsiteX0" fmla="*/ 0 w 865184"/>
                <a:gd name="connsiteY0" fmla="*/ 565147 h 750885"/>
                <a:gd name="connsiteX1" fmla="*/ 762000 w 865184"/>
                <a:gd name="connsiteY1" fmla="*/ 98422 h 750885"/>
                <a:gd name="connsiteX2" fmla="*/ 671513 w 865184"/>
                <a:gd name="connsiteY2" fmla="*/ 722310 h 750885"/>
                <a:gd name="connsiteX3" fmla="*/ 0 w 865184"/>
                <a:gd name="connsiteY3" fmla="*/ 750885 h 750885"/>
                <a:gd name="connsiteX4" fmla="*/ 0 w 865184"/>
                <a:gd name="connsiteY4" fmla="*/ 565147 h 750885"/>
                <a:gd name="connsiteX0" fmla="*/ 0 w 865184"/>
                <a:gd name="connsiteY0" fmla="*/ 565147 h 888998"/>
                <a:gd name="connsiteX1" fmla="*/ 762000 w 865184"/>
                <a:gd name="connsiteY1" fmla="*/ 98422 h 888998"/>
                <a:gd name="connsiteX2" fmla="*/ 671513 w 865184"/>
                <a:gd name="connsiteY2" fmla="*/ 722310 h 888998"/>
                <a:gd name="connsiteX3" fmla="*/ 0 w 865184"/>
                <a:gd name="connsiteY3" fmla="*/ 750885 h 888998"/>
                <a:gd name="connsiteX4" fmla="*/ 0 w 865184"/>
                <a:gd name="connsiteY4" fmla="*/ 565147 h 888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65184" h="888998">
                  <a:moveTo>
                    <a:pt x="0" y="565147"/>
                  </a:moveTo>
                  <a:cubicBezTo>
                    <a:pt x="363536" y="0"/>
                    <a:pt x="436560" y="163513"/>
                    <a:pt x="762000" y="98422"/>
                  </a:cubicBezTo>
                  <a:cubicBezTo>
                    <a:pt x="865184" y="358776"/>
                    <a:pt x="792154" y="666749"/>
                    <a:pt x="671513" y="722310"/>
                  </a:cubicBezTo>
                  <a:cubicBezTo>
                    <a:pt x="404810" y="888998"/>
                    <a:pt x="223838" y="741360"/>
                    <a:pt x="0" y="750885"/>
                  </a:cubicBezTo>
                  <a:lnTo>
                    <a:pt x="0" y="565147"/>
                  </a:lnTo>
                  <a:close/>
                </a:path>
              </a:pathLst>
            </a:cu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02" name="Группа 329"/>
          <p:cNvGrpSpPr/>
          <p:nvPr/>
        </p:nvGrpSpPr>
        <p:grpSpPr>
          <a:xfrm rot="5400000">
            <a:off x="7897733" y="6111791"/>
            <a:ext cx="635210" cy="571504"/>
            <a:chOff x="3533771" y="2640017"/>
            <a:chExt cx="1789109" cy="1289049"/>
          </a:xfrm>
          <a:effectLst>
            <a:outerShdw blurRad="76200" dist="63500" dir="2700000" algn="tl" rotWithShape="0">
              <a:prstClr val="black">
                <a:alpha val="64000"/>
              </a:prstClr>
            </a:outerShdw>
          </a:effectLst>
        </p:grpSpPr>
        <p:sp>
          <p:nvSpPr>
            <p:cNvPr id="403" name="Скругленный прямоугольник 402"/>
            <p:cNvSpPr/>
            <p:nvPr/>
          </p:nvSpPr>
          <p:spPr>
            <a:xfrm>
              <a:off x="4357686" y="3357562"/>
              <a:ext cx="142876" cy="357190"/>
            </a:xfrm>
            <a:prstGeom prst="roundRect">
              <a:avLst>
                <a:gd name="adj" fmla="val 50000"/>
              </a:avLst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04" name="Скругленный прямоугольник 403"/>
            <p:cNvSpPr/>
            <p:nvPr/>
          </p:nvSpPr>
          <p:spPr>
            <a:xfrm>
              <a:off x="4357686" y="3143248"/>
              <a:ext cx="142876" cy="285752"/>
            </a:xfrm>
            <a:prstGeom prst="roundRect">
              <a:avLst>
                <a:gd name="adj" fmla="val 30000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05" name="Полилиния 404">
              <a:hlinkClick r:id="" action="ppaction://hlinkshowjump?jump=nextslide"/>
            </p:cNvPr>
            <p:cNvSpPr/>
            <p:nvPr/>
          </p:nvSpPr>
          <p:spPr>
            <a:xfrm flipV="1">
              <a:off x="4457695" y="3286124"/>
              <a:ext cx="571504" cy="642942"/>
            </a:xfrm>
            <a:custGeom>
              <a:avLst/>
              <a:gdLst>
                <a:gd name="connsiteX0" fmla="*/ 0 w 762000"/>
                <a:gd name="connsiteY0" fmla="*/ 466725 h 652463"/>
                <a:gd name="connsiteX1" fmla="*/ 762000 w 762000"/>
                <a:gd name="connsiteY1" fmla="*/ 0 h 652463"/>
                <a:gd name="connsiteX2" fmla="*/ 671513 w 762000"/>
                <a:gd name="connsiteY2" fmla="*/ 623888 h 652463"/>
                <a:gd name="connsiteX3" fmla="*/ 0 w 762000"/>
                <a:gd name="connsiteY3" fmla="*/ 652463 h 652463"/>
                <a:gd name="connsiteX4" fmla="*/ 0 w 762000"/>
                <a:gd name="connsiteY4" fmla="*/ 466725 h 652463"/>
                <a:gd name="connsiteX0" fmla="*/ 0 w 762000"/>
                <a:gd name="connsiteY0" fmla="*/ 565147 h 750885"/>
                <a:gd name="connsiteX1" fmla="*/ 762000 w 762000"/>
                <a:gd name="connsiteY1" fmla="*/ 98422 h 750885"/>
                <a:gd name="connsiteX2" fmla="*/ 671513 w 762000"/>
                <a:gd name="connsiteY2" fmla="*/ 722310 h 750885"/>
                <a:gd name="connsiteX3" fmla="*/ 0 w 762000"/>
                <a:gd name="connsiteY3" fmla="*/ 750885 h 750885"/>
                <a:gd name="connsiteX4" fmla="*/ 0 w 762000"/>
                <a:gd name="connsiteY4" fmla="*/ 565147 h 750885"/>
                <a:gd name="connsiteX0" fmla="*/ 0 w 762000"/>
                <a:gd name="connsiteY0" fmla="*/ 565147 h 750885"/>
                <a:gd name="connsiteX1" fmla="*/ 762000 w 762000"/>
                <a:gd name="connsiteY1" fmla="*/ 98422 h 750885"/>
                <a:gd name="connsiteX2" fmla="*/ 671513 w 762000"/>
                <a:gd name="connsiteY2" fmla="*/ 722310 h 750885"/>
                <a:gd name="connsiteX3" fmla="*/ 0 w 762000"/>
                <a:gd name="connsiteY3" fmla="*/ 750885 h 750885"/>
                <a:gd name="connsiteX4" fmla="*/ 0 w 762000"/>
                <a:gd name="connsiteY4" fmla="*/ 565147 h 750885"/>
                <a:gd name="connsiteX0" fmla="*/ 0 w 865184"/>
                <a:gd name="connsiteY0" fmla="*/ 565147 h 750885"/>
                <a:gd name="connsiteX1" fmla="*/ 762000 w 865184"/>
                <a:gd name="connsiteY1" fmla="*/ 98422 h 750885"/>
                <a:gd name="connsiteX2" fmla="*/ 671513 w 865184"/>
                <a:gd name="connsiteY2" fmla="*/ 722310 h 750885"/>
                <a:gd name="connsiteX3" fmla="*/ 0 w 865184"/>
                <a:gd name="connsiteY3" fmla="*/ 750885 h 750885"/>
                <a:gd name="connsiteX4" fmla="*/ 0 w 865184"/>
                <a:gd name="connsiteY4" fmla="*/ 565147 h 750885"/>
                <a:gd name="connsiteX0" fmla="*/ 0 w 865184"/>
                <a:gd name="connsiteY0" fmla="*/ 565147 h 752474"/>
                <a:gd name="connsiteX1" fmla="*/ 762000 w 865184"/>
                <a:gd name="connsiteY1" fmla="*/ 98422 h 752474"/>
                <a:gd name="connsiteX2" fmla="*/ 671513 w 865184"/>
                <a:gd name="connsiteY2" fmla="*/ 722310 h 752474"/>
                <a:gd name="connsiteX3" fmla="*/ 0 w 865184"/>
                <a:gd name="connsiteY3" fmla="*/ 750885 h 752474"/>
                <a:gd name="connsiteX4" fmla="*/ 0 w 865184"/>
                <a:gd name="connsiteY4" fmla="*/ 565147 h 752474"/>
                <a:gd name="connsiteX0" fmla="*/ 0 w 865184"/>
                <a:gd name="connsiteY0" fmla="*/ 565147 h 750885"/>
                <a:gd name="connsiteX1" fmla="*/ 762000 w 865184"/>
                <a:gd name="connsiteY1" fmla="*/ 98422 h 750885"/>
                <a:gd name="connsiteX2" fmla="*/ 671513 w 865184"/>
                <a:gd name="connsiteY2" fmla="*/ 722310 h 750885"/>
                <a:gd name="connsiteX3" fmla="*/ 0 w 865184"/>
                <a:gd name="connsiteY3" fmla="*/ 750885 h 750885"/>
                <a:gd name="connsiteX4" fmla="*/ 0 w 865184"/>
                <a:gd name="connsiteY4" fmla="*/ 565147 h 750885"/>
                <a:gd name="connsiteX0" fmla="*/ 0 w 865184"/>
                <a:gd name="connsiteY0" fmla="*/ 565147 h 888998"/>
                <a:gd name="connsiteX1" fmla="*/ 762000 w 865184"/>
                <a:gd name="connsiteY1" fmla="*/ 98422 h 888998"/>
                <a:gd name="connsiteX2" fmla="*/ 671513 w 865184"/>
                <a:gd name="connsiteY2" fmla="*/ 722310 h 888998"/>
                <a:gd name="connsiteX3" fmla="*/ 0 w 865184"/>
                <a:gd name="connsiteY3" fmla="*/ 750885 h 888998"/>
                <a:gd name="connsiteX4" fmla="*/ 0 w 865184"/>
                <a:gd name="connsiteY4" fmla="*/ 565147 h 888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65184" h="888998">
                  <a:moveTo>
                    <a:pt x="0" y="565147"/>
                  </a:moveTo>
                  <a:cubicBezTo>
                    <a:pt x="363536" y="0"/>
                    <a:pt x="436560" y="163513"/>
                    <a:pt x="762000" y="98422"/>
                  </a:cubicBezTo>
                  <a:cubicBezTo>
                    <a:pt x="865184" y="358776"/>
                    <a:pt x="792154" y="666749"/>
                    <a:pt x="671513" y="722310"/>
                  </a:cubicBezTo>
                  <a:cubicBezTo>
                    <a:pt x="404810" y="888998"/>
                    <a:pt x="223838" y="741360"/>
                    <a:pt x="0" y="750885"/>
                  </a:cubicBezTo>
                  <a:lnTo>
                    <a:pt x="0" y="565147"/>
                  </a:lnTo>
                  <a:close/>
                </a:path>
              </a:pathLst>
            </a:cu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06" name="Полилиния 405">
              <a:hlinkClick r:id="" action="ppaction://hlinkshowjump?jump=nextslide"/>
            </p:cNvPr>
            <p:cNvSpPr/>
            <p:nvPr/>
          </p:nvSpPr>
          <p:spPr>
            <a:xfrm flipH="1" flipV="1">
              <a:off x="3824286" y="3286124"/>
              <a:ext cx="571504" cy="642942"/>
            </a:xfrm>
            <a:custGeom>
              <a:avLst/>
              <a:gdLst>
                <a:gd name="connsiteX0" fmla="*/ 0 w 762000"/>
                <a:gd name="connsiteY0" fmla="*/ 466725 h 652463"/>
                <a:gd name="connsiteX1" fmla="*/ 762000 w 762000"/>
                <a:gd name="connsiteY1" fmla="*/ 0 h 652463"/>
                <a:gd name="connsiteX2" fmla="*/ 671513 w 762000"/>
                <a:gd name="connsiteY2" fmla="*/ 623888 h 652463"/>
                <a:gd name="connsiteX3" fmla="*/ 0 w 762000"/>
                <a:gd name="connsiteY3" fmla="*/ 652463 h 652463"/>
                <a:gd name="connsiteX4" fmla="*/ 0 w 762000"/>
                <a:gd name="connsiteY4" fmla="*/ 466725 h 652463"/>
                <a:gd name="connsiteX0" fmla="*/ 0 w 762000"/>
                <a:gd name="connsiteY0" fmla="*/ 565147 h 750885"/>
                <a:gd name="connsiteX1" fmla="*/ 762000 w 762000"/>
                <a:gd name="connsiteY1" fmla="*/ 98422 h 750885"/>
                <a:gd name="connsiteX2" fmla="*/ 671513 w 762000"/>
                <a:gd name="connsiteY2" fmla="*/ 722310 h 750885"/>
                <a:gd name="connsiteX3" fmla="*/ 0 w 762000"/>
                <a:gd name="connsiteY3" fmla="*/ 750885 h 750885"/>
                <a:gd name="connsiteX4" fmla="*/ 0 w 762000"/>
                <a:gd name="connsiteY4" fmla="*/ 565147 h 750885"/>
                <a:gd name="connsiteX0" fmla="*/ 0 w 762000"/>
                <a:gd name="connsiteY0" fmla="*/ 565147 h 750885"/>
                <a:gd name="connsiteX1" fmla="*/ 762000 w 762000"/>
                <a:gd name="connsiteY1" fmla="*/ 98422 h 750885"/>
                <a:gd name="connsiteX2" fmla="*/ 671513 w 762000"/>
                <a:gd name="connsiteY2" fmla="*/ 722310 h 750885"/>
                <a:gd name="connsiteX3" fmla="*/ 0 w 762000"/>
                <a:gd name="connsiteY3" fmla="*/ 750885 h 750885"/>
                <a:gd name="connsiteX4" fmla="*/ 0 w 762000"/>
                <a:gd name="connsiteY4" fmla="*/ 565147 h 750885"/>
                <a:gd name="connsiteX0" fmla="*/ 0 w 865184"/>
                <a:gd name="connsiteY0" fmla="*/ 565147 h 750885"/>
                <a:gd name="connsiteX1" fmla="*/ 762000 w 865184"/>
                <a:gd name="connsiteY1" fmla="*/ 98422 h 750885"/>
                <a:gd name="connsiteX2" fmla="*/ 671513 w 865184"/>
                <a:gd name="connsiteY2" fmla="*/ 722310 h 750885"/>
                <a:gd name="connsiteX3" fmla="*/ 0 w 865184"/>
                <a:gd name="connsiteY3" fmla="*/ 750885 h 750885"/>
                <a:gd name="connsiteX4" fmla="*/ 0 w 865184"/>
                <a:gd name="connsiteY4" fmla="*/ 565147 h 750885"/>
                <a:gd name="connsiteX0" fmla="*/ 0 w 865184"/>
                <a:gd name="connsiteY0" fmla="*/ 565147 h 752474"/>
                <a:gd name="connsiteX1" fmla="*/ 762000 w 865184"/>
                <a:gd name="connsiteY1" fmla="*/ 98422 h 752474"/>
                <a:gd name="connsiteX2" fmla="*/ 671513 w 865184"/>
                <a:gd name="connsiteY2" fmla="*/ 722310 h 752474"/>
                <a:gd name="connsiteX3" fmla="*/ 0 w 865184"/>
                <a:gd name="connsiteY3" fmla="*/ 750885 h 752474"/>
                <a:gd name="connsiteX4" fmla="*/ 0 w 865184"/>
                <a:gd name="connsiteY4" fmla="*/ 565147 h 752474"/>
                <a:gd name="connsiteX0" fmla="*/ 0 w 865184"/>
                <a:gd name="connsiteY0" fmla="*/ 565147 h 750885"/>
                <a:gd name="connsiteX1" fmla="*/ 762000 w 865184"/>
                <a:gd name="connsiteY1" fmla="*/ 98422 h 750885"/>
                <a:gd name="connsiteX2" fmla="*/ 671513 w 865184"/>
                <a:gd name="connsiteY2" fmla="*/ 722310 h 750885"/>
                <a:gd name="connsiteX3" fmla="*/ 0 w 865184"/>
                <a:gd name="connsiteY3" fmla="*/ 750885 h 750885"/>
                <a:gd name="connsiteX4" fmla="*/ 0 w 865184"/>
                <a:gd name="connsiteY4" fmla="*/ 565147 h 750885"/>
                <a:gd name="connsiteX0" fmla="*/ 0 w 865184"/>
                <a:gd name="connsiteY0" fmla="*/ 565147 h 888998"/>
                <a:gd name="connsiteX1" fmla="*/ 762000 w 865184"/>
                <a:gd name="connsiteY1" fmla="*/ 98422 h 888998"/>
                <a:gd name="connsiteX2" fmla="*/ 671513 w 865184"/>
                <a:gd name="connsiteY2" fmla="*/ 722310 h 888998"/>
                <a:gd name="connsiteX3" fmla="*/ 0 w 865184"/>
                <a:gd name="connsiteY3" fmla="*/ 750885 h 888998"/>
                <a:gd name="connsiteX4" fmla="*/ 0 w 865184"/>
                <a:gd name="connsiteY4" fmla="*/ 565147 h 888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65184" h="888998">
                  <a:moveTo>
                    <a:pt x="0" y="565147"/>
                  </a:moveTo>
                  <a:cubicBezTo>
                    <a:pt x="363536" y="0"/>
                    <a:pt x="436560" y="163513"/>
                    <a:pt x="762000" y="98422"/>
                  </a:cubicBezTo>
                  <a:cubicBezTo>
                    <a:pt x="865184" y="358776"/>
                    <a:pt x="792154" y="666749"/>
                    <a:pt x="671513" y="722310"/>
                  </a:cubicBezTo>
                  <a:cubicBezTo>
                    <a:pt x="404810" y="888998"/>
                    <a:pt x="223838" y="741360"/>
                    <a:pt x="0" y="750885"/>
                  </a:cubicBezTo>
                  <a:lnTo>
                    <a:pt x="0" y="565147"/>
                  </a:lnTo>
                  <a:close/>
                </a:path>
              </a:pathLst>
            </a:cu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07" name="Скругленный прямоугольник 406"/>
            <p:cNvSpPr/>
            <p:nvPr/>
          </p:nvSpPr>
          <p:spPr>
            <a:xfrm>
              <a:off x="4357686" y="3071810"/>
              <a:ext cx="142876" cy="142876"/>
            </a:xfrm>
            <a:prstGeom prst="roundRect">
              <a:avLst>
                <a:gd name="adj" fmla="val 41111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08" name="Полилиния 407">
              <a:hlinkClick r:id="" action="ppaction://hlinkshowjump?jump=nextslide"/>
            </p:cNvPr>
            <p:cNvSpPr/>
            <p:nvPr/>
          </p:nvSpPr>
          <p:spPr>
            <a:xfrm>
              <a:off x="4457696" y="2640017"/>
              <a:ext cx="865184" cy="888998"/>
            </a:xfrm>
            <a:custGeom>
              <a:avLst/>
              <a:gdLst>
                <a:gd name="connsiteX0" fmla="*/ 0 w 762000"/>
                <a:gd name="connsiteY0" fmla="*/ 466725 h 652463"/>
                <a:gd name="connsiteX1" fmla="*/ 762000 w 762000"/>
                <a:gd name="connsiteY1" fmla="*/ 0 h 652463"/>
                <a:gd name="connsiteX2" fmla="*/ 671513 w 762000"/>
                <a:gd name="connsiteY2" fmla="*/ 623888 h 652463"/>
                <a:gd name="connsiteX3" fmla="*/ 0 w 762000"/>
                <a:gd name="connsiteY3" fmla="*/ 652463 h 652463"/>
                <a:gd name="connsiteX4" fmla="*/ 0 w 762000"/>
                <a:gd name="connsiteY4" fmla="*/ 466725 h 652463"/>
                <a:gd name="connsiteX0" fmla="*/ 0 w 762000"/>
                <a:gd name="connsiteY0" fmla="*/ 565147 h 750885"/>
                <a:gd name="connsiteX1" fmla="*/ 762000 w 762000"/>
                <a:gd name="connsiteY1" fmla="*/ 98422 h 750885"/>
                <a:gd name="connsiteX2" fmla="*/ 671513 w 762000"/>
                <a:gd name="connsiteY2" fmla="*/ 722310 h 750885"/>
                <a:gd name="connsiteX3" fmla="*/ 0 w 762000"/>
                <a:gd name="connsiteY3" fmla="*/ 750885 h 750885"/>
                <a:gd name="connsiteX4" fmla="*/ 0 w 762000"/>
                <a:gd name="connsiteY4" fmla="*/ 565147 h 750885"/>
                <a:gd name="connsiteX0" fmla="*/ 0 w 762000"/>
                <a:gd name="connsiteY0" fmla="*/ 565147 h 750885"/>
                <a:gd name="connsiteX1" fmla="*/ 762000 w 762000"/>
                <a:gd name="connsiteY1" fmla="*/ 98422 h 750885"/>
                <a:gd name="connsiteX2" fmla="*/ 671513 w 762000"/>
                <a:gd name="connsiteY2" fmla="*/ 722310 h 750885"/>
                <a:gd name="connsiteX3" fmla="*/ 0 w 762000"/>
                <a:gd name="connsiteY3" fmla="*/ 750885 h 750885"/>
                <a:gd name="connsiteX4" fmla="*/ 0 w 762000"/>
                <a:gd name="connsiteY4" fmla="*/ 565147 h 750885"/>
                <a:gd name="connsiteX0" fmla="*/ 0 w 865184"/>
                <a:gd name="connsiteY0" fmla="*/ 565147 h 750885"/>
                <a:gd name="connsiteX1" fmla="*/ 762000 w 865184"/>
                <a:gd name="connsiteY1" fmla="*/ 98422 h 750885"/>
                <a:gd name="connsiteX2" fmla="*/ 671513 w 865184"/>
                <a:gd name="connsiteY2" fmla="*/ 722310 h 750885"/>
                <a:gd name="connsiteX3" fmla="*/ 0 w 865184"/>
                <a:gd name="connsiteY3" fmla="*/ 750885 h 750885"/>
                <a:gd name="connsiteX4" fmla="*/ 0 w 865184"/>
                <a:gd name="connsiteY4" fmla="*/ 565147 h 750885"/>
                <a:gd name="connsiteX0" fmla="*/ 0 w 865184"/>
                <a:gd name="connsiteY0" fmla="*/ 565147 h 752474"/>
                <a:gd name="connsiteX1" fmla="*/ 762000 w 865184"/>
                <a:gd name="connsiteY1" fmla="*/ 98422 h 752474"/>
                <a:gd name="connsiteX2" fmla="*/ 671513 w 865184"/>
                <a:gd name="connsiteY2" fmla="*/ 722310 h 752474"/>
                <a:gd name="connsiteX3" fmla="*/ 0 w 865184"/>
                <a:gd name="connsiteY3" fmla="*/ 750885 h 752474"/>
                <a:gd name="connsiteX4" fmla="*/ 0 w 865184"/>
                <a:gd name="connsiteY4" fmla="*/ 565147 h 752474"/>
                <a:gd name="connsiteX0" fmla="*/ 0 w 865184"/>
                <a:gd name="connsiteY0" fmla="*/ 565147 h 750885"/>
                <a:gd name="connsiteX1" fmla="*/ 762000 w 865184"/>
                <a:gd name="connsiteY1" fmla="*/ 98422 h 750885"/>
                <a:gd name="connsiteX2" fmla="*/ 671513 w 865184"/>
                <a:gd name="connsiteY2" fmla="*/ 722310 h 750885"/>
                <a:gd name="connsiteX3" fmla="*/ 0 w 865184"/>
                <a:gd name="connsiteY3" fmla="*/ 750885 h 750885"/>
                <a:gd name="connsiteX4" fmla="*/ 0 w 865184"/>
                <a:gd name="connsiteY4" fmla="*/ 565147 h 750885"/>
                <a:gd name="connsiteX0" fmla="*/ 0 w 865184"/>
                <a:gd name="connsiteY0" fmla="*/ 565147 h 888998"/>
                <a:gd name="connsiteX1" fmla="*/ 762000 w 865184"/>
                <a:gd name="connsiteY1" fmla="*/ 98422 h 888998"/>
                <a:gd name="connsiteX2" fmla="*/ 671513 w 865184"/>
                <a:gd name="connsiteY2" fmla="*/ 722310 h 888998"/>
                <a:gd name="connsiteX3" fmla="*/ 0 w 865184"/>
                <a:gd name="connsiteY3" fmla="*/ 750885 h 888998"/>
                <a:gd name="connsiteX4" fmla="*/ 0 w 865184"/>
                <a:gd name="connsiteY4" fmla="*/ 565147 h 888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65184" h="888998">
                  <a:moveTo>
                    <a:pt x="0" y="565147"/>
                  </a:moveTo>
                  <a:cubicBezTo>
                    <a:pt x="363536" y="0"/>
                    <a:pt x="436560" y="163513"/>
                    <a:pt x="762000" y="98422"/>
                  </a:cubicBezTo>
                  <a:cubicBezTo>
                    <a:pt x="865184" y="358776"/>
                    <a:pt x="792154" y="666749"/>
                    <a:pt x="671513" y="722310"/>
                  </a:cubicBezTo>
                  <a:cubicBezTo>
                    <a:pt x="404810" y="888998"/>
                    <a:pt x="223838" y="741360"/>
                    <a:pt x="0" y="750885"/>
                  </a:cubicBezTo>
                  <a:lnTo>
                    <a:pt x="0" y="565147"/>
                  </a:lnTo>
                  <a:close/>
                </a:path>
              </a:pathLst>
            </a:cu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09" name="Полилиния 408">
              <a:hlinkClick r:id="" action="ppaction://hlinkshowjump?jump=nextslide"/>
            </p:cNvPr>
            <p:cNvSpPr/>
            <p:nvPr/>
          </p:nvSpPr>
          <p:spPr>
            <a:xfrm flipH="1">
              <a:off x="3533771" y="2647945"/>
              <a:ext cx="865184" cy="888998"/>
            </a:xfrm>
            <a:custGeom>
              <a:avLst/>
              <a:gdLst>
                <a:gd name="connsiteX0" fmla="*/ 0 w 762000"/>
                <a:gd name="connsiteY0" fmla="*/ 466725 h 652463"/>
                <a:gd name="connsiteX1" fmla="*/ 762000 w 762000"/>
                <a:gd name="connsiteY1" fmla="*/ 0 h 652463"/>
                <a:gd name="connsiteX2" fmla="*/ 671513 w 762000"/>
                <a:gd name="connsiteY2" fmla="*/ 623888 h 652463"/>
                <a:gd name="connsiteX3" fmla="*/ 0 w 762000"/>
                <a:gd name="connsiteY3" fmla="*/ 652463 h 652463"/>
                <a:gd name="connsiteX4" fmla="*/ 0 w 762000"/>
                <a:gd name="connsiteY4" fmla="*/ 466725 h 652463"/>
                <a:gd name="connsiteX0" fmla="*/ 0 w 762000"/>
                <a:gd name="connsiteY0" fmla="*/ 565147 h 750885"/>
                <a:gd name="connsiteX1" fmla="*/ 762000 w 762000"/>
                <a:gd name="connsiteY1" fmla="*/ 98422 h 750885"/>
                <a:gd name="connsiteX2" fmla="*/ 671513 w 762000"/>
                <a:gd name="connsiteY2" fmla="*/ 722310 h 750885"/>
                <a:gd name="connsiteX3" fmla="*/ 0 w 762000"/>
                <a:gd name="connsiteY3" fmla="*/ 750885 h 750885"/>
                <a:gd name="connsiteX4" fmla="*/ 0 w 762000"/>
                <a:gd name="connsiteY4" fmla="*/ 565147 h 750885"/>
                <a:gd name="connsiteX0" fmla="*/ 0 w 762000"/>
                <a:gd name="connsiteY0" fmla="*/ 565147 h 750885"/>
                <a:gd name="connsiteX1" fmla="*/ 762000 w 762000"/>
                <a:gd name="connsiteY1" fmla="*/ 98422 h 750885"/>
                <a:gd name="connsiteX2" fmla="*/ 671513 w 762000"/>
                <a:gd name="connsiteY2" fmla="*/ 722310 h 750885"/>
                <a:gd name="connsiteX3" fmla="*/ 0 w 762000"/>
                <a:gd name="connsiteY3" fmla="*/ 750885 h 750885"/>
                <a:gd name="connsiteX4" fmla="*/ 0 w 762000"/>
                <a:gd name="connsiteY4" fmla="*/ 565147 h 750885"/>
                <a:gd name="connsiteX0" fmla="*/ 0 w 865184"/>
                <a:gd name="connsiteY0" fmla="*/ 565147 h 750885"/>
                <a:gd name="connsiteX1" fmla="*/ 762000 w 865184"/>
                <a:gd name="connsiteY1" fmla="*/ 98422 h 750885"/>
                <a:gd name="connsiteX2" fmla="*/ 671513 w 865184"/>
                <a:gd name="connsiteY2" fmla="*/ 722310 h 750885"/>
                <a:gd name="connsiteX3" fmla="*/ 0 w 865184"/>
                <a:gd name="connsiteY3" fmla="*/ 750885 h 750885"/>
                <a:gd name="connsiteX4" fmla="*/ 0 w 865184"/>
                <a:gd name="connsiteY4" fmla="*/ 565147 h 750885"/>
                <a:gd name="connsiteX0" fmla="*/ 0 w 865184"/>
                <a:gd name="connsiteY0" fmla="*/ 565147 h 752474"/>
                <a:gd name="connsiteX1" fmla="*/ 762000 w 865184"/>
                <a:gd name="connsiteY1" fmla="*/ 98422 h 752474"/>
                <a:gd name="connsiteX2" fmla="*/ 671513 w 865184"/>
                <a:gd name="connsiteY2" fmla="*/ 722310 h 752474"/>
                <a:gd name="connsiteX3" fmla="*/ 0 w 865184"/>
                <a:gd name="connsiteY3" fmla="*/ 750885 h 752474"/>
                <a:gd name="connsiteX4" fmla="*/ 0 w 865184"/>
                <a:gd name="connsiteY4" fmla="*/ 565147 h 752474"/>
                <a:gd name="connsiteX0" fmla="*/ 0 w 865184"/>
                <a:gd name="connsiteY0" fmla="*/ 565147 h 750885"/>
                <a:gd name="connsiteX1" fmla="*/ 762000 w 865184"/>
                <a:gd name="connsiteY1" fmla="*/ 98422 h 750885"/>
                <a:gd name="connsiteX2" fmla="*/ 671513 w 865184"/>
                <a:gd name="connsiteY2" fmla="*/ 722310 h 750885"/>
                <a:gd name="connsiteX3" fmla="*/ 0 w 865184"/>
                <a:gd name="connsiteY3" fmla="*/ 750885 h 750885"/>
                <a:gd name="connsiteX4" fmla="*/ 0 w 865184"/>
                <a:gd name="connsiteY4" fmla="*/ 565147 h 750885"/>
                <a:gd name="connsiteX0" fmla="*/ 0 w 865184"/>
                <a:gd name="connsiteY0" fmla="*/ 565147 h 888998"/>
                <a:gd name="connsiteX1" fmla="*/ 762000 w 865184"/>
                <a:gd name="connsiteY1" fmla="*/ 98422 h 888998"/>
                <a:gd name="connsiteX2" fmla="*/ 671513 w 865184"/>
                <a:gd name="connsiteY2" fmla="*/ 722310 h 888998"/>
                <a:gd name="connsiteX3" fmla="*/ 0 w 865184"/>
                <a:gd name="connsiteY3" fmla="*/ 750885 h 888998"/>
                <a:gd name="connsiteX4" fmla="*/ 0 w 865184"/>
                <a:gd name="connsiteY4" fmla="*/ 565147 h 888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65184" h="888998">
                  <a:moveTo>
                    <a:pt x="0" y="565147"/>
                  </a:moveTo>
                  <a:cubicBezTo>
                    <a:pt x="363536" y="0"/>
                    <a:pt x="436560" y="163513"/>
                    <a:pt x="762000" y="98422"/>
                  </a:cubicBezTo>
                  <a:cubicBezTo>
                    <a:pt x="865184" y="358776"/>
                    <a:pt x="792154" y="666749"/>
                    <a:pt x="671513" y="722310"/>
                  </a:cubicBezTo>
                  <a:cubicBezTo>
                    <a:pt x="404810" y="888998"/>
                    <a:pt x="223838" y="741360"/>
                    <a:pt x="0" y="750885"/>
                  </a:cubicBezTo>
                  <a:lnTo>
                    <a:pt x="0" y="565147"/>
                  </a:lnTo>
                  <a:close/>
                </a:path>
              </a:pathLst>
            </a:cu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1" name="Группа 285"/>
          <p:cNvGrpSpPr/>
          <p:nvPr/>
        </p:nvGrpSpPr>
        <p:grpSpPr>
          <a:xfrm>
            <a:off x="1428728" y="5929330"/>
            <a:ext cx="1000132" cy="1017585"/>
            <a:chOff x="214282" y="5643578"/>
            <a:chExt cx="1285884" cy="1017585"/>
          </a:xfrm>
        </p:grpSpPr>
        <p:sp>
          <p:nvSpPr>
            <p:cNvPr id="287" name="Полилиния 286"/>
            <p:cNvSpPr/>
            <p:nvPr/>
          </p:nvSpPr>
          <p:spPr>
            <a:xfrm>
              <a:off x="785786" y="5715016"/>
              <a:ext cx="714380" cy="946147"/>
            </a:xfrm>
            <a:custGeom>
              <a:avLst/>
              <a:gdLst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60461 h 1160461"/>
                <a:gd name="connsiteX1" fmla="*/ 228600 w 1000125"/>
                <a:gd name="connsiteY1" fmla="*/ 574673 h 1160461"/>
                <a:gd name="connsiteX2" fmla="*/ 404812 w 1000125"/>
                <a:gd name="connsiteY2" fmla="*/ 574673 h 1160461"/>
                <a:gd name="connsiteX3" fmla="*/ 385762 w 1000125"/>
                <a:gd name="connsiteY3" fmla="*/ 384173 h 1160461"/>
                <a:gd name="connsiteX4" fmla="*/ 666750 w 1000125"/>
                <a:gd name="connsiteY4" fmla="*/ 350836 h 1160461"/>
                <a:gd name="connsiteX5" fmla="*/ 642937 w 1000125"/>
                <a:gd name="connsiteY5" fmla="*/ 150811 h 1160461"/>
                <a:gd name="connsiteX6" fmla="*/ 914400 w 1000125"/>
                <a:gd name="connsiteY6" fmla="*/ 12698 h 1160461"/>
                <a:gd name="connsiteX7" fmla="*/ 1000125 w 1000125"/>
                <a:gd name="connsiteY7" fmla="*/ 379411 h 1160461"/>
                <a:gd name="connsiteX8" fmla="*/ 828675 w 1000125"/>
                <a:gd name="connsiteY8" fmla="*/ 403223 h 1160461"/>
                <a:gd name="connsiteX9" fmla="*/ 852487 w 1000125"/>
                <a:gd name="connsiteY9" fmla="*/ 631823 h 1160461"/>
                <a:gd name="connsiteX10" fmla="*/ 638175 w 1000125"/>
                <a:gd name="connsiteY10" fmla="*/ 669923 h 1160461"/>
                <a:gd name="connsiteX11" fmla="*/ 638175 w 1000125"/>
                <a:gd name="connsiteY11" fmla="*/ 850898 h 1160461"/>
                <a:gd name="connsiteX12" fmla="*/ 0 w 1000125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76332" h="1160461">
                  <a:moveTo>
                    <a:pt x="0" y="1160461"/>
                  </a:moveTo>
                  <a:lnTo>
                    <a:pt x="228600" y="574673"/>
                  </a:lnTo>
                  <a:cubicBezTo>
                    <a:pt x="282586" y="474659"/>
                    <a:pt x="346075" y="574673"/>
                    <a:pt x="404812" y="574673"/>
                  </a:cubicBezTo>
                  <a:cubicBezTo>
                    <a:pt x="398462" y="511173"/>
                    <a:pt x="315923" y="481010"/>
                    <a:pt x="385762" y="384173"/>
                  </a:cubicBezTo>
                  <a:cubicBezTo>
                    <a:pt x="498486" y="268286"/>
                    <a:pt x="573087" y="361948"/>
                    <a:pt x="666750" y="350836"/>
                  </a:cubicBezTo>
                  <a:cubicBezTo>
                    <a:pt x="658812" y="284161"/>
                    <a:pt x="541347" y="212725"/>
                    <a:pt x="642937" y="150811"/>
                  </a:cubicBezTo>
                  <a:cubicBezTo>
                    <a:pt x="766771" y="0"/>
                    <a:pt x="823912" y="58736"/>
                    <a:pt x="914400" y="12698"/>
                  </a:cubicBezTo>
                  <a:cubicBezTo>
                    <a:pt x="942975" y="134936"/>
                    <a:pt x="1076332" y="180974"/>
                    <a:pt x="1000125" y="379411"/>
                  </a:cubicBezTo>
                  <a:cubicBezTo>
                    <a:pt x="919170" y="458786"/>
                    <a:pt x="885825" y="395286"/>
                    <a:pt x="828675" y="403223"/>
                  </a:cubicBezTo>
                  <a:cubicBezTo>
                    <a:pt x="836612" y="479423"/>
                    <a:pt x="982671" y="507997"/>
                    <a:pt x="852487" y="631823"/>
                  </a:cubicBezTo>
                  <a:cubicBezTo>
                    <a:pt x="766771" y="787396"/>
                    <a:pt x="709612" y="657223"/>
                    <a:pt x="638175" y="669923"/>
                  </a:cubicBezTo>
                  <a:cubicBezTo>
                    <a:pt x="638175" y="730248"/>
                    <a:pt x="719147" y="790570"/>
                    <a:pt x="638175" y="850898"/>
                  </a:cubicBezTo>
                  <a:lnTo>
                    <a:pt x="0" y="116046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>
                <a:rot lat="20566233" lon="4218831" rev="19705992"/>
              </a:camera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8" name="Полилиния 287"/>
            <p:cNvSpPr/>
            <p:nvPr/>
          </p:nvSpPr>
          <p:spPr>
            <a:xfrm flipH="1">
              <a:off x="214282" y="5715016"/>
              <a:ext cx="714380" cy="946147"/>
            </a:xfrm>
            <a:custGeom>
              <a:avLst/>
              <a:gdLst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60461 h 1160461"/>
                <a:gd name="connsiteX1" fmla="*/ 228600 w 1000125"/>
                <a:gd name="connsiteY1" fmla="*/ 574673 h 1160461"/>
                <a:gd name="connsiteX2" fmla="*/ 404812 w 1000125"/>
                <a:gd name="connsiteY2" fmla="*/ 574673 h 1160461"/>
                <a:gd name="connsiteX3" fmla="*/ 385762 w 1000125"/>
                <a:gd name="connsiteY3" fmla="*/ 384173 h 1160461"/>
                <a:gd name="connsiteX4" fmla="*/ 666750 w 1000125"/>
                <a:gd name="connsiteY4" fmla="*/ 350836 h 1160461"/>
                <a:gd name="connsiteX5" fmla="*/ 642937 w 1000125"/>
                <a:gd name="connsiteY5" fmla="*/ 150811 h 1160461"/>
                <a:gd name="connsiteX6" fmla="*/ 914400 w 1000125"/>
                <a:gd name="connsiteY6" fmla="*/ 12698 h 1160461"/>
                <a:gd name="connsiteX7" fmla="*/ 1000125 w 1000125"/>
                <a:gd name="connsiteY7" fmla="*/ 379411 h 1160461"/>
                <a:gd name="connsiteX8" fmla="*/ 828675 w 1000125"/>
                <a:gd name="connsiteY8" fmla="*/ 403223 h 1160461"/>
                <a:gd name="connsiteX9" fmla="*/ 852487 w 1000125"/>
                <a:gd name="connsiteY9" fmla="*/ 631823 h 1160461"/>
                <a:gd name="connsiteX10" fmla="*/ 638175 w 1000125"/>
                <a:gd name="connsiteY10" fmla="*/ 669923 h 1160461"/>
                <a:gd name="connsiteX11" fmla="*/ 638175 w 1000125"/>
                <a:gd name="connsiteY11" fmla="*/ 850898 h 1160461"/>
                <a:gd name="connsiteX12" fmla="*/ 0 w 1000125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76332" h="1160461">
                  <a:moveTo>
                    <a:pt x="0" y="1160461"/>
                  </a:moveTo>
                  <a:lnTo>
                    <a:pt x="228600" y="574673"/>
                  </a:lnTo>
                  <a:cubicBezTo>
                    <a:pt x="282586" y="474659"/>
                    <a:pt x="346075" y="574673"/>
                    <a:pt x="404812" y="574673"/>
                  </a:cubicBezTo>
                  <a:cubicBezTo>
                    <a:pt x="398462" y="511173"/>
                    <a:pt x="315923" y="481010"/>
                    <a:pt x="385762" y="384173"/>
                  </a:cubicBezTo>
                  <a:cubicBezTo>
                    <a:pt x="498486" y="268286"/>
                    <a:pt x="573087" y="361948"/>
                    <a:pt x="666750" y="350836"/>
                  </a:cubicBezTo>
                  <a:cubicBezTo>
                    <a:pt x="658812" y="284161"/>
                    <a:pt x="541347" y="212725"/>
                    <a:pt x="642937" y="150811"/>
                  </a:cubicBezTo>
                  <a:cubicBezTo>
                    <a:pt x="766771" y="0"/>
                    <a:pt x="823912" y="58736"/>
                    <a:pt x="914400" y="12698"/>
                  </a:cubicBezTo>
                  <a:cubicBezTo>
                    <a:pt x="942975" y="134936"/>
                    <a:pt x="1076332" y="180974"/>
                    <a:pt x="1000125" y="379411"/>
                  </a:cubicBezTo>
                  <a:cubicBezTo>
                    <a:pt x="919170" y="458786"/>
                    <a:pt x="885825" y="395286"/>
                    <a:pt x="828675" y="403223"/>
                  </a:cubicBezTo>
                  <a:cubicBezTo>
                    <a:pt x="836612" y="479423"/>
                    <a:pt x="982671" y="507997"/>
                    <a:pt x="852487" y="631823"/>
                  </a:cubicBezTo>
                  <a:cubicBezTo>
                    <a:pt x="766771" y="787396"/>
                    <a:pt x="709612" y="657223"/>
                    <a:pt x="638175" y="669923"/>
                  </a:cubicBezTo>
                  <a:cubicBezTo>
                    <a:pt x="638175" y="730248"/>
                    <a:pt x="719147" y="790570"/>
                    <a:pt x="638175" y="850898"/>
                  </a:cubicBezTo>
                  <a:lnTo>
                    <a:pt x="0" y="116046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>
                <a:rot lat="18000000" lon="0" rev="20099999"/>
              </a:camera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9" name="Полилиния 288"/>
            <p:cNvSpPr/>
            <p:nvPr/>
          </p:nvSpPr>
          <p:spPr>
            <a:xfrm rot="1839986">
              <a:off x="523281" y="5784561"/>
              <a:ext cx="488006" cy="785225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0" name="24-конечная звезда 289"/>
            <p:cNvSpPr/>
            <p:nvPr/>
          </p:nvSpPr>
          <p:spPr>
            <a:xfrm>
              <a:off x="571472" y="5643578"/>
              <a:ext cx="357190" cy="285752"/>
            </a:xfrm>
            <a:prstGeom prst="star24">
              <a:avLst>
                <a:gd name="adj" fmla="val 43333"/>
              </a:avLst>
            </a:prstGeom>
            <a:solidFill>
              <a:srgbClr val="FFFF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h="38100"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3" name="Группа 356"/>
          <p:cNvGrpSpPr/>
          <p:nvPr/>
        </p:nvGrpSpPr>
        <p:grpSpPr>
          <a:xfrm rot="20068700">
            <a:off x="1657121" y="6384141"/>
            <a:ext cx="250390" cy="340455"/>
            <a:chOff x="2857488" y="4883951"/>
            <a:chExt cx="571504" cy="903297"/>
          </a:xfrm>
        </p:grpSpPr>
        <p:sp>
          <p:nvSpPr>
            <p:cNvPr id="358" name="Овал 357"/>
            <p:cNvSpPr/>
            <p:nvPr/>
          </p:nvSpPr>
          <p:spPr>
            <a:xfrm>
              <a:off x="3000364" y="4929198"/>
              <a:ext cx="285752" cy="1428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9" name="Овал 358"/>
            <p:cNvSpPr/>
            <p:nvPr/>
          </p:nvSpPr>
          <p:spPr>
            <a:xfrm>
              <a:off x="2857488" y="5000636"/>
              <a:ext cx="571504" cy="785818"/>
            </a:xfrm>
            <a:prstGeom prst="ellipse">
              <a:avLst/>
            </a:prstGeom>
            <a:solidFill>
              <a:srgbClr val="A50021"/>
            </a:solidFill>
            <a:ln w="6350"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 prstMaterial="plastic">
              <a:bevelT w="260350" h="127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360" name="Прямая соединительная линия 359"/>
            <p:cNvCxnSpPr>
              <a:stCxn id="359" idx="0"/>
              <a:endCxn id="359" idx="4"/>
            </p:cNvCxnSpPr>
            <p:nvPr/>
          </p:nvCxnSpPr>
          <p:spPr>
            <a:xfrm rot="16200000" flipH="1">
              <a:off x="2750331" y="5393545"/>
              <a:ext cx="785818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1" name="Овал 360"/>
            <p:cNvSpPr/>
            <p:nvPr/>
          </p:nvSpPr>
          <p:spPr>
            <a:xfrm>
              <a:off x="3069421" y="4883951"/>
              <a:ext cx="142876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2" name="Овал 361"/>
            <p:cNvSpPr/>
            <p:nvPr/>
          </p:nvSpPr>
          <p:spPr>
            <a:xfrm>
              <a:off x="3000364" y="5143512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3" name="Овал 362"/>
            <p:cNvSpPr/>
            <p:nvPr/>
          </p:nvSpPr>
          <p:spPr>
            <a:xfrm>
              <a:off x="2928926" y="5286388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4" name="Овал 363"/>
            <p:cNvSpPr/>
            <p:nvPr/>
          </p:nvSpPr>
          <p:spPr>
            <a:xfrm>
              <a:off x="2928926" y="5429264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5" name="Овал 364"/>
            <p:cNvSpPr/>
            <p:nvPr/>
          </p:nvSpPr>
          <p:spPr>
            <a:xfrm>
              <a:off x="3000364" y="5572140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6" name="Овал 365"/>
            <p:cNvSpPr/>
            <p:nvPr/>
          </p:nvSpPr>
          <p:spPr>
            <a:xfrm>
              <a:off x="3214678" y="5143512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7" name="Овал 366"/>
            <p:cNvSpPr/>
            <p:nvPr/>
          </p:nvSpPr>
          <p:spPr>
            <a:xfrm>
              <a:off x="3286116" y="5286388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8" name="Овал 367"/>
            <p:cNvSpPr/>
            <p:nvPr/>
          </p:nvSpPr>
          <p:spPr>
            <a:xfrm>
              <a:off x="3286116" y="5429264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9" name="Овал 368"/>
            <p:cNvSpPr/>
            <p:nvPr/>
          </p:nvSpPr>
          <p:spPr>
            <a:xfrm>
              <a:off x="3214678" y="5572140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5" name="Группа 300"/>
          <p:cNvGrpSpPr/>
          <p:nvPr/>
        </p:nvGrpSpPr>
        <p:grpSpPr>
          <a:xfrm>
            <a:off x="6000760" y="5929330"/>
            <a:ext cx="1000132" cy="928671"/>
            <a:chOff x="214282" y="5643578"/>
            <a:chExt cx="1285884" cy="1017585"/>
          </a:xfrm>
        </p:grpSpPr>
        <p:sp>
          <p:nvSpPr>
            <p:cNvPr id="302" name="Полилиния 301"/>
            <p:cNvSpPr/>
            <p:nvPr/>
          </p:nvSpPr>
          <p:spPr>
            <a:xfrm>
              <a:off x="785786" y="5715016"/>
              <a:ext cx="714380" cy="946147"/>
            </a:xfrm>
            <a:custGeom>
              <a:avLst/>
              <a:gdLst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60461 h 1160461"/>
                <a:gd name="connsiteX1" fmla="*/ 228600 w 1000125"/>
                <a:gd name="connsiteY1" fmla="*/ 574673 h 1160461"/>
                <a:gd name="connsiteX2" fmla="*/ 404812 w 1000125"/>
                <a:gd name="connsiteY2" fmla="*/ 574673 h 1160461"/>
                <a:gd name="connsiteX3" fmla="*/ 385762 w 1000125"/>
                <a:gd name="connsiteY3" fmla="*/ 384173 h 1160461"/>
                <a:gd name="connsiteX4" fmla="*/ 666750 w 1000125"/>
                <a:gd name="connsiteY4" fmla="*/ 350836 h 1160461"/>
                <a:gd name="connsiteX5" fmla="*/ 642937 w 1000125"/>
                <a:gd name="connsiteY5" fmla="*/ 150811 h 1160461"/>
                <a:gd name="connsiteX6" fmla="*/ 914400 w 1000125"/>
                <a:gd name="connsiteY6" fmla="*/ 12698 h 1160461"/>
                <a:gd name="connsiteX7" fmla="*/ 1000125 w 1000125"/>
                <a:gd name="connsiteY7" fmla="*/ 379411 h 1160461"/>
                <a:gd name="connsiteX8" fmla="*/ 828675 w 1000125"/>
                <a:gd name="connsiteY8" fmla="*/ 403223 h 1160461"/>
                <a:gd name="connsiteX9" fmla="*/ 852487 w 1000125"/>
                <a:gd name="connsiteY9" fmla="*/ 631823 h 1160461"/>
                <a:gd name="connsiteX10" fmla="*/ 638175 w 1000125"/>
                <a:gd name="connsiteY10" fmla="*/ 669923 h 1160461"/>
                <a:gd name="connsiteX11" fmla="*/ 638175 w 1000125"/>
                <a:gd name="connsiteY11" fmla="*/ 850898 h 1160461"/>
                <a:gd name="connsiteX12" fmla="*/ 0 w 1000125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76332" h="1160461">
                  <a:moveTo>
                    <a:pt x="0" y="1160461"/>
                  </a:moveTo>
                  <a:lnTo>
                    <a:pt x="228600" y="574673"/>
                  </a:lnTo>
                  <a:cubicBezTo>
                    <a:pt x="282586" y="474659"/>
                    <a:pt x="346075" y="574673"/>
                    <a:pt x="404812" y="574673"/>
                  </a:cubicBezTo>
                  <a:cubicBezTo>
                    <a:pt x="398462" y="511173"/>
                    <a:pt x="315923" y="481010"/>
                    <a:pt x="385762" y="384173"/>
                  </a:cubicBezTo>
                  <a:cubicBezTo>
                    <a:pt x="498486" y="268286"/>
                    <a:pt x="573087" y="361948"/>
                    <a:pt x="666750" y="350836"/>
                  </a:cubicBezTo>
                  <a:cubicBezTo>
                    <a:pt x="658812" y="284161"/>
                    <a:pt x="541347" y="212725"/>
                    <a:pt x="642937" y="150811"/>
                  </a:cubicBezTo>
                  <a:cubicBezTo>
                    <a:pt x="766771" y="0"/>
                    <a:pt x="823912" y="58736"/>
                    <a:pt x="914400" y="12698"/>
                  </a:cubicBezTo>
                  <a:cubicBezTo>
                    <a:pt x="942975" y="134936"/>
                    <a:pt x="1076332" y="180974"/>
                    <a:pt x="1000125" y="379411"/>
                  </a:cubicBezTo>
                  <a:cubicBezTo>
                    <a:pt x="919170" y="458786"/>
                    <a:pt x="885825" y="395286"/>
                    <a:pt x="828675" y="403223"/>
                  </a:cubicBezTo>
                  <a:cubicBezTo>
                    <a:pt x="836612" y="479423"/>
                    <a:pt x="982671" y="507997"/>
                    <a:pt x="852487" y="631823"/>
                  </a:cubicBezTo>
                  <a:cubicBezTo>
                    <a:pt x="766771" y="787396"/>
                    <a:pt x="709612" y="657223"/>
                    <a:pt x="638175" y="669923"/>
                  </a:cubicBezTo>
                  <a:cubicBezTo>
                    <a:pt x="638175" y="730248"/>
                    <a:pt x="719147" y="790570"/>
                    <a:pt x="638175" y="850898"/>
                  </a:cubicBezTo>
                  <a:lnTo>
                    <a:pt x="0" y="116046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>
                <a:rot lat="20566233" lon="4218831" rev="19705992"/>
              </a:camera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3" name="Полилиния 302"/>
            <p:cNvSpPr/>
            <p:nvPr/>
          </p:nvSpPr>
          <p:spPr>
            <a:xfrm flipH="1">
              <a:off x="214282" y="5715016"/>
              <a:ext cx="714380" cy="946147"/>
            </a:xfrm>
            <a:custGeom>
              <a:avLst/>
              <a:gdLst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60461 h 1160461"/>
                <a:gd name="connsiteX1" fmla="*/ 228600 w 1000125"/>
                <a:gd name="connsiteY1" fmla="*/ 574673 h 1160461"/>
                <a:gd name="connsiteX2" fmla="*/ 404812 w 1000125"/>
                <a:gd name="connsiteY2" fmla="*/ 574673 h 1160461"/>
                <a:gd name="connsiteX3" fmla="*/ 385762 w 1000125"/>
                <a:gd name="connsiteY3" fmla="*/ 384173 h 1160461"/>
                <a:gd name="connsiteX4" fmla="*/ 666750 w 1000125"/>
                <a:gd name="connsiteY4" fmla="*/ 350836 h 1160461"/>
                <a:gd name="connsiteX5" fmla="*/ 642937 w 1000125"/>
                <a:gd name="connsiteY5" fmla="*/ 150811 h 1160461"/>
                <a:gd name="connsiteX6" fmla="*/ 914400 w 1000125"/>
                <a:gd name="connsiteY6" fmla="*/ 12698 h 1160461"/>
                <a:gd name="connsiteX7" fmla="*/ 1000125 w 1000125"/>
                <a:gd name="connsiteY7" fmla="*/ 379411 h 1160461"/>
                <a:gd name="connsiteX8" fmla="*/ 828675 w 1000125"/>
                <a:gd name="connsiteY8" fmla="*/ 403223 h 1160461"/>
                <a:gd name="connsiteX9" fmla="*/ 852487 w 1000125"/>
                <a:gd name="connsiteY9" fmla="*/ 631823 h 1160461"/>
                <a:gd name="connsiteX10" fmla="*/ 638175 w 1000125"/>
                <a:gd name="connsiteY10" fmla="*/ 669923 h 1160461"/>
                <a:gd name="connsiteX11" fmla="*/ 638175 w 1000125"/>
                <a:gd name="connsiteY11" fmla="*/ 850898 h 1160461"/>
                <a:gd name="connsiteX12" fmla="*/ 0 w 1000125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76332" h="1160461">
                  <a:moveTo>
                    <a:pt x="0" y="1160461"/>
                  </a:moveTo>
                  <a:lnTo>
                    <a:pt x="228600" y="574673"/>
                  </a:lnTo>
                  <a:cubicBezTo>
                    <a:pt x="282586" y="474659"/>
                    <a:pt x="346075" y="574673"/>
                    <a:pt x="404812" y="574673"/>
                  </a:cubicBezTo>
                  <a:cubicBezTo>
                    <a:pt x="398462" y="511173"/>
                    <a:pt x="315923" y="481010"/>
                    <a:pt x="385762" y="384173"/>
                  </a:cubicBezTo>
                  <a:cubicBezTo>
                    <a:pt x="498486" y="268286"/>
                    <a:pt x="573087" y="361948"/>
                    <a:pt x="666750" y="350836"/>
                  </a:cubicBezTo>
                  <a:cubicBezTo>
                    <a:pt x="658812" y="284161"/>
                    <a:pt x="541347" y="212725"/>
                    <a:pt x="642937" y="150811"/>
                  </a:cubicBezTo>
                  <a:cubicBezTo>
                    <a:pt x="766771" y="0"/>
                    <a:pt x="823912" y="58736"/>
                    <a:pt x="914400" y="12698"/>
                  </a:cubicBezTo>
                  <a:cubicBezTo>
                    <a:pt x="942975" y="134936"/>
                    <a:pt x="1076332" y="180974"/>
                    <a:pt x="1000125" y="379411"/>
                  </a:cubicBezTo>
                  <a:cubicBezTo>
                    <a:pt x="919170" y="458786"/>
                    <a:pt x="885825" y="395286"/>
                    <a:pt x="828675" y="403223"/>
                  </a:cubicBezTo>
                  <a:cubicBezTo>
                    <a:pt x="836612" y="479423"/>
                    <a:pt x="982671" y="507997"/>
                    <a:pt x="852487" y="631823"/>
                  </a:cubicBezTo>
                  <a:cubicBezTo>
                    <a:pt x="766771" y="787396"/>
                    <a:pt x="709612" y="657223"/>
                    <a:pt x="638175" y="669923"/>
                  </a:cubicBezTo>
                  <a:cubicBezTo>
                    <a:pt x="638175" y="730248"/>
                    <a:pt x="719147" y="790570"/>
                    <a:pt x="638175" y="850898"/>
                  </a:cubicBezTo>
                  <a:lnTo>
                    <a:pt x="0" y="116046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>
                <a:rot lat="18000000" lon="0" rev="20099999"/>
              </a:camera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4" name="Полилиния 303"/>
            <p:cNvSpPr/>
            <p:nvPr/>
          </p:nvSpPr>
          <p:spPr>
            <a:xfrm rot="1839986">
              <a:off x="523281" y="5784561"/>
              <a:ext cx="488006" cy="785225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5" name="24-конечная звезда 304"/>
            <p:cNvSpPr/>
            <p:nvPr/>
          </p:nvSpPr>
          <p:spPr>
            <a:xfrm>
              <a:off x="571472" y="5643578"/>
              <a:ext cx="357190" cy="285752"/>
            </a:xfrm>
            <a:prstGeom prst="star24">
              <a:avLst>
                <a:gd name="adj" fmla="val 43333"/>
              </a:avLst>
            </a:prstGeom>
            <a:solidFill>
              <a:srgbClr val="FFFF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h="38100"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5122" name="Picture 2" descr="C:\Users\user\Desktop\Мастер-класс Жанна\P1010082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59" y="1269704"/>
            <a:ext cx="4038600" cy="3264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1264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50"/>
            </a:gs>
            <a:gs pos="11000">
              <a:srgbClr val="21D6E0"/>
            </a:gs>
            <a:gs pos="100000">
              <a:schemeClr val="accent1">
                <a:lumMod val="20000"/>
                <a:lumOff val="8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Овал 108"/>
          <p:cNvSpPr/>
          <p:nvPr/>
        </p:nvSpPr>
        <p:spPr>
          <a:xfrm>
            <a:off x="163482" y="387328"/>
            <a:ext cx="1053703" cy="1006623"/>
          </a:xfrm>
          <a:prstGeom prst="ellipse">
            <a:avLst/>
          </a:prstGeom>
          <a:gradFill flip="none" rotWithShape="1">
            <a:gsLst>
              <a:gs pos="100000">
                <a:schemeClr val="bg1">
                  <a:alpha val="0"/>
                </a:schemeClr>
              </a:gs>
              <a:gs pos="46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387"/>
          <p:cNvGrpSpPr/>
          <p:nvPr/>
        </p:nvGrpSpPr>
        <p:grpSpPr>
          <a:xfrm>
            <a:off x="-836391" y="302553"/>
            <a:ext cx="9285264" cy="7124638"/>
            <a:chOff x="-836391" y="302553"/>
            <a:chExt cx="9285264" cy="7124638"/>
          </a:xfrm>
        </p:grpSpPr>
        <p:sp>
          <p:nvSpPr>
            <p:cNvPr id="383" name="Полилиния 382"/>
            <p:cNvSpPr/>
            <p:nvPr/>
          </p:nvSpPr>
          <p:spPr>
            <a:xfrm rot="1219034">
              <a:off x="208762" y="2054135"/>
              <a:ext cx="8240111" cy="621713"/>
            </a:xfrm>
            <a:custGeom>
              <a:avLst/>
              <a:gdLst>
                <a:gd name="connsiteX0" fmla="*/ 63062 w 8240111"/>
                <a:gd name="connsiteY0" fmla="*/ 0 h 809297"/>
                <a:gd name="connsiteX1" fmla="*/ 8240111 w 8240111"/>
                <a:gd name="connsiteY1" fmla="*/ 42041 h 809297"/>
                <a:gd name="connsiteX2" fmla="*/ 8219090 w 8240111"/>
                <a:gd name="connsiteY2" fmla="*/ 809297 h 809297"/>
                <a:gd name="connsiteX3" fmla="*/ 0 w 8240111"/>
                <a:gd name="connsiteY3" fmla="*/ 315310 h 809297"/>
                <a:gd name="connsiteX4" fmla="*/ 63062 w 8240111"/>
                <a:gd name="connsiteY4" fmla="*/ 0 h 809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240111" h="809297">
                  <a:moveTo>
                    <a:pt x="63062" y="0"/>
                  </a:moveTo>
                  <a:lnTo>
                    <a:pt x="8240111" y="42041"/>
                  </a:lnTo>
                  <a:lnTo>
                    <a:pt x="8219090" y="809297"/>
                  </a:lnTo>
                  <a:lnTo>
                    <a:pt x="0" y="315310"/>
                  </a:lnTo>
                  <a:lnTo>
                    <a:pt x="63062" y="0"/>
                  </a:lnTo>
                  <a:close/>
                </a:path>
              </a:pathLst>
            </a:custGeom>
            <a:gradFill flip="none" rotWithShape="1">
              <a:gsLst>
                <a:gs pos="100000">
                  <a:schemeClr val="bg1">
                    <a:alpha val="54000"/>
                  </a:schemeClr>
                </a:gs>
                <a:gs pos="0">
                  <a:schemeClr val="bg1">
                    <a:alpha val="0"/>
                  </a:schemeClr>
                </a:gs>
              </a:gsLst>
              <a:lin ang="9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4" name="Полилиния 383"/>
            <p:cNvSpPr/>
            <p:nvPr/>
          </p:nvSpPr>
          <p:spPr>
            <a:xfrm rot="1635534">
              <a:off x="184862" y="2709745"/>
              <a:ext cx="8240111" cy="621713"/>
            </a:xfrm>
            <a:custGeom>
              <a:avLst/>
              <a:gdLst>
                <a:gd name="connsiteX0" fmla="*/ 63062 w 8240111"/>
                <a:gd name="connsiteY0" fmla="*/ 0 h 809297"/>
                <a:gd name="connsiteX1" fmla="*/ 8240111 w 8240111"/>
                <a:gd name="connsiteY1" fmla="*/ 42041 h 809297"/>
                <a:gd name="connsiteX2" fmla="*/ 8219090 w 8240111"/>
                <a:gd name="connsiteY2" fmla="*/ 809297 h 809297"/>
                <a:gd name="connsiteX3" fmla="*/ 0 w 8240111"/>
                <a:gd name="connsiteY3" fmla="*/ 315310 h 809297"/>
                <a:gd name="connsiteX4" fmla="*/ 63062 w 8240111"/>
                <a:gd name="connsiteY4" fmla="*/ 0 h 809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240111" h="809297">
                  <a:moveTo>
                    <a:pt x="63062" y="0"/>
                  </a:moveTo>
                  <a:lnTo>
                    <a:pt x="8240111" y="42041"/>
                  </a:lnTo>
                  <a:lnTo>
                    <a:pt x="8219090" y="809297"/>
                  </a:lnTo>
                  <a:lnTo>
                    <a:pt x="0" y="315310"/>
                  </a:lnTo>
                  <a:lnTo>
                    <a:pt x="63062" y="0"/>
                  </a:lnTo>
                  <a:close/>
                </a:path>
              </a:pathLst>
            </a:custGeom>
            <a:gradFill flip="none" rotWithShape="1">
              <a:gsLst>
                <a:gs pos="100000">
                  <a:schemeClr val="bg1">
                    <a:alpha val="54000"/>
                  </a:schemeClr>
                </a:gs>
                <a:gs pos="0">
                  <a:schemeClr val="bg1">
                    <a:alpha val="0"/>
                  </a:schemeClr>
                </a:gs>
              </a:gsLst>
              <a:lin ang="9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5" name="Полилиния 384"/>
            <p:cNvSpPr/>
            <p:nvPr/>
          </p:nvSpPr>
          <p:spPr>
            <a:xfrm rot="2120141">
              <a:off x="-7745" y="3397179"/>
              <a:ext cx="8240111" cy="621713"/>
            </a:xfrm>
            <a:custGeom>
              <a:avLst/>
              <a:gdLst>
                <a:gd name="connsiteX0" fmla="*/ 63062 w 8240111"/>
                <a:gd name="connsiteY0" fmla="*/ 0 h 809297"/>
                <a:gd name="connsiteX1" fmla="*/ 8240111 w 8240111"/>
                <a:gd name="connsiteY1" fmla="*/ 42041 h 809297"/>
                <a:gd name="connsiteX2" fmla="*/ 8219090 w 8240111"/>
                <a:gd name="connsiteY2" fmla="*/ 809297 h 809297"/>
                <a:gd name="connsiteX3" fmla="*/ 0 w 8240111"/>
                <a:gd name="connsiteY3" fmla="*/ 315310 h 809297"/>
                <a:gd name="connsiteX4" fmla="*/ 63062 w 8240111"/>
                <a:gd name="connsiteY4" fmla="*/ 0 h 809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240111" h="809297">
                  <a:moveTo>
                    <a:pt x="63062" y="0"/>
                  </a:moveTo>
                  <a:lnTo>
                    <a:pt x="8240111" y="42041"/>
                  </a:lnTo>
                  <a:lnTo>
                    <a:pt x="8219090" y="809297"/>
                  </a:lnTo>
                  <a:lnTo>
                    <a:pt x="0" y="315310"/>
                  </a:lnTo>
                  <a:lnTo>
                    <a:pt x="63062" y="0"/>
                  </a:lnTo>
                  <a:close/>
                </a:path>
              </a:pathLst>
            </a:custGeom>
            <a:gradFill flip="none" rotWithShape="1">
              <a:gsLst>
                <a:gs pos="100000">
                  <a:schemeClr val="bg1">
                    <a:alpha val="54000"/>
                  </a:schemeClr>
                </a:gs>
                <a:gs pos="0">
                  <a:schemeClr val="bg1">
                    <a:alpha val="0"/>
                  </a:schemeClr>
                </a:gs>
              </a:gsLst>
              <a:lin ang="9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6" name="Полилиния 385"/>
            <p:cNvSpPr/>
            <p:nvPr/>
          </p:nvSpPr>
          <p:spPr>
            <a:xfrm rot="2683881">
              <a:off x="-836391" y="3656663"/>
              <a:ext cx="8240111" cy="621713"/>
            </a:xfrm>
            <a:custGeom>
              <a:avLst/>
              <a:gdLst>
                <a:gd name="connsiteX0" fmla="*/ 63062 w 8240111"/>
                <a:gd name="connsiteY0" fmla="*/ 0 h 809297"/>
                <a:gd name="connsiteX1" fmla="*/ 8240111 w 8240111"/>
                <a:gd name="connsiteY1" fmla="*/ 42041 h 809297"/>
                <a:gd name="connsiteX2" fmla="*/ 8219090 w 8240111"/>
                <a:gd name="connsiteY2" fmla="*/ 809297 h 809297"/>
                <a:gd name="connsiteX3" fmla="*/ 0 w 8240111"/>
                <a:gd name="connsiteY3" fmla="*/ 315310 h 809297"/>
                <a:gd name="connsiteX4" fmla="*/ 63062 w 8240111"/>
                <a:gd name="connsiteY4" fmla="*/ 0 h 809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240111" h="809297">
                  <a:moveTo>
                    <a:pt x="63062" y="0"/>
                  </a:moveTo>
                  <a:lnTo>
                    <a:pt x="8240111" y="42041"/>
                  </a:lnTo>
                  <a:lnTo>
                    <a:pt x="8219090" y="809297"/>
                  </a:lnTo>
                  <a:lnTo>
                    <a:pt x="0" y="315310"/>
                  </a:lnTo>
                  <a:lnTo>
                    <a:pt x="63062" y="0"/>
                  </a:lnTo>
                  <a:close/>
                </a:path>
              </a:pathLst>
            </a:custGeom>
            <a:gradFill flip="none" rotWithShape="1">
              <a:gsLst>
                <a:gs pos="100000">
                  <a:schemeClr val="bg1">
                    <a:alpha val="54000"/>
                  </a:schemeClr>
                </a:gs>
                <a:gs pos="0">
                  <a:schemeClr val="bg1">
                    <a:alpha val="0"/>
                  </a:schemeClr>
                </a:gs>
              </a:gsLst>
              <a:lin ang="9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7" name="Полилиния 386"/>
            <p:cNvSpPr/>
            <p:nvPr/>
          </p:nvSpPr>
          <p:spPr>
            <a:xfrm rot="3406944">
              <a:off x="-1350748" y="3554015"/>
              <a:ext cx="7124638" cy="621713"/>
            </a:xfrm>
            <a:custGeom>
              <a:avLst/>
              <a:gdLst>
                <a:gd name="connsiteX0" fmla="*/ 63062 w 8240111"/>
                <a:gd name="connsiteY0" fmla="*/ 0 h 809297"/>
                <a:gd name="connsiteX1" fmla="*/ 8240111 w 8240111"/>
                <a:gd name="connsiteY1" fmla="*/ 42041 h 809297"/>
                <a:gd name="connsiteX2" fmla="*/ 8219090 w 8240111"/>
                <a:gd name="connsiteY2" fmla="*/ 809297 h 809297"/>
                <a:gd name="connsiteX3" fmla="*/ 0 w 8240111"/>
                <a:gd name="connsiteY3" fmla="*/ 315310 h 809297"/>
                <a:gd name="connsiteX4" fmla="*/ 63062 w 8240111"/>
                <a:gd name="connsiteY4" fmla="*/ 0 h 809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240111" h="809297">
                  <a:moveTo>
                    <a:pt x="63062" y="0"/>
                  </a:moveTo>
                  <a:lnTo>
                    <a:pt x="8240111" y="42041"/>
                  </a:lnTo>
                  <a:lnTo>
                    <a:pt x="8219090" y="809297"/>
                  </a:lnTo>
                  <a:lnTo>
                    <a:pt x="0" y="315310"/>
                  </a:lnTo>
                  <a:lnTo>
                    <a:pt x="63062" y="0"/>
                  </a:lnTo>
                  <a:close/>
                </a:path>
              </a:pathLst>
            </a:custGeom>
            <a:gradFill flip="none" rotWithShape="1">
              <a:gsLst>
                <a:gs pos="100000">
                  <a:schemeClr val="bg1">
                    <a:alpha val="54000"/>
                  </a:schemeClr>
                </a:gs>
                <a:gs pos="0">
                  <a:schemeClr val="bg1">
                    <a:alpha val="0"/>
                  </a:schemeClr>
                </a:gs>
              </a:gsLst>
              <a:lin ang="9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07" name="Облако 106"/>
          <p:cNvSpPr/>
          <p:nvPr/>
        </p:nvSpPr>
        <p:spPr>
          <a:xfrm rot="20029803">
            <a:off x="3705913" y="2177902"/>
            <a:ext cx="4946111" cy="734527"/>
          </a:xfrm>
          <a:prstGeom prst="cloud">
            <a:avLst/>
          </a:prstGeom>
          <a:gradFill flip="none" rotWithShape="1">
            <a:gsLst>
              <a:gs pos="0">
                <a:srgbClr val="AAE1F4"/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0200000" scaled="0"/>
            <a:tileRect/>
          </a:gradFill>
          <a:ln>
            <a:noFill/>
          </a:ln>
          <a:scene3d>
            <a:camera prst="orthographicFront"/>
            <a:lightRig rig="threePt" dir="t"/>
          </a:scene3d>
          <a:sp3d>
            <a:bevelT w="18415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8" name="Облако 107"/>
          <p:cNvSpPr/>
          <p:nvPr/>
        </p:nvSpPr>
        <p:spPr>
          <a:xfrm>
            <a:off x="5429256" y="1928802"/>
            <a:ext cx="3429024" cy="714380"/>
          </a:xfrm>
          <a:prstGeom prst="cloud">
            <a:avLst/>
          </a:prstGeom>
          <a:gradFill flip="none" rotWithShape="1">
            <a:gsLst>
              <a:gs pos="0">
                <a:srgbClr val="AAE1F4"/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0200000" scaled="0"/>
            <a:tileRect/>
          </a:gradFill>
          <a:ln>
            <a:noFill/>
          </a:ln>
          <a:scene3d>
            <a:camera prst="orthographicFront"/>
            <a:lightRig rig="threePt" dir="t"/>
          </a:scene3d>
          <a:sp3d>
            <a:bevelT w="18415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3" name="Группа 56"/>
          <p:cNvGrpSpPr/>
          <p:nvPr/>
        </p:nvGrpSpPr>
        <p:grpSpPr>
          <a:xfrm>
            <a:off x="5072066" y="0"/>
            <a:ext cx="4762740" cy="3000396"/>
            <a:chOff x="5214942" y="-71462"/>
            <a:chExt cx="4191236" cy="2724650"/>
          </a:xfrm>
        </p:grpSpPr>
        <p:sp>
          <p:nvSpPr>
            <p:cNvPr id="4" name="Полилиния 3"/>
            <p:cNvSpPr/>
            <p:nvPr/>
          </p:nvSpPr>
          <p:spPr>
            <a:xfrm>
              <a:off x="5318235" y="785794"/>
              <a:ext cx="3825765" cy="1734207"/>
            </a:xfrm>
            <a:custGeom>
              <a:avLst/>
              <a:gdLst>
                <a:gd name="connsiteX0" fmla="*/ 3825765 w 3825765"/>
                <a:gd name="connsiteY0" fmla="*/ 546538 h 1734207"/>
                <a:gd name="connsiteX1" fmla="*/ 2816772 w 3825765"/>
                <a:gd name="connsiteY1" fmla="*/ 714703 h 1734207"/>
                <a:gd name="connsiteX2" fmla="*/ 2028496 w 3825765"/>
                <a:gd name="connsiteY2" fmla="*/ 767255 h 1734207"/>
                <a:gd name="connsiteX3" fmla="*/ 1334813 w 3825765"/>
                <a:gd name="connsiteY3" fmla="*/ 31531 h 1734207"/>
                <a:gd name="connsiteX4" fmla="*/ 1902372 w 3825765"/>
                <a:gd name="connsiteY4" fmla="*/ 767255 h 1734207"/>
                <a:gd name="connsiteX5" fmla="*/ 935420 w 3825765"/>
                <a:gd name="connsiteY5" fmla="*/ 567559 h 1734207"/>
                <a:gd name="connsiteX6" fmla="*/ 945931 w 3825765"/>
                <a:gd name="connsiteY6" fmla="*/ 0 h 1734207"/>
                <a:gd name="connsiteX7" fmla="*/ 819806 w 3825765"/>
                <a:gd name="connsiteY7" fmla="*/ 536028 h 1734207"/>
                <a:gd name="connsiteX8" fmla="*/ 0 w 3825765"/>
                <a:gd name="connsiteY8" fmla="*/ 430924 h 1734207"/>
                <a:gd name="connsiteX9" fmla="*/ 746234 w 3825765"/>
                <a:gd name="connsiteY9" fmla="*/ 630621 h 1734207"/>
                <a:gd name="connsiteX10" fmla="*/ 262758 w 3825765"/>
                <a:gd name="connsiteY10" fmla="*/ 893379 h 1734207"/>
                <a:gd name="connsiteX11" fmla="*/ 914400 w 3825765"/>
                <a:gd name="connsiteY11" fmla="*/ 683172 h 1734207"/>
                <a:gd name="connsiteX12" fmla="*/ 1965434 w 3825765"/>
                <a:gd name="connsiteY12" fmla="*/ 956441 h 1734207"/>
                <a:gd name="connsiteX13" fmla="*/ 1566041 w 3825765"/>
                <a:gd name="connsiteY13" fmla="*/ 1303283 h 1734207"/>
                <a:gd name="connsiteX14" fmla="*/ 882868 w 3825765"/>
                <a:gd name="connsiteY14" fmla="*/ 1208690 h 1734207"/>
                <a:gd name="connsiteX15" fmla="*/ 1492468 w 3825765"/>
                <a:gd name="connsiteY15" fmla="*/ 1355834 h 1734207"/>
                <a:gd name="connsiteX16" fmla="*/ 998482 w 3825765"/>
                <a:gd name="connsiteY16" fmla="*/ 1692166 h 1734207"/>
                <a:gd name="connsiteX17" fmla="*/ 1597572 w 3825765"/>
                <a:gd name="connsiteY17" fmla="*/ 1429407 h 1734207"/>
                <a:gd name="connsiteX18" fmla="*/ 2028496 w 3825765"/>
                <a:gd name="connsiteY18" fmla="*/ 1734207 h 1734207"/>
                <a:gd name="connsiteX19" fmla="*/ 1713186 w 3825765"/>
                <a:gd name="connsiteY19" fmla="*/ 1366345 h 1734207"/>
                <a:gd name="connsiteX20" fmla="*/ 2133600 w 3825765"/>
                <a:gd name="connsiteY20" fmla="*/ 966952 h 1734207"/>
                <a:gd name="connsiteX21" fmla="*/ 2900855 w 3825765"/>
                <a:gd name="connsiteY21" fmla="*/ 935421 h 1734207"/>
                <a:gd name="connsiteX22" fmla="*/ 3815255 w 3825765"/>
                <a:gd name="connsiteY22" fmla="*/ 809297 h 1734207"/>
                <a:gd name="connsiteX23" fmla="*/ 3825765 w 3825765"/>
                <a:gd name="connsiteY23" fmla="*/ 546538 h 17342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25765" h="1734207">
                  <a:moveTo>
                    <a:pt x="3825765" y="546538"/>
                  </a:moveTo>
                  <a:lnTo>
                    <a:pt x="2816772" y="714703"/>
                  </a:lnTo>
                  <a:lnTo>
                    <a:pt x="2028496" y="767255"/>
                  </a:lnTo>
                  <a:lnTo>
                    <a:pt x="1334813" y="31531"/>
                  </a:lnTo>
                  <a:lnTo>
                    <a:pt x="1902372" y="767255"/>
                  </a:lnTo>
                  <a:lnTo>
                    <a:pt x="935420" y="567559"/>
                  </a:lnTo>
                  <a:lnTo>
                    <a:pt x="945931" y="0"/>
                  </a:lnTo>
                  <a:lnTo>
                    <a:pt x="819806" y="536028"/>
                  </a:lnTo>
                  <a:lnTo>
                    <a:pt x="0" y="430924"/>
                  </a:lnTo>
                  <a:lnTo>
                    <a:pt x="746234" y="630621"/>
                  </a:lnTo>
                  <a:lnTo>
                    <a:pt x="262758" y="893379"/>
                  </a:lnTo>
                  <a:lnTo>
                    <a:pt x="914400" y="683172"/>
                  </a:lnTo>
                  <a:lnTo>
                    <a:pt x="1965434" y="956441"/>
                  </a:lnTo>
                  <a:lnTo>
                    <a:pt x="1566041" y="1303283"/>
                  </a:lnTo>
                  <a:lnTo>
                    <a:pt x="882868" y="1208690"/>
                  </a:lnTo>
                  <a:lnTo>
                    <a:pt x="1492468" y="1355834"/>
                  </a:lnTo>
                  <a:lnTo>
                    <a:pt x="998482" y="1692166"/>
                  </a:lnTo>
                  <a:lnTo>
                    <a:pt x="1597572" y="1429407"/>
                  </a:lnTo>
                  <a:lnTo>
                    <a:pt x="2028496" y="1734207"/>
                  </a:lnTo>
                  <a:lnTo>
                    <a:pt x="1713186" y="1366345"/>
                  </a:lnTo>
                  <a:lnTo>
                    <a:pt x="2133600" y="966952"/>
                  </a:lnTo>
                  <a:cubicBezTo>
                    <a:pt x="2389346" y="956296"/>
                    <a:pt x="2644887" y="935421"/>
                    <a:pt x="2900855" y="935421"/>
                  </a:cubicBezTo>
                  <a:lnTo>
                    <a:pt x="3815255" y="809297"/>
                  </a:lnTo>
                  <a:lnTo>
                    <a:pt x="3825765" y="546538"/>
                  </a:lnTo>
                  <a:close/>
                </a:path>
              </a:pathLst>
            </a:custGeom>
            <a:blipFill>
              <a:blip r:embed="rId3"/>
              <a:tile tx="0" ty="0" sx="100000" sy="100000" flip="none" algn="tl"/>
            </a:blipFill>
            <a:ln>
              <a:noFill/>
            </a:ln>
            <a:scene3d>
              <a:camera prst="orthographicFront"/>
              <a:lightRig rig="threePt" dir="t"/>
            </a:scene3d>
            <a:sp3d>
              <a:bevelT w="133350" h="44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Полилиния 10"/>
            <p:cNvSpPr/>
            <p:nvPr/>
          </p:nvSpPr>
          <p:spPr>
            <a:xfrm rot="860733" flipV="1">
              <a:off x="6909393" y="3183"/>
              <a:ext cx="2496785" cy="1305578"/>
            </a:xfrm>
            <a:custGeom>
              <a:avLst/>
              <a:gdLst>
                <a:gd name="connsiteX0" fmla="*/ 3825765 w 3825765"/>
                <a:gd name="connsiteY0" fmla="*/ 546538 h 1734207"/>
                <a:gd name="connsiteX1" fmla="*/ 2816772 w 3825765"/>
                <a:gd name="connsiteY1" fmla="*/ 714703 h 1734207"/>
                <a:gd name="connsiteX2" fmla="*/ 2028496 w 3825765"/>
                <a:gd name="connsiteY2" fmla="*/ 767255 h 1734207"/>
                <a:gd name="connsiteX3" fmla="*/ 1334813 w 3825765"/>
                <a:gd name="connsiteY3" fmla="*/ 31531 h 1734207"/>
                <a:gd name="connsiteX4" fmla="*/ 1902372 w 3825765"/>
                <a:gd name="connsiteY4" fmla="*/ 767255 h 1734207"/>
                <a:gd name="connsiteX5" fmla="*/ 935420 w 3825765"/>
                <a:gd name="connsiteY5" fmla="*/ 567559 h 1734207"/>
                <a:gd name="connsiteX6" fmla="*/ 945931 w 3825765"/>
                <a:gd name="connsiteY6" fmla="*/ 0 h 1734207"/>
                <a:gd name="connsiteX7" fmla="*/ 819806 w 3825765"/>
                <a:gd name="connsiteY7" fmla="*/ 536028 h 1734207"/>
                <a:gd name="connsiteX8" fmla="*/ 0 w 3825765"/>
                <a:gd name="connsiteY8" fmla="*/ 430924 h 1734207"/>
                <a:gd name="connsiteX9" fmla="*/ 746234 w 3825765"/>
                <a:gd name="connsiteY9" fmla="*/ 630621 h 1734207"/>
                <a:gd name="connsiteX10" fmla="*/ 262758 w 3825765"/>
                <a:gd name="connsiteY10" fmla="*/ 893379 h 1734207"/>
                <a:gd name="connsiteX11" fmla="*/ 914400 w 3825765"/>
                <a:gd name="connsiteY11" fmla="*/ 683172 h 1734207"/>
                <a:gd name="connsiteX12" fmla="*/ 1965434 w 3825765"/>
                <a:gd name="connsiteY12" fmla="*/ 956441 h 1734207"/>
                <a:gd name="connsiteX13" fmla="*/ 1566041 w 3825765"/>
                <a:gd name="connsiteY13" fmla="*/ 1303283 h 1734207"/>
                <a:gd name="connsiteX14" fmla="*/ 882868 w 3825765"/>
                <a:gd name="connsiteY14" fmla="*/ 1208690 h 1734207"/>
                <a:gd name="connsiteX15" fmla="*/ 1492468 w 3825765"/>
                <a:gd name="connsiteY15" fmla="*/ 1355834 h 1734207"/>
                <a:gd name="connsiteX16" fmla="*/ 998482 w 3825765"/>
                <a:gd name="connsiteY16" fmla="*/ 1692166 h 1734207"/>
                <a:gd name="connsiteX17" fmla="*/ 1597572 w 3825765"/>
                <a:gd name="connsiteY17" fmla="*/ 1429407 h 1734207"/>
                <a:gd name="connsiteX18" fmla="*/ 2028496 w 3825765"/>
                <a:gd name="connsiteY18" fmla="*/ 1734207 h 1734207"/>
                <a:gd name="connsiteX19" fmla="*/ 1713186 w 3825765"/>
                <a:gd name="connsiteY19" fmla="*/ 1366345 h 1734207"/>
                <a:gd name="connsiteX20" fmla="*/ 2133600 w 3825765"/>
                <a:gd name="connsiteY20" fmla="*/ 966952 h 1734207"/>
                <a:gd name="connsiteX21" fmla="*/ 2900855 w 3825765"/>
                <a:gd name="connsiteY21" fmla="*/ 935421 h 1734207"/>
                <a:gd name="connsiteX22" fmla="*/ 3815255 w 3825765"/>
                <a:gd name="connsiteY22" fmla="*/ 809297 h 1734207"/>
                <a:gd name="connsiteX23" fmla="*/ 3825765 w 3825765"/>
                <a:gd name="connsiteY23" fmla="*/ 546538 h 17342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25765" h="1734207">
                  <a:moveTo>
                    <a:pt x="3825765" y="546538"/>
                  </a:moveTo>
                  <a:lnTo>
                    <a:pt x="2816772" y="714703"/>
                  </a:lnTo>
                  <a:lnTo>
                    <a:pt x="2028496" y="767255"/>
                  </a:lnTo>
                  <a:lnTo>
                    <a:pt x="1334813" y="31531"/>
                  </a:lnTo>
                  <a:lnTo>
                    <a:pt x="1902372" y="767255"/>
                  </a:lnTo>
                  <a:lnTo>
                    <a:pt x="935420" y="567559"/>
                  </a:lnTo>
                  <a:lnTo>
                    <a:pt x="945931" y="0"/>
                  </a:lnTo>
                  <a:lnTo>
                    <a:pt x="819806" y="536028"/>
                  </a:lnTo>
                  <a:lnTo>
                    <a:pt x="0" y="430924"/>
                  </a:lnTo>
                  <a:lnTo>
                    <a:pt x="746234" y="630621"/>
                  </a:lnTo>
                  <a:lnTo>
                    <a:pt x="262758" y="893379"/>
                  </a:lnTo>
                  <a:lnTo>
                    <a:pt x="914400" y="683172"/>
                  </a:lnTo>
                  <a:lnTo>
                    <a:pt x="1965434" y="956441"/>
                  </a:lnTo>
                  <a:lnTo>
                    <a:pt x="1566041" y="1303283"/>
                  </a:lnTo>
                  <a:lnTo>
                    <a:pt x="882868" y="1208690"/>
                  </a:lnTo>
                  <a:lnTo>
                    <a:pt x="1492468" y="1355834"/>
                  </a:lnTo>
                  <a:lnTo>
                    <a:pt x="998482" y="1692166"/>
                  </a:lnTo>
                  <a:lnTo>
                    <a:pt x="1597572" y="1429407"/>
                  </a:lnTo>
                  <a:lnTo>
                    <a:pt x="2028496" y="1734207"/>
                  </a:lnTo>
                  <a:lnTo>
                    <a:pt x="1713186" y="1366345"/>
                  </a:lnTo>
                  <a:lnTo>
                    <a:pt x="2133600" y="966952"/>
                  </a:lnTo>
                  <a:cubicBezTo>
                    <a:pt x="2389346" y="956296"/>
                    <a:pt x="2644887" y="935421"/>
                    <a:pt x="2900855" y="935421"/>
                  </a:cubicBezTo>
                  <a:lnTo>
                    <a:pt x="3815255" y="809297"/>
                  </a:lnTo>
                  <a:lnTo>
                    <a:pt x="3825765" y="546538"/>
                  </a:lnTo>
                  <a:close/>
                </a:path>
              </a:pathLst>
            </a:custGeom>
            <a:blipFill>
              <a:blip r:embed="rId3"/>
              <a:tile tx="0" ty="0" sx="100000" sy="100000" flip="none" algn="tl"/>
            </a:blipFill>
            <a:ln>
              <a:noFill/>
            </a:ln>
            <a:scene3d>
              <a:camera prst="orthographicFront"/>
              <a:lightRig rig="threePt" dir="t"/>
            </a:scene3d>
            <a:sp3d>
              <a:bevelT w="133350" h="44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Полилиния 9"/>
            <p:cNvSpPr/>
            <p:nvPr/>
          </p:nvSpPr>
          <p:spPr>
            <a:xfrm>
              <a:off x="7000892" y="214290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Полилиния 11"/>
            <p:cNvSpPr/>
            <p:nvPr/>
          </p:nvSpPr>
          <p:spPr>
            <a:xfrm rot="19708205">
              <a:off x="7500958" y="71414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Полилиния 12"/>
            <p:cNvSpPr/>
            <p:nvPr/>
          </p:nvSpPr>
          <p:spPr>
            <a:xfrm>
              <a:off x="8143900" y="-71462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Полилиния 13"/>
            <p:cNvSpPr/>
            <p:nvPr/>
          </p:nvSpPr>
          <p:spPr>
            <a:xfrm>
              <a:off x="7786710" y="-71462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Полилиния 14"/>
            <p:cNvSpPr/>
            <p:nvPr/>
          </p:nvSpPr>
          <p:spPr>
            <a:xfrm>
              <a:off x="7358082" y="428604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Полилиния 15"/>
            <p:cNvSpPr/>
            <p:nvPr/>
          </p:nvSpPr>
          <p:spPr>
            <a:xfrm>
              <a:off x="6715140" y="500042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Полилиния 16"/>
            <p:cNvSpPr/>
            <p:nvPr/>
          </p:nvSpPr>
          <p:spPr>
            <a:xfrm>
              <a:off x="7286644" y="928670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Полилиния 17"/>
            <p:cNvSpPr/>
            <p:nvPr/>
          </p:nvSpPr>
          <p:spPr>
            <a:xfrm>
              <a:off x="7215206" y="642918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олилиния 18"/>
            <p:cNvSpPr/>
            <p:nvPr/>
          </p:nvSpPr>
          <p:spPr>
            <a:xfrm>
              <a:off x="7572396" y="1000108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олилиния 19"/>
            <p:cNvSpPr/>
            <p:nvPr/>
          </p:nvSpPr>
          <p:spPr>
            <a:xfrm rot="1969772">
              <a:off x="7844062" y="911072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олилиния 20"/>
            <p:cNvSpPr/>
            <p:nvPr/>
          </p:nvSpPr>
          <p:spPr>
            <a:xfrm>
              <a:off x="7786710" y="428604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олилиния 21"/>
            <p:cNvSpPr/>
            <p:nvPr/>
          </p:nvSpPr>
          <p:spPr>
            <a:xfrm>
              <a:off x="8286776" y="500042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олилиния 22"/>
            <p:cNvSpPr/>
            <p:nvPr/>
          </p:nvSpPr>
          <p:spPr>
            <a:xfrm>
              <a:off x="6572264" y="785794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олилиния 23"/>
            <p:cNvSpPr/>
            <p:nvPr/>
          </p:nvSpPr>
          <p:spPr>
            <a:xfrm rot="20410928">
              <a:off x="6072198" y="714356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Полилиния 24"/>
            <p:cNvSpPr/>
            <p:nvPr/>
          </p:nvSpPr>
          <p:spPr>
            <a:xfrm rot="587691">
              <a:off x="5214942" y="1071546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Полилиния 25"/>
            <p:cNvSpPr/>
            <p:nvPr/>
          </p:nvSpPr>
          <p:spPr>
            <a:xfrm rot="20411730">
              <a:off x="5429256" y="1500174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Полилиния 26"/>
            <p:cNvSpPr/>
            <p:nvPr/>
          </p:nvSpPr>
          <p:spPr>
            <a:xfrm rot="1771934">
              <a:off x="6072198" y="1857364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Полилиния 27"/>
            <p:cNvSpPr/>
            <p:nvPr/>
          </p:nvSpPr>
          <p:spPr>
            <a:xfrm rot="1666315">
              <a:off x="6215074" y="2285992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Полилиния 28"/>
            <p:cNvSpPr/>
            <p:nvPr/>
          </p:nvSpPr>
          <p:spPr>
            <a:xfrm>
              <a:off x="7143768" y="2357430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Полилиния 29"/>
            <p:cNvSpPr/>
            <p:nvPr/>
          </p:nvSpPr>
          <p:spPr>
            <a:xfrm>
              <a:off x="7215206" y="1785926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Полилиния 30"/>
            <p:cNvSpPr/>
            <p:nvPr/>
          </p:nvSpPr>
          <p:spPr>
            <a:xfrm>
              <a:off x="6072198" y="1071546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Полилиния 31"/>
            <p:cNvSpPr/>
            <p:nvPr/>
          </p:nvSpPr>
          <p:spPr>
            <a:xfrm rot="1065905">
              <a:off x="5500694" y="1000108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Полилиния 32"/>
            <p:cNvSpPr/>
            <p:nvPr/>
          </p:nvSpPr>
          <p:spPr>
            <a:xfrm rot="19191918">
              <a:off x="5715008" y="1500174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Полилиния 33"/>
            <p:cNvSpPr/>
            <p:nvPr/>
          </p:nvSpPr>
          <p:spPr>
            <a:xfrm rot="1361292">
              <a:off x="5857884" y="1214422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Полилиния 34"/>
            <p:cNvSpPr/>
            <p:nvPr/>
          </p:nvSpPr>
          <p:spPr>
            <a:xfrm rot="1099206">
              <a:off x="6000760" y="1428736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" name="Полилиния 35"/>
            <p:cNvSpPr/>
            <p:nvPr/>
          </p:nvSpPr>
          <p:spPr>
            <a:xfrm rot="20247737">
              <a:off x="6689470" y="1043576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" name="Полилиния 36"/>
            <p:cNvSpPr/>
            <p:nvPr/>
          </p:nvSpPr>
          <p:spPr>
            <a:xfrm>
              <a:off x="6929454" y="1000108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" name="Полилиния 37"/>
            <p:cNvSpPr/>
            <p:nvPr/>
          </p:nvSpPr>
          <p:spPr>
            <a:xfrm>
              <a:off x="6858016" y="1357298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9" name="Полилиния 38"/>
            <p:cNvSpPr/>
            <p:nvPr/>
          </p:nvSpPr>
          <p:spPr>
            <a:xfrm>
              <a:off x="7215206" y="1285860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0" name="Полилиния 39"/>
            <p:cNvSpPr/>
            <p:nvPr/>
          </p:nvSpPr>
          <p:spPr>
            <a:xfrm>
              <a:off x="5643570" y="1214422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1" name="Полилиния 40"/>
            <p:cNvSpPr/>
            <p:nvPr/>
          </p:nvSpPr>
          <p:spPr>
            <a:xfrm rot="20716111">
              <a:off x="6286512" y="1285860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2" name="Полилиния 41"/>
            <p:cNvSpPr/>
            <p:nvPr/>
          </p:nvSpPr>
          <p:spPr>
            <a:xfrm>
              <a:off x="5857884" y="1000108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3" name="Полилиния 42"/>
            <p:cNvSpPr/>
            <p:nvPr/>
          </p:nvSpPr>
          <p:spPr>
            <a:xfrm>
              <a:off x="6286512" y="1714488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4" name="Полилиния 43"/>
            <p:cNvSpPr/>
            <p:nvPr/>
          </p:nvSpPr>
          <p:spPr>
            <a:xfrm rot="1666315">
              <a:off x="6410397" y="1978341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5" name="Полилиния 44"/>
            <p:cNvSpPr/>
            <p:nvPr/>
          </p:nvSpPr>
          <p:spPr>
            <a:xfrm>
              <a:off x="6500826" y="2214554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6" name="Полилиния 45"/>
            <p:cNvSpPr/>
            <p:nvPr/>
          </p:nvSpPr>
          <p:spPr>
            <a:xfrm>
              <a:off x="6572264" y="1785926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7" name="Полилиния 46"/>
            <p:cNvSpPr/>
            <p:nvPr/>
          </p:nvSpPr>
          <p:spPr>
            <a:xfrm rot="1771934">
              <a:off x="6698031" y="2051454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8" name="Полилиния 47"/>
            <p:cNvSpPr/>
            <p:nvPr/>
          </p:nvSpPr>
          <p:spPr>
            <a:xfrm rot="1771934">
              <a:off x="7055221" y="2051454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9" name="Полилиния 48"/>
            <p:cNvSpPr/>
            <p:nvPr/>
          </p:nvSpPr>
          <p:spPr>
            <a:xfrm>
              <a:off x="6858016" y="1785926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0" name="Полилиния 49"/>
            <p:cNvSpPr/>
            <p:nvPr/>
          </p:nvSpPr>
          <p:spPr>
            <a:xfrm rot="1874304">
              <a:off x="7556933" y="552698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Полилиния 50"/>
            <p:cNvSpPr/>
            <p:nvPr/>
          </p:nvSpPr>
          <p:spPr>
            <a:xfrm rot="1874304">
              <a:off x="6985430" y="481260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Полилиния 51"/>
            <p:cNvSpPr/>
            <p:nvPr/>
          </p:nvSpPr>
          <p:spPr>
            <a:xfrm>
              <a:off x="7929586" y="142852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Полилиния 52"/>
            <p:cNvSpPr/>
            <p:nvPr/>
          </p:nvSpPr>
          <p:spPr>
            <a:xfrm>
              <a:off x="7643834" y="214290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Полилиния 53"/>
            <p:cNvSpPr/>
            <p:nvPr/>
          </p:nvSpPr>
          <p:spPr>
            <a:xfrm>
              <a:off x="7929586" y="642918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5" name="Полилиния 54"/>
            <p:cNvSpPr/>
            <p:nvPr/>
          </p:nvSpPr>
          <p:spPr>
            <a:xfrm rot="1874304">
              <a:off x="8056999" y="409823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6" name="Полилиния 55"/>
            <p:cNvSpPr/>
            <p:nvPr/>
          </p:nvSpPr>
          <p:spPr>
            <a:xfrm>
              <a:off x="6572264" y="1357298"/>
              <a:ext cx="285752" cy="295758"/>
            </a:xfrm>
            <a:custGeom>
              <a:avLst/>
              <a:gdLst>
                <a:gd name="connsiteX0" fmla="*/ 0 w 357190"/>
                <a:gd name="connsiteY0" fmla="*/ 136434 h 357190"/>
                <a:gd name="connsiteX1" fmla="*/ 136435 w 357190"/>
                <a:gd name="connsiteY1" fmla="*/ 136435 h 357190"/>
                <a:gd name="connsiteX2" fmla="*/ 178595 w 357190"/>
                <a:gd name="connsiteY2" fmla="*/ 0 h 357190"/>
                <a:gd name="connsiteX3" fmla="*/ 220755 w 357190"/>
                <a:gd name="connsiteY3" fmla="*/ 136435 h 357190"/>
                <a:gd name="connsiteX4" fmla="*/ 357190 w 357190"/>
                <a:gd name="connsiteY4" fmla="*/ 136434 h 357190"/>
                <a:gd name="connsiteX5" fmla="*/ 246811 w 357190"/>
                <a:gd name="connsiteY5" fmla="*/ 220754 h 357190"/>
                <a:gd name="connsiteX6" fmla="*/ 288973 w 357190"/>
                <a:gd name="connsiteY6" fmla="*/ 357189 h 357190"/>
                <a:gd name="connsiteX7" fmla="*/ 178595 w 357190"/>
                <a:gd name="connsiteY7" fmla="*/ 272867 h 357190"/>
                <a:gd name="connsiteX8" fmla="*/ 68217 w 357190"/>
                <a:gd name="connsiteY8" fmla="*/ 357189 h 357190"/>
                <a:gd name="connsiteX9" fmla="*/ 110379 w 357190"/>
                <a:gd name="connsiteY9" fmla="*/ 220754 h 357190"/>
                <a:gd name="connsiteX10" fmla="*/ 0 w 357190"/>
                <a:gd name="connsiteY10" fmla="*/ 136434 h 357190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57189"/>
                <a:gd name="connsiteX1" fmla="*/ 136435 w 357190"/>
                <a:gd name="connsiteY1" fmla="*/ 136435 h 357189"/>
                <a:gd name="connsiteX2" fmla="*/ 178595 w 357190"/>
                <a:gd name="connsiteY2" fmla="*/ 0 h 357189"/>
                <a:gd name="connsiteX3" fmla="*/ 220755 w 357190"/>
                <a:gd name="connsiteY3" fmla="*/ 136435 h 357189"/>
                <a:gd name="connsiteX4" fmla="*/ 357190 w 357190"/>
                <a:gd name="connsiteY4" fmla="*/ 136434 h 357189"/>
                <a:gd name="connsiteX5" fmla="*/ 246811 w 357190"/>
                <a:gd name="connsiteY5" fmla="*/ 220754 h 357189"/>
                <a:gd name="connsiteX6" fmla="*/ 288973 w 357190"/>
                <a:gd name="connsiteY6" fmla="*/ 357189 h 357189"/>
                <a:gd name="connsiteX7" fmla="*/ 178595 w 357190"/>
                <a:gd name="connsiteY7" fmla="*/ 272867 h 357189"/>
                <a:gd name="connsiteX8" fmla="*/ 68217 w 357190"/>
                <a:gd name="connsiteY8" fmla="*/ 357189 h 357189"/>
                <a:gd name="connsiteX9" fmla="*/ 110379 w 357190"/>
                <a:gd name="connsiteY9" fmla="*/ 220754 h 357189"/>
                <a:gd name="connsiteX10" fmla="*/ 0 w 357190"/>
                <a:gd name="connsiteY10" fmla="*/ 136434 h 357189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  <a:gd name="connsiteX0" fmla="*/ 0 w 357190"/>
                <a:gd name="connsiteY0" fmla="*/ 136434 h 367196"/>
                <a:gd name="connsiteX1" fmla="*/ 136435 w 357190"/>
                <a:gd name="connsiteY1" fmla="*/ 136435 h 367196"/>
                <a:gd name="connsiteX2" fmla="*/ 178595 w 357190"/>
                <a:gd name="connsiteY2" fmla="*/ 0 h 367196"/>
                <a:gd name="connsiteX3" fmla="*/ 220755 w 357190"/>
                <a:gd name="connsiteY3" fmla="*/ 136435 h 367196"/>
                <a:gd name="connsiteX4" fmla="*/ 357190 w 357190"/>
                <a:gd name="connsiteY4" fmla="*/ 136434 h 367196"/>
                <a:gd name="connsiteX5" fmla="*/ 246811 w 357190"/>
                <a:gd name="connsiteY5" fmla="*/ 220754 h 367196"/>
                <a:gd name="connsiteX6" fmla="*/ 288973 w 357190"/>
                <a:gd name="connsiteY6" fmla="*/ 357189 h 367196"/>
                <a:gd name="connsiteX7" fmla="*/ 178595 w 357190"/>
                <a:gd name="connsiteY7" fmla="*/ 272867 h 367196"/>
                <a:gd name="connsiteX8" fmla="*/ 68217 w 357190"/>
                <a:gd name="connsiteY8" fmla="*/ 357189 h 367196"/>
                <a:gd name="connsiteX9" fmla="*/ 110379 w 357190"/>
                <a:gd name="connsiteY9" fmla="*/ 220754 h 367196"/>
                <a:gd name="connsiteX10" fmla="*/ 0 w 357190"/>
                <a:gd name="connsiteY10" fmla="*/ 136434 h 36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7190" h="367196">
                  <a:moveTo>
                    <a:pt x="0" y="136434"/>
                  </a:moveTo>
                  <a:cubicBezTo>
                    <a:pt x="78799" y="67393"/>
                    <a:pt x="90957" y="136435"/>
                    <a:pt x="136435" y="136435"/>
                  </a:cubicBezTo>
                  <a:cubicBezTo>
                    <a:pt x="150488" y="90957"/>
                    <a:pt x="78800" y="69306"/>
                    <a:pt x="178595" y="0"/>
                  </a:cubicBezTo>
                  <a:cubicBezTo>
                    <a:pt x="283064" y="78878"/>
                    <a:pt x="206702" y="90957"/>
                    <a:pt x="220755" y="136435"/>
                  </a:cubicBezTo>
                  <a:cubicBezTo>
                    <a:pt x="266233" y="136435"/>
                    <a:pt x="256925" y="57868"/>
                    <a:pt x="357190" y="136434"/>
                  </a:cubicBezTo>
                  <a:cubicBezTo>
                    <a:pt x="341810" y="262187"/>
                    <a:pt x="283604" y="192647"/>
                    <a:pt x="246811" y="220754"/>
                  </a:cubicBezTo>
                  <a:cubicBezTo>
                    <a:pt x="260865" y="266232"/>
                    <a:pt x="336814" y="259338"/>
                    <a:pt x="288973" y="357189"/>
                  </a:cubicBezTo>
                  <a:cubicBezTo>
                    <a:pt x="180725" y="367196"/>
                    <a:pt x="215388" y="300974"/>
                    <a:pt x="178595" y="272867"/>
                  </a:cubicBezTo>
                  <a:cubicBezTo>
                    <a:pt x="141802" y="300974"/>
                    <a:pt x="169287" y="364814"/>
                    <a:pt x="68217" y="357189"/>
                  </a:cubicBezTo>
                  <a:cubicBezTo>
                    <a:pt x="15580" y="261719"/>
                    <a:pt x="96325" y="266232"/>
                    <a:pt x="110379" y="220754"/>
                  </a:cubicBezTo>
                  <a:cubicBezTo>
                    <a:pt x="73586" y="192647"/>
                    <a:pt x="20108" y="245519"/>
                    <a:pt x="0" y="1364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21000">
                  <a:schemeClr val="accent2">
                    <a:lumMod val="20000"/>
                    <a:lumOff val="80000"/>
                  </a:schemeClr>
                </a:gs>
                <a:gs pos="55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  <a:scene3d>
              <a:camera prst="orthographicFront"/>
              <a:lightRig rig="threePt" dir="t"/>
            </a:scene3d>
            <a:sp3d prstMaterial="matte">
              <a:bevelT w="635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" name="Группа 218"/>
          <p:cNvGrpSpPr/>
          <p:nvPr/>
        </p:nvGrpSpPr>
        <p:grpSpPr>
          <a:xfrm>
            <a:off x="-55071" y="3786190"/>
            <a:ext cx="9247681" cy="3082320"/>
            <a:chOff x="-65581" y="3302758"/>
            <a:chExt cx="9247681" cy="3555242"/>
          </a:xfrm>
        </p:grpSpPr>
        <p:sp>
          <p:nvSpPr>
            <p:cNvPr id="117" name="Полилиния 116"/>
            <p:cNvSpPr/>
            <p:nvPr/>
          </p:nvSpPr>
          <p:spPr>
            <a:xfrm>
              <a:off x="-12700" y="5146130"/>
              <a:ext cx="9156700" cy="1711869"/>
            </a:xfrm>
            <a:custGeom>
              <a:avLst/>
              <a:gdLst>
                <a:gd name="connsiteX0" fmla="*/ 0 w 7531100"/>
                <a:gd name="connsiteY0" fmla="*/ 0 h 1384300"/>
                <a:gd name="connsiteX1" fmla="*/ 3200400 w 7531100"/>
                <a:gd name="connsiteY1" fmla="*/ 12700 h 1384300"/>
                <a:gd name="connsiteX2" fmla="*/ 6070600 w 7531100"/>
                <a:gd name="connsiteY2" fmla="*/ 241300 h 1384300"/>
                <a:gd name="connsiteX3" fmla="*/ 7531100 w 7531100"/>
                <a:gd name="connsiteY3" fmla="*/ 1371600 h 1384300"/>
                <a:gd name="connsiteX4" fmla="*/ 0 w 7531100"/>
                <a:gd name="connsiteY4" fmla="*/ 1384300 h 1384300"/>
                <a:gd name="connsiteX5" fmla="*/ 0 w 7531100"/>
                <a:gd name="connsiteY5" fmla="*/ 0 h 1384300"/>
                <a:gd name="connsiteX0" fmla="*/ 0 w 7531100"/>
                <a:gd name="connsiteY0" fmla="*/ 327569 h 1711869"/>
                <a:gd name="connsiteX1" fmla="*/ 3200400 w 7531100"/>
                <a:gd name="connsiteY1" fmla="*/ 340269 h 1711869"/>
                <a:gd name="connsiteX2" fmla="*/ 6070600 w 7531100"/>
                <a:gd name="connsiteY2" fmla="*/ 568869 h 1711869"/>
                <a:gd name="connsiteX3" fmla="*/ 7531100 w 7531100"/>
                <a:gd name="connsiteY3" fmla="*/ 1699169 h 1711869"/>
                <a:gd name="connsiteX4" fmla="*/ 0 w 7531100"/>
                <a:gd name="connsiteY4" fmla="*/ 1711869 h 1711869"/>
                <a:gd name="connsiteX5" fmla="*/ 0 w 7531100"/>
                <a:gd name="connsiteY5" fmla="*/ 327569 h 1711869"/>
                <a:gd name="connsiteX0" fmla="*/ 0 w 7531100"/>
                <a:gd name="connsiteY0" fmla="*/ 327569 h 1711869"/>
                <a:gd name="connsiteX1" fmla="*/ 3200400 w 7531100"/>
                <a:gd name="connsiteY1" fmla="*/ 340269 h 1711869"/>
                <a:gd name="connsiteX2" fmla="*/ 6070600 w 7531100"/>
                <a:gd name="connsiteY2" fmla="*/ 568869 h 1711869"/>
                <a:gd name="connsiteX3" fmla="*/ 7531100 w 7531100"/>
                <a:gd name="connsiteY3" fmla="*/ 1699169 h 1711869"/>
                <a:gd name="connsiteX4" fmla="*/ 0 w 7531100"/>
                <a:gd name="connsiteY4" fmla="*/ 1711869 h 1711869"/>
                <a:gd name="connsiteX5" fmla="*/ 0 w 7531100"/>
                <a:gd name="connsiteY5" fmla="*/ 327569 h 1711869"/>
                <a:gd name="connsiteX0" fmla="*/ 0 w 7531100"/>
                <a:gd name="connsiteY0" fmla="*/ 327569 h 1711869"/>
                <a:gd name="connsiteX1" fmla="*/ 3200400 w 7531100"/>
                <a:gd name="connsiteY1" fmla="*/ 340269 h 1711869"/>
                <a:gd name="connsiteX2" fmla="*/ 6070600 w 7531100"/>
                <a:gd name="connsiteY2" fmla="*/ 568869 h 1711869"/>
                <a:gd name="connsiteX3" fmla="*/ 7531100 w 7531100"/>
                <a:gd name="connsiteY3" fmla="*/ 1699169 h 1711869"/>
                <a:gd name="connsiteX4" fmla="*/ 0 w 7531100"/>
                <a:gd name="connsiteY4" fmla="*/ 1711869 h 1711869"/>
                <a:gd name="connsiteX5" fmla="*/ 0 w 7531100"/>
                <a:gd name="connsiteY5" fmla="*/ 327569 h 1711869"/>
                <a:gd name="connsiteX0" fmla="*/ 0 w 7531100"/>
                <a:gd name="connsiteY0" fmla="*/ 327569 h 1711869"/>
                <a:gd name="connsiteX1" fmla="*/ 3200400 w 7531100"/>
                <a:gd name="connsiteY1" fmla="*/ 340269 h 1711869"/>
                <a:gd name="connsiteX2" fmla="*/ 6070600 w 7531100"/>
                <a:gd name="connsiteY2" fmla="*/ 568869 h 1711869"/>
                <a:gd name="connsiteX3" fmla="*/ 7531100 w 7531100"/>
                <a:gd name="connsiteY3" fmla="*/ 1699169 h 1711869"/>
                <a:gd name="connsiteX4" fmla="*/ 0 w 7531100"/>
                <a:gd name="connsiteY4" fmla="*/ 1711869 h 1711869"/>
                <a:gd name="connsiteX5" fmla="*/ 0 w 7531100"/>
                <a:gd name="connsiteY5" fmla="*/ 327569 h 1711869"/>
                <a:gd name="connsiteX0" fmla="*/ 0 w 7531100"/>
                <a:gd name="connsiteY0" fmla="*/ 327569 h 1711869"/>
                <a:gd name="connsiteX1" fmla="*/ 3200400 w 7531100"/>
                <a:gd name="connsiteY1" fmla="*/ 340269 h 1711869"/>
                <a:gd name="connsiteX2" fmla="*/ 6070600 w 7531100"/>
                <a:gd name="connsiteY2" fmla="*/ 568869 h 1711869"/>
                <a:gd name="connsiteX3" fmla="*/ 7518023 w 7531100"/>
                <a:gd name="connsiteY3" fmla="*/ 311666 h 1711869"/>
                <a:gd name="connsiteX4" fmla="*/ 7531100 w 7531100"/>
                <a:gd name="connsiteY4" fmla="*/ 1699169 h 1711869"/>
                <a:gd name="connsiteX5" fmla="*/ 0 w 7531100"/>
                <a:gd name="connsiteY5" fmla="*/ 1711869 h 1711869"/>
                <a:gd name="connsiteX6" fmla="*/ 0 w 7531100"/>
                <a:gd name="connsiteY6" fmla="*/ 327569 h 1711869"/>
                <a:gd name="connsiteX0" fmla="*/ 0 w 7531100"/>
                <a:gd name="connsiteY0" fmla="*/ 327569 h 1711869"/>
                <a:gd name="connsiteX1" fmla="*/ 3200400 w 7531100"/>
                <a:gd name="connsiteY1" fmla="*/ 340269 h 1711869"/>
                <a:gd name="connsiteX2" fmla="*/ 6070600 w 7531100"/>
                <a:gd name="connsiteY2" fmla="*/ 568869 h 1711869"/>
                <a:gd name="connsiteX3" fmla="*/ 7518023 w 7531100"/>
                <a:gd name="connsiteY3" fmla="*/ 311666 h 1711869"/>
                <a:gd name="connsiteX4" fmla="*/ 7531100 w 7531100"/>
                <a:gd name="connsiteY4" fmla="*/ 1699169 h 1711869"/>
                <a:gd name="connsiteX5" fmla="*/ 0 w 7531100"/>
                <a:gd name="connsiteY5" fmla="*/ 1711869 h 1711869"/>
                <a:gd name="connsiteX6" fmla="*/ 0 w 7531100"/>
                <a:gd name="connsiteY6" fmla="*/ 327569 h 1711869"/>
                <a:gd name="connsiteX0" fmla="*/ 0 w 7531100"/>
                <a:gd name="connsiteY0" fmla="*/ 327569 h 1711869"/>
                <a:gd name="connsiteX1" fmla="*/ 3200400 w 7531100"/>
                <a:gd name="connsiteY1" fmla="*/ 340269 h 1711869"/>
                <a:gd name="connsiteX2" fmla="*/ 6070600 w 7531100"/>
                <a:gd name="connsiteY2" fmla="*/ 568869 h 1711869"/>
                <a:gd name="connsiteX3" fmla="*/ 7518023 w 7531100"/>
                <a:gd name="connsiteY3" fmla="*/ 311666 h 1711869"/>
                <a:gd name="connsiteX4" fmla="*/ 7531100 w 7531100"/>
                <a:gd name="connsiteY4" fmla="*/ 1699169 h 1711869"/>
                <a:gd name="connsiteX5" fmla="*/ 0 w 7531100"/>
                <a:gd name="connsiteY5" fmla="*/ 1711869 h 1711869"/>
                <a:gd name="connsiteX6" fmla="*/ 0 w 7531100"/>
                <a:gd name="connsiteY6" fmla="*/ 327569 h 1711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531100" h="1711869">
                  <a:moveTo>
                    <a:pt x="0" y="327569"/>
                  </a:moveTo>
                  <a:cubicBezTo>
                    <a:pt x="998562" y="0"/>
                    <a:pt x="2157430" y="512234"/>
                    <a:pt x="3200400" y="340269"/>
                  </a:cubicBezTo>
                  <a:cubicBezTo>
                    <a:pt x="4225399" y="178329"/>
                    <a:pt x="5274201" y="94191"/>
                    <a:pt x="6070600" y="568869"/>
                  </a:cubicBezTo>
                  <a:cubicBezTo>
                    <a:pt x="6563499" y="668857"/>
                    <a:pt x="7177844" y="446598"/>
                    <a:pt x="7518023" y="311666"/>
                  </a:cubicBezTo>
                  <a:lnTo>
                    <a:pt x="7531100" y="1699169"/>
                  </a:lnTo>
                  <a:lnTo>
                    <a:pt x="0" y="1711869"/>
                  </a:lnTo>
                  <a:lnTo>
                    <a:pt x="0" y="327569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 prstMaterial="matte">
              <a:bevelT w="488950" h="1016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6" name="Группа 119"/>
            <p:cNvGrpSpPr/>
            <p:nvPr/>
          </p:nvGrpSpPr>
          <p:grpSpPr>
            <a:xfrm>
              <a:off x="428596" y="3632354"/>
              <a:ext cx="1109662" cy="1971543"/>
              <a:chOff x="428596" y="3632354"/>
              <a:chExt cx="1109662" cy="1971543"/>
            </a:xfrm>
          </p:grpSpPr>
          <p:sp>
            <p:nvSpPr>
              <p:cNvPr id="118" name="Равнобедренный треугольник 117"/>
              <p:cNvSpPr/>
              <p:nvPr/>
            </p:nvSpPr>
            <p:spPr>
              <a:xfrm>
                <a:off x="859577" y="4460889"/>
                <a:ext cx="214314" cy="1143008"/>
              </a:xfrm>
              <a:prstGeom prst="triangle">
                <a:avLst/>
              </a:prstGeom>
              <a:blipFill>
                <a:blip r:embed="rId3"/>
                <a:tile tx="0" ty="0" sx="100000" sy="100000" flip="none" algn="tl"/>
              </a:blip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19050" h="190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19" name="Полилиния 118"/>
              <p:cNvSpPr/>
              <p:nvPr/>
            </p:nvSpPr>
            <p:spPr>
              <a:xfrm>
                <a:off x="428596" y="3632354"/>
                <a:ext cx="1109662" cy="1812775"/>
              </a:xfrm>
              <a:custGeom>
                <a:avLst/>
                <a:gdLst>
                  <a:gd name="connsiteX0" fmla="*/ 0 w 642942"/>
                  <a:gd name="connsiteY0" fmla="*/ 1143008 h 1143008"/>
                  <a:gd name="connsiteX1" fmla="*/ 321471 w 642942"/>
                  <a:gd name="connsiteY1" fmla="*/ 0 h 1143008"/>
                  <a:gd name="connsiteX2" fmla="*/ 642942 w 642942"/>
                  <a:gd name="connsiteY2" fmla="*/ 1143008 h 1143008"/>
                  <a:gd name="connsiteX3" fmla="*/ 0 w 642942"/>
                  <a:gd name="connsiteY3" fmla="*/ 1143008 h 1143008"/>
                  <a:gd name="connsiteX0" fmla="*/ 0 w 642942"/>
                  <a:gd name="connsiteY0" fmla="*/ 1225565 h 1225565"/>
                  <a:gd name="connsiteX1" fmla="*/ 321471 w 642942"/>
                  <a:gd name="connsiteY1" fmla="*/ 82557 h 1225565"/>
                  <a:gd name="connsiteX2" fmla="*/ 642942 w 642942"/>
                  <a:gd name="connsiteY2" fmla="*/ 1225565 h 1225565"/>
                  <a:gd name="connsiteX3" fmla="*/ 0 w 642942"/>
                  <a:gd name="connsiteY3" fmla="*/ 1225565 h 1225565"/>
                  <a:gd name="connsiteX0" fmla="*/ 0 w 642942"/>
                  <a:gd name="connsiteY0" fmla="*/ 1246203 h 1246203"/>
                  <a:gd name="connsiteX1" fmla="*/ 321471 w 642942"/>
                  <a:gd name="connsiteY1" fmla="*/ 103195 h 1246203"/>
                  <a:gd name="connsiteX2" fmla="*/ 642942 w 642942"/>
                  <a:gd name="connsiteY2" fmla="*/ 1246203 h 1246203"/>
                  <a:gd name="connsiteX3" fmla="*/ 0 w 642942"/>
                  <a:gd name="connsiteY3" fmla="*/ 1246203 h 1246203"/>
                  <a:gd name="connsiteX0" fmla="*/ 0 w 892995"/>
                  <a:gd name="connsiteY0" fmla="*/ 1246203 h 1390650"/>
                  <a:gd name="connsiteX1" fmla="*/ 321471 w 892995"/>
                  <a:gd name="connsiteY1" fmla="*/ 103195 h 1390650"/>
                  <a:gd name="connsiteX2" fmla="*/ 642942 w 892995"/>
                  <a:gd name="connsiteY2" fmla="*/ 1246203 h 1390650"/>
                  <a:gd name="connsiteX3" fmla="*/ 0 w 892995"/>
                  <a:gd name="connsiteY3" fmla="*/ 1246203 h 1390650"/>
                  <a:gd name="connsiteX0" fmla="*/ 216667 w 1109662"/>
                  <a:gd name="connsiteY0" fmla="*/ 1246203 h 1428750"/>
                  <a:gd name="connsiteX1" fmla="*/ 538138 w 1109662"/>
                  <a:gd name="connsiteY1" fmla="*/ 103195 h 1428750"/>
                  <a:gd name="connsiteX2" fmla="*/ 859609 w 1109662"/>
                  <a:gd name="connsiteY2" fmla="*/ 1246203 h 1428750"/>
                  <a:gd name="connsiteX3" fmla="*/ 216667 w 1109662"/>
                  <a:gd name="connsiteY3" fmla="*/ 1246203 h 1428750"/>
                  <a:gd name="connsiteX0" fmla="*/ 216667 w 1109662"/>
                  <a:gd name="connsiteY0" fmla="*/ 1246203 h 1444625"/>
                  <a:gd name="connsiteX1" fmla="*/ 538138 w 1109662"/>
                  <a:gd name="connsiteY1" fmla="*/ 103195 h 1444625"/>
                  <a:gd name="connsiteX2" fmla="*/ 859609 w 1109662"/>
                  <a:gd name="connsiteY2" fmla="*/ 1246203 h 1444625"/>
                  <a:gd name="connsiteX3" fmla="*/ 216667 w 1109662"/>
                  <a:gd name="connsiteY3" fmla="*/ 1246203 h 1444625"/>
                  <a:gd name="connsiteX0" fmla="*/ 216667 w 1109662"/>
                  <a:gd name="connsiteY0" fmla="*/ 1246203 h 1444625"/>
                  <a:gd name="connsiteX1" fmla="*/ 538138 w 1109662"/>
                  <a:gd name="connsiteY1" fmla="*/ 103195 h 1444625"/>
                  <a:gd name="connsiteX2" fmla="*/ 859609 w 1109662"/>
                  <a:gd name="connsiteY2" fmla="*/ 1246203 h 1444625"/>
                  <a:gd name="connsiteX3" fmla="*/ 216667 w 1109662"/>
                  <a:gd name="connsiteY3" fmla="*/ 1246203 h 14446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09662" h="1444625">
                    <a:moveTo>
                      <a:pt x="216667" y="1246203"/>
                    </a:moveTo>
                    <a:cubicBezTo>
                      <a:pt x="0" y="1428750"/>
                      <a:pt x="396081" y="0"/>
                      <a:pt x="538138" y="103195"/>
                    </a:cubicBezTo>
                    <a:cubicBezTo>
                      <a:pt x="675481" y="20638"/>
                      <a:pt x="1109662" y="1390650"/>
                      <a:pt x="859609" y="1246203"/>
                    </a:cubicBezTo>
                    <a:cubicBezTo>
                      <a:pt x="650081" y="1444625"/>
                      <a:pt x="523081" y="1406525"/>
                      <a:pt x="216667" y="1246203"/>
                    </a:cubicBezTo>
                    <a:close/>
                  </a:path>
                </a:pathLst>
              </a:custGeom>
              <a:gradFill>
                <a:gsLst>
                  <a:gs pos="100000">
                    <a:srgbClr val="92D050"/>
                  </a:gs>
                  <a:gs pos="0">
                    <a:schemeClr val="accent3">
                      <a:lumMod val="50000"/>
                    </a:schemeClr>
                  </a:gs>
                </a:gsLst>
                <a:lin ang="16200000" scaled="1"/>
              </a:gradFill>
              <a:ln>
                <a:noFill/>
              </a:ln>
              <a:effectLst>
                <a:outerShdw blurRad="266700" dist="165100" dir="3960000" sx="90000" sy="-19000" rotWithShape="0">
                  <a:prstClr val="black">
                    <a:alpha val="39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>
                <a:bevelT w="4318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7" name="Группа 120"/>
            <p:cNvGrpSpPr/>
            <p:nvPr/>
          </p:nvGrpSpPr>
          <p:grpSpPr>
            <a:xfrm>
              <a:off x="7858148" y="4209144"/>
              <a:ext cx="928694" cy="1537629"/>
              <a:chOff x="428596" y="3829035"/>
              <a:chExt cx="1109662" cy="1774862"/>
            </a:xfrm>
          </p:grpSpPr>
          <p:sp>
            <p:nvSpPr>
              <p:cNvPr id="122" name="Равнобедренный треугольник 121"/>
              <p:cNvSpPr/>
              <p:nvPr/>
            </p:nvSpPr>
            <p:spPr>
              <a:xfrm>
                <a:off x="859577" y="4460889"/>
                <a:ext cx="214314" cy="1143008"/>
              </a:xfrm>
              <a:prstGeom prst="triangle">
                <a:avLst/>
              </a:prstGeom>
              <a:blipFill>
                <a:blip r:embed="rId3"/>
                <a:tile tx="0" ty="0" sx="100000" sy="100000" flip="none" algn="tl"/>
              </a:blip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19050" h="190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23" name="Полилиния 122"/>
              <p:cNvSpPr/>
              <p:nvPr/>
            </p:nvSpPr>
            <p:spPr>
              <a:xfrm>
                <a:off x="428596" y="3829035"/>
                <a:ext cx="1109662" cy="1616093"/>
              </a:xfrm>
              <a:custGeom>
                <a:avLst/>
                <a:gdLst>
                  <a:gd name="connsiteX0" fmla="*/ 0 w 642942"/>
                  <a:gd name="connsiteY0" fmla="*/ 1143008 h 1143008"/>
                  <a:gd name="connsiteX1" fmla="*/ 321471 w 642942"/>
                  <a:gd name="connsiteY1" fmla="*/ 0 h 1143008"/>
                  <a:gd name="connsiteX2" fmla="*/ 642942 w 642942"/>
                  <a:gd name="connsiteY2" fmla="*/ 1143008 h 1143008"/>
                  <a:gd name="connsiteX3" fmla="*/ 0 w 642942"/>
                  <a:gd name="connsiteY3" fmla="*/ 1143008 h 1143008"/>
                  <a:gd name="connsiteX0" fmla="*/ 0 w 642942"/>
                  <a:gd name="connsiteY0" fmla="*/ 1225565 h 1225565"/>
                  <a:gd name="connsiteX1" fmla="*/ 321471 w 642942"/>
                  <a:gd name="connsiteY1" fmla="*/ 82557 h 1225565"/>
                  <a:gd name="connsiteX2" fmla="*/ 642942 w 642942"/>
                  <a:gd name="connsiteY2" fmla="*/ 1225565 h 1225565"/>
                  <a:gd name="connsiteX3" fmla="*/ 0 w 642942"/>
                  <a:gd name="connsiteY3" fmla="*/ 1225565 h 1225565"/>
                  <a:gd name="connsiteX0" fmla="*/ 0 w 642942"/>
                  <a:gd name="connsiteY0" fmla="*/ 1246203 h 1246203"/>
                  <a:gd name="connsiteX1" fmla="*/ 321471 w 642942"/>
                  <a:gd name="connsiteY1" fmla="*/ 103195 h 1246203"/>
                  <a:gd name="connsiteX2" fmla="*/ 642942 w 642942"/>
                  <a:gd name="connsiteY2" fmla="*/ 1246203 h 1246203"/>
                  <a:gd name="connsiteX3" fmla="*/ 0 w 642942"/>
                  <a:gd name="connsiteY3" fmla="*/ 1246203 h 1246203"/>
                  <a:gd name="connsiteX0" fmla="*/ 0 w 892995"/>
                  <a:gd name="connsiteY0" fmla="*/ 1246203 h 1390650"/>
                  <a:gd name="connsiteX1" fmla="*/ 321471 w 892995"/>
                  <a:gd name="connsiteY1" fmla="*/ 103195 h 1390650"/>
                  <a:gd name="connsiteX2" fmla="*/ 642942 w 892995"/>
                  <a:gd name="connsiteY2" fmla="*/ 1246203 h 1390650"/>
                  <a:gd name="connsiteX3" fmla="*/ 0 w 892995"/>
                  <a:gd name="connsiteY3" fmla="*/ 1246203 h 1390650"/>
                  <a:gd name="connsiteX0" fmla="*/ 216667 w 1109662"/>
                  <a:gd name="connsiteY0" fmla="*/ 1246203 h 1428750"/>
                  <a:gd name="connsiteX1" fmla="*/ 538138 w 1109662"/>
                  <a:gd name="connsiteY1" fmla="*/ 103195 h 1428750"/>
                  <a:gd name="connsiteX2" fmla="*/ 859609 w 1109662"/>
                  <a:gd name="connsiteY2" fmla="*/ 1246203 h 1428750"/>
                  <a:gd name="connsiteX3" fmla="*/ 216667 w 1109662"/>
                  <a:gd name="connsiteY3" fmla="*/ 1246203 h 1428750"/>
                  <a:gd name="connsiteX0" fmla="*/ 216667 w 1109662"/>
                  <a:gd name="connsiteY0" fmla="*/ 1246203 h 1444625"/>
                  <a:gd name="connsiteX1" fmla="*/ 538138 w 1109662"/>
                  <a:gd name="connsiteY1" fmla="*/ 103195 h 1444625"/>
                  <a:gd name="connsiteX2" fmla="*/ 859609 w 1109662"/>
                  <a:gd name="connsiteY2" fmla="*/ 1246203 h 1444625"/>
                  <a:gd name="connsiteX3" fmla="*/ 216667 w 1109662"/>
                  <a:gd name="connsiteY3" fmla="*/ 1246203 h 1444625"/>
                  <a:gd name="connsiteX0" fmla="*/ 216667 w 1109662"/>
                  <a:gd name="connsiteY0" fmla="*/ 1246203 h 1444625"/>
                  <a:gd name="connsiteX1" fmla="*/ 538138 w 1109662"/>
                  <a:gd name="connsiteY1" fmla="*/ 103195 h 1444625"/>
                  <a:gd name="connsiteX2" fmla="*/ 859609 w 1109662"/>
                  <a:gd name="connsiteY2" fmla="*/ 1246203 h 1444625"/>
                  <a:gd name="connsiteX3" fmla="*/ 216667 w 1109662"/>
                  <a:gd name="connsiteY3" fmla="*/ 1246203 h 14446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09662" h="1444625">
                    <a:moveTo>
                      <a:pt x="216667" y="1246203"/>
                    </a:moveTo>
                    <a:cubicBezTo>
                      <a:pt x="0" y="1428750"/>
                      <a:pt x="396081" y="0"/>
                      <a:pt x="538138" y="103195"/>
                    </a:cubicBezTo>
                    <a:cubicBezTo>
                      <a:pt x="675481" y="20638"/>
                      <a:pt x="1109662" y="1390650"/>
                      <a:pt x="859609" y="1246203"/>
                    </a:cubicBezTo>
                    <a:cubicBezTo>
                      <a:pt x="650081" y="1444625"/>
                      <a:pt x="523081" y="1406525"/>
                      <a:pt x="216667" y="1246203"/>
                    </a:cubicBezTo>
                    <a:close/>
                  </a:path>
                </a:pathLst>
              </a:custGeom>
              <a:gradFill>
                <a:gsLst>
                  <a:gs pos="100000">
                    <a:srgbClr val="92D050"/>
                  </a:gs>
                  <a:gs pos="0">
                    <a:schemeClr val="accent3">
                      <a:lumMod val="50000"/>
                    </a:schemeClr>
                  </a:gs>
                </a:gsLst>
                <a:lin ang="16200000" scaled="1"/>
              </a:gradFill>
              <a:ln>
                <a:noFill/>
              </a:ln>
              <a:effectLst>
                <a:outerShdw blurRad="266700" dist="165100" dir="3960000" sx="90000" sy="-19000" rotWithShape="0">
                  <a:prstClr val="black">
                    <a:alpha val="39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>
                <a:bevelT w="4318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8" name="Группа 123"/>
            <p:cNvGrpSpPr/>
            <p:nvPr/>
          </p:nvGrpSpPr>
          <p:grpSpPr>
            <a:xfrm>
              <a:off x="4500562" y="3302758"/>
              <a:ext cx="1357322" cy="2269381"/>
              <a:chOff x="428596" y="3644850"/>
              <a:chExt cx="1109662" cy="1959047"/>
            </a:xfrm>
          </p:grpSpPr>
          <p:sp>
            <p:nvSpPr>
              <p:cNvPr id="125" name="Равнобедренный треугольник 124"/>
              <p:cNvSpPr/>
              <p:nvPr/>
            </p:nvSpPr>
            <p:spPr>
              <a:xfrm>
                <a:off x="859577" y="4460889"/>
                <a:ext cx="214314" cy="1143008"/>
              </a:xfrm>
              <a:prstGeom prst="triangle">
                <a:avLst/>
              </a:prstGeom>
              <a:blipFill>
                <a:blip r:embed="rId3"/>
                <a:tile tx="0" ty="0" sx="100000" sy="100000" flip="none" algn="tl"/>
              </a:blip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19050" h="190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26" name="Полилиния 125"/>
              <p:cNvSpPr/>
              <p:nvPr/>
            </p:nvSpPr>
            <p:spPr>
              <a:xfrm>
                <a:off x="428596" y="3644850"/>
                <a:ext cx="1109662" cy="1800279"/>
              </a:xfrm>
              <a:custGeom>
                <a:avLst/>
                <a:gdLst>
                  <a:gd name="connsiteX0" fmla="*/ 0 w 642942"/>
                  <a:gd name="connsiteY0" fmla="*/ 1143008 h 1143008"/>
                  <a:gd name="connsiteX1" fmla="*/ 321471 w 642942"/>
                  <a:gd name="connsiteY1" fmla="*/ 0 h 1143008"/>
                  <a:gd name="connsiteX2" fmla="*/ 642942 w 642942"/>
                  <a:gd name="connsiteY2" fmla="*/ 1143008 h 1143008"/>
                  <a:gd name="connsiteX3" fmla="*/ 0 w 642942"/>
                  <a:gd name="connsiteY3" fmla="*/ 1143008 h 1143008"/>
                  <a:gd name="connsiteX0" fmla="*/ 0 w 642942"/>
                  <a:gd name="connsiteY0" fmla="*/ 1225565 h 1225565"/>
                  <a:gd name="connsiteX1" fmla="*/ 321471 w 642942"/>
                  <a:gd name="connsiteY1" fmla="*/ 82557 h 1225565"/>
                  <a:gd name="connsiteX2" fmla="*/ 642942 w 642942"/>
                  <a:gd name="connsiteY2" fmla="*/ 1225565 h 1225565"/>
                  <a:gd name="connsiteX3" fmla="*/ 0 w 642942"/>
                  <a:gd name="connsiteY3" fmla="*/ 1225565 h 1225565"/>
                  <a:gd name="connsiteX0" fmla="*/ 0 w 642942"/>
                  <a:gd name="connsiteY0" fmla="*/ 1246203 h 1246203"/>
                  <a:gd name="connsiteX1" fmla="*/ 321471 w 642942"/>
                  <a:gd name="connsiteY1" fmla="*/ 103195 h 1246203"/>
                  <a:gd name="connsiteX2" fmla="*/ 642942 w 642942"/>
                  <a:gd name="connsiteY2" fmla="*/ 1246203 h 1246203"/>
                  <a:gd name="connsiteX3" fmla="*/ 0 w 642942"/>
                  <a:gd name="connsiteY3" fmla="*/ 1246203 h 1246203"/>
                  <a:gd name="connsiteX0" fmla="*/ 0 w 892995"/>
                  <a:gd name="connsiteY0" fmla="*/ 1246203 h 1390650"/>
                  <a:gd name="connsiteX1" fmla="*/ 321471 w 892995"/>
                  <a:gd name="connsiteY1" fmla="*/ 103195 h 1390650"/>
                  <a:gd name="connsiteX2" fmla="*/ 642942 w 892995"/>
                  <a:gd name="connsiteY2" fmla="*/ 1246203 h 1390650"/>
                  <a:gd name="connsiteX3" fmla="*/ 0 w 892995"/>
                  <a:gd name="connsiteY3" fmla="*/ 1246203 h 1390650"/>
                  <a:gd name="connsiteX0" fmla="*/ 216667 w 1109662"/>
                  <a:gd name="connsiteY0" fmla="*/ 1246203 h 1428750"/>
                  <a:gd name="connsiteX1" fmla="*/ 538138 w 1109662"/>
                  <a:gd name="connsiteY1" fmla="*/ 103195 h 1428750"/>
                  <a:gd name="connsiteX2" fmla="*/ 859609 w 1109662"/>
                  <a:gd name="connsiteY2" fmla="*/ 1246203 h 1428750"/>
                  <a:gd name="connsiteX3" fmla="*/ 216667 w 1109662"/>
                  <a:gd name="connsiteY3" fmla="*/ 1246203 h 1428750"/>
                  <a:gd name="connsiteX0" fmla="*/ 216667 w 1109662"/>
                  <a:gd name="connsiteY0" fmla="*/ 1246203 h 1444625"/>
                  <a:gd name="connsiteX1" fmla="*/ 538138 w 1109662"/>
                  <a:gd name="connsiteY1" fmla="*/ 103195 h 1444625"/>
                  <a:gd name="connsiteX2" fmla="*/ 859609 w 1109662"/>
                  <a:gd name="connsiteY2" fmla="*/ 1246203 h 1444625"/>
                  <a:gd name="connsiteX3" fmla="*/ 216667 w 1109662"/>
                  <a:gd name="connsiteY3" fmla="*/ 1246203 h 1444625"/>
                  <a:gd name="connsiteX0" fmla="*/ 216667 w 1109662"/>
                  <a:gd name="connsiteY0" fmla="*/ 1246203 h 1444625"/>
                  <a:gd name="connsiteX1" fmla="*/ 538138 w 1109662"/>
                  <a:gd name="connsiteY1" fmla="*/ 103195 h 1444625"/>
                  <a:gd name="connsiteX2" fmla="*/ 859609 w 1109662"/>
                  <a:gd name="connsiteY2" fmla="*/ 1246203 h 1444625"/>
                  <a:gd name="connsiteX3" fmla="*/ 216667 w 1109662"/>
                  <a:gd name="connsiteY3" fmla="*/ 1246203 h 14446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09662" h="1444625">
                    <a:moveTo>
                      <a:pt x="216667" y="1246203"/>
                    </a:moveTo>
                    <a:cubicBezTo>
                      <a:pt x="0" y="1428750"/>
                      <a:pt x="396081" y="0"/>
                      <a:pt x="538138" y="103195"/>
                    </a:cubicBezTo>
                    <a:cubicBezTo>
                      <a:pt x="675481" y="20638"/>
                      <a:pt x="1109662" y="1390650"/>
                      <a:pt x="859609" y="1246203"/>
                    </a:cubicBezTo>
                    <a:cubicBezTo>
                      <a:pt x="650081" y="1444625"/>
                      <a:pt x="523081" y="1406525"/>
                      <a:pt x="216667" y="1246203"/>
                    </a:cubicBezTo>
                    <a:close/>
                  </a:path>
                </a:pathLst>
              </a:custGeom>
              <a:gradFill>
                <a:gsLst>
                  <a:gs pos="100000">
                    <a:srgbClr val="92D050"/>
                  </a:gs>
                  <a:gs pos="0">
                    <a:schemeClr val="accent3">
                      <a:lumMod val="50000"/>
                    </a:schemeClr>
                  </a:gs>
                </a:gsLst>
                <a:lin ang="16200000" scaled="1"/>
              </a:gradFill>
              <a:ln>
                <a:noFill/>
              </a:ln>
              <a:effectLst>
                <a:outerShdw blurRad="266700" dist="165100" dir="3960000" sx="90000" sy="-19000" rotWithShape="0">
                  <a:prstClr val="black">
                    <a:alpha val="39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>
                <a:bevelT w="4318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116" name="Полилиния 115"/>
            <p:cNvSpPr/>
            <p:nvPr/>
          </p:nvSpPr>
          <p:spPr>
            <a:xfrm>
              <a:off x="-65581" y="5715016"/>
              <a:ext cx="9247681" cy="1142984"/>
            </a:xfrm>
            <a:custGeom>
              <a:avLst/>
              <a:gdLst>
                <a:gd name="connsiteX0" fmla="*/ 9194800 w 9781117"/>
                <a:gd name="connsiteY0" fmla="*/ 511588 h 2492788"/>
                <a:gd name="connsiteX1" fmla="*/ 5715000 w 9781117"/>
                <a:gd name="connsiteY1" fmla="*/ 295688 h 2492788"/>
                <a:gd name="connsiteX2" fmla="*/ 1765300 w 9781117"/>
                <a:gd name="connsiteY2" fmla="*/ 943388 h 2492788"/>
                <a:gd name="connsiteX3" fmla="*/ 63500 w 9781117"/>
                <a:gd name="connsiteY3" fmla="*/ 816388 h 2492788"/>
                <a:gd name="connsiteX4" fmla="*/ 0 w 9781117"/>
                <a:gd name="connsiteY4" fmla="*/ 2480088 h 2492788"/>
                <a:gd name="connsiteX5" fmla="*/ 9232900 w 9781117"/>
                <a:gd name="connsiteY5" fmla="*/ 2492788 h 2492788"/>
                <a:gd name="connsiteX6" fmla="*/ 9194800 w 9781117"/>
                <a:gd name="connsiteY6" fmla="*/ 511588 h 2492788"/>
                <a:gd name="connsiteX0" fmla="*/ 9194800 w 9247681"/>
                <a:gd name="connsiteY0" fmla="*/ 511588 h 2492788"/>
                <a:gd name="connsiteX1" fmla="*/ 5715000 w 9247681"/>
                <a:gd name="connsiteY1" fmla="*/ 295688 h 2492788"/>
                <a:gd name="connsiteX2" fmla="*/ 1765300 w 9247681"/>
                <a:gd name="connsiteY2" fmla="*/ 943388 h 2492788"/>
                <a:gd name="connsiteX3" fmla="*/ 63500 w 9247681"/>
                <a:gd name="connsiteY3" fmla="*/ 816388 h 2492788"/>
                <a:gd name="connsiteX4" fmla="*/ 0 w 9247681"/>
                <a:gd name="connsiteY4" fmla="*/ 2480088 h 2492788"/>
                <a:gd name="connsiteX5" fmla="*/ 9232900 w 9247681"/>
                <a:gd name="connsiteY5" fmla="*/ 2492788 h 2492788"/>
                <a:gd name="connsiteX6" fmla="*/ 9194800 w 9247681"/>
                <a:gd name="connsiteY6" fmla="*/ 511588 h 2492788"/>
                <a:gd name="connsiteX0" fmla="*/ 9194800 w 9247681"/>
                <a:gd name="connsiteY0" fmla="*/ 511588 h 2492788"/>
                <a:gd name="connsiteX1" fmla="*/ 5715000 w 9247681"/>
                <a:gd name="connsiteY1" fmla="*/ 295688 h 2492788"/>
                <a:gd name="connsiteX2" fmla="*/ 1765300 w 9247681"/>
                <a:gd name="connsiteY2" fmla="*/ 943388 h 2492788"/>
                <a:gd name="connsiteX3" fmla="*/ 63500 w 9247681"/>
                <a:gd name="connsiteY3" fmla="*/ 816388 h 2492788"/>
                <a:gd name="connsiteX4" fmla="*/ 0 w 9247681"/>
                <a:gd name="connsiteY4" fmla="*/ 2480088 h 2492788"/>
                <a:gd name="connsiteX5" fmla="*/ 9232900 w 9247681"/>
                <a:gd name="connsiteY5" fmla="*/ 2492788 h 2492788"/>
                <a:gd name="connsiteX6" fmla="*/ 9194800 w 9247681"/>
                <a:gd name="connsiteY6" fmla="*/ 511588 h 2492788"/>
                <a:gd name="connsiteX0" fmla="*/ 9194800 w 9247681"/>
                <a:gd name="connsiteY0" fmla="*/ 511588 h 2492788"/>
                <a:gd name="connsiteX1" fmla="*/ 5715000 w 9247681"/>
                <a:gd name="connsiteY1" fmla="*/ 295688 h 2492788"/>
                <a:gd name="connsiteX2" fmla="*/ 1765300 w 9247681"/>
                <a:gd name="connsiteY2" fmla="*/ 943388 h 2492788"/>
                <a:gd name="connsiteX3" fmla="*/ 63500 w 9247681"/>
                <a:gd name="connsiteY3" fmla="*/ 816388 h 2492788"/>
                <a:gd name="connsiteX4" fmla="*/ 0 w 9247681"/>
                <a:gd name="connsiteY4" fmla="*/ 2480088 h 2492788"/>
                <a:gd name="connsiteX5" fmla="*/ 9232900 w 9247681"/>
                <a:gd name="connsiteY5" fmla="*/ 2492788 h 2492788"/>
                <a:gd name="connsiteX6" fmla="*/ 9194800 w 9247681"/>
                <a:gd name="connsiteY6" fmla="*/ 511588 h 2492788"/>
                <a:gd name="connsiteX0" fmla="*/ 9194800 w 9247681"/>
                <a:gd name="connsiteY0" fmla="*/ 487658 h 2468858"/>
                <a:gd name="connsiteX1" fmla="*/ 5715000 w 9247681"/>
                <a:gd name="connsiteY1" fmla="*/ 271758 h 2468858"/>
                <a:gd name="connsiteX2" fmla="*/ 1765300 w 9247681"/>
                <a:gd name="connsiteY2" fmla="*/ 919458 h 2468858"/>
                <a:gd name="connsiteX3" fmla="*/ 63500 w 9247681"/>
                <a:gd name="connsiteY3" fmla="*/ 792458 h 2468858"/>
                <a:gd name="connsiteX4" fmla="*/ 0 w 9247681"/>
                <a:gd name="connsiteY4" fmla="*/ 2456158 h 2468858"/>
                <a:gd name="connsiteX5" fmla="*/ 9232900 w 9247681"/>
                <a:gd name="connsiteY5" fmla="*/ 2468858 h 2468858"/>
                <a:gd name="connsiteX6" fmla="*/ 9194800 w 9247681"/>
                <a:gd name="connsiteY6" fmla="*/ 487658 h 2468858"/>
                <a:gd name="connsiteX0" fmla="*/ 9194800 w 9247681"/>
                <a:gd name="connsiteY0" fmla="*/ 487658 h 2468858"/>
                <a:gd name="connsiteX1" fmla="*/ 5715000 w 9247681"/>
                <a:gd name="connsiteY1" fmla="*/ 271758 h 2468858"/>
                <a:gd name="connsiteX2" fmla="*/ 1765300 w 9247681"/>
                <a:gd name="connsiteY2" fmla="*/ 919458 h 2468858"/>
                <a:gd name="connsiteX3" fmla="*/ 63500 w 9247681"/>
                <a:gd name="connsiteY3" fmla="*/ 792458 h 2468858"/>
                <a:gd name="connsiteX4" fmla="*/ 0 w 9247681"/>
                <a:gd name="connsiteY4" fmla="*/ 2456158 h 2468858"/>
                <a:gd name="connsiteX5" fmla="*/ 9232900 w 9247681"/>
                <a:gd name="connsiteY5" fmla="*/ 2468858 h 2468858"/>
                <a:gd name="connsiteX6" fmla="*/ 9194800 w 9247681"/>
                <a:gd name="connsiteY6" fmla="*/ 487658 h 2468858"/>
                <a:gd name="connsiteX0" fmla="*/ 9194800 w 9247681"/>
                <a:gd name="connsiteY0" fmla="*/ 487658 h 2468858"/>
                <a:gd name="connsiteX1" fmla="*/ 5715000 w 9247681"/>
                <a:gd name="connsiteY1" fmla="*/ 271758 h 2468858"/>
                <a:gd name="connsiteX2" fmla="*/ 1765300 w 9247681"/>
                <a:gd name="connsiteY2" fmla="*/ 919458 h 2468858"/>
                <a:gd name="connsiteX3" fmla="*/ 63500 w 9247681"/>
                <a:gd name="connsiteY3" fmla="*/ 792458 h 2468858"/>
                <a:gd name="connsiteX4" fmla="*/ 0 w 9247681"/>
                <a:gd name="connsiteY4" fmla="*/ 2456158 h 2468858"/>
                <a:gd name="connsiteX5" fmla="*/ 9232900 w 9247681"/>
                <a:gd name="connsiteY5" fmla="*/ 2468858 h 2468858"/>
                <a:gd name="connsiteX6" fmla="*/ 9194800 w 9247681"/>
                <a:gd name="connsiteY6" fmla="*/ 487658 h 24688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247681" h="2468858">
                  <a:moveTo>
                    <a:pt x="9194800" y="487658"/>
                  </a:moveTo>
                  <a:cubicBezTo>
                    <a:pt x="8608483" y="121475"/>
                    <a:pt x="6832055" y="802503"/>
                    <a:pt x="5715000" y="271758"/>
                  </a:cubicBezTo>
                  <a:cubicBezTo>
                    <a:pt x="5445623" y="0"/>
                    <a:pt x="2116574" y="444364"/>
                    <a:pt x="1765300" y="919458"/>
                  </a:cubicBezTo>
                  <a:cubicBezTo>
                    <a:pt x="1117095" y="1140637"/>
                    <a:pt x="630767" y="834791"/>
                    <a:pt x="63500" y="792458"/>
                  </a:cubicBezTo>
                  <a:lnTo>
                    <a:pt x="0" y="2456158"/>
                  </a:lnTo>
                  <a:lnTo>
                    <a:pt x="9232900" y="2468858"/>
                  </a:lnTo>
                  <a:cubicBezTo>
                    <a:pt x="9215861" y="1804322"/>
                    <a:pt x="9247681" y="1320553"/>
                    <a:pt x="9194800" y="487658"/>
                  </a:cubicBez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 prstMaterial="matte">
              <a:bevelT w="488950" h="1016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" name="Группа 143"/>
          <p:cNvGrpSpPr/>
          <p:nvPr/>
        </p:nvGrpSpPr>
        <p:grpSpPr>
          <a:xfrm rot="626960">
            <a:off x="7869702" y="5933812"/>
            <a:ext cx="928662" cy="1000108"/>
            <a:chOff x="5898071" y="4400554"/>
            <a:chExt cx="2324143" cy="2470145"/>
          </a:xfrm>
        </p:grpSpPr>
        <p:sp>
          <p:nvSpPr>
            <p:cNvPr id="145" name="Полилиния 144"/>
            <p:cNvSpPr/>
            <p:nvPr/>
          </p:nvSpPr>
          <p:spPr>
            <a:xfrm>
              <a:off x="5898071" y="4931288"/>
              <a:ext cx="1221322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6" name="Полилиния 145"/>
            <p:cNvSpPr/>
            <p:nvPr/>
          </p:nvSpPr>
          <p:spPr>
            <a:xfrm>
              <a:off x="6357950" y="4918589"/>
              <a:ext cx="792694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7" name="Полилиния 146"/>
            <p:cNvSpPr/>
            <p:nvPr/>
          </p:nvSpPr>
          <p:spPr>
            <a:xfrm>
              <a:off x="6072198" y="4918589"/>
              <a:ext cx="1149884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8" name="Полилиния 147"/>
            <p:cNvSpPr/>
            <p:nvPr/>
          </p:nvSpPr>
          <p:spPr>
            <a:xfrm flipH="1">
              <a:off x="7000892" y="4918589"/>
              <a:ext cx="1221322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9" name="Полилиния 148"/>
            <p:cNvSpPr/>
            <p:nvPr/>
          </p:nvSpPr>
          <p:spPr>
            <a:xfrm flipH="1">
              <a:off x="7000892" y="4918589"/>
              <a:ext cx="785818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0" name="Полилиния 149"/>
            <p:cNvSpPr/>
            <p:nvPr/>
          </p:nvSpPr>
          <p:spPr>
            <a:xfrm flipH="1">
              <a:off x="6929454" y="4918589"/>
              <a:ext cx="500066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57" name="Группа 137"/>
            <p:cNvGrpSpPr/>
            <p:nvPr/>
          </p:nvGrpSpPr>
          <p:grpSpPr>
            <a:xfrm rot="21430290">
              <a:off x="6560974" y="4400554"/>
              <a:ext cx="798923" cy="2457470"/>
              <a:chOff x="6586553" y="4400554"/>
              <a:chExt cx="798923" cy="2457470"/>
            </a:xfrm>
          </p:grpSpPr>
          <p:sp>
            <p:nvSpPr>
              <p:cNvPr id="156" name="Полилиния 155"/>
              <p:cNvSpPr/>
              <p:nvPr/>
            </p:nvSpPr>
            <p:spPr>
              <a:xfrm flipH="1">
                <a:off x="6929454" y="5143512"/>
                <a:ext cx="142905" cy="1714512"/>
              </a:xfrm>
              <a:custGeom>
                <a:avLst/>
                <a:gdLst>
                  <a:gd name="connsiteX0" fmla="*/ 1016000 w 1016000"/>
                  <a:gd name="connsiteY0" fmla="*/ 1778000 h 1803400"/>
                  <a:gd name="connsiteX1" fmla="*/ 0 w 1016000"/>
                  <a:gd name="connsiteY1" fmla="*/ 0 h 1803400"/>
                  <a:gd name="connsiteX2" fmla="*/ 901700 w 1016000"/>
                  <a:gd name="connsiteY2" fmla="*/ 1803400 h 1803400"/>
                  <a:gd name="connsiteX3" fmla="*/ 1016000 w 1016000"/>
                  <a:gd name="connsiteY3" fmla="*/ 1778000 h 1803400"/>
                  <a:gd name="connsiteX0" fmla="*/ 1016000 w 1016000"/>
                  <a:gd name="connsiteY0" fmla="*/ 1914011 h 1939411"/>
                  <a:gd name="connsiteX1" fmla="*/ 0 w 1016000"/>
                  <a:gd name="connsiteY1" fmla="*/ 136011 h 1939411"/>
                  <a:gd name="connsiteX2" fmla="*/ 901700 w 1016000"/>
                  <a:gd name="connsiteY2" fmla="*/ 1939411 h 1939411"/>
                  <a:gd name="connsiteX3" fmla="*/ 1016000 w 1016000"/>
                  <a:gd name="connsiteY3" fmla="*/ 1914011 h 1939411"/>
                  <a:gd name="connsiteX0" fmla="*/ 1269483 w 1269483"/>
                  <a:gd name="connsiteY0" fmla="*/ 2019845 h 2045245"/>
                  <a:gd name="connsiteX1" fmla="*/ 253483 w 1269483"/>
                  <a:gd name="connsiteY1" fmla="*/ 241845 h 2045245"/>
                  <a:gd name="connsiteX2" fmla="*/ 1155183 w 1269483"/>
                  <a:gd name="connsiteY2" fmla="*/ 2045245 h 2045245"/>
                  <a:gd name="connsiteX3" fmla="*/ 1269483 w 1269483"/>
                  <a:gd name="connsiteY3" fmla="*/ 2019845 h 2045245"/>
                  <a:gd name="connsiteX0" fmla="*/ 1175829 w 1175829"/>
                  <a:gd name="connsiteY0" fmla="*/ 1914011 h 1939411"/>
                  <a:gd name="connsiteX1" fmla="*/ 159829 w 1175829"/>
                  <a:gd name="connsiteY1" fmla="*/ 136011 h 1939411"/>
                  <a:gd name="connsiteX2" fmla="*/ 1061529 w 1175829"/>
                  <a:gd name="connsiteY2" fmla="*/ 1939411 h 1939411"/>
                  <a:gd name="connsiteX3" fmla="*/ 1175829 w 1175829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652481 w 697974"/>
                  <a:gd name="connsiteY0" fmla="*/ 1914011 h 1939411"/>
                  <a:gd name="connsiteX1" fmla="*/ 159828 w 697974"/>
                  <a:gd name="connsiteY1" fmla="*/ 136011 h 1939411"/>
                  <a:gd name="connsiteX2" fmla="*/ 538181 w 697974"/>
                  <a:gd name="connsiteY2" fmla="*/ 1939411 h 1939411"/>
                  <a:gd name="connsiteX3" fmla="*/ 652481 w 697974"/>
                  <a:gd name="connsiteY3" fmla="*/ 1914011 h 1939411"/>
                  <a:gd name="connsiteX0" fmla="*/ 652481 w 697974"/>
                  <a:gd name="connsiteY0" fmla="*/ 1914011 h 1939411"/>
                  <a:gd name="connsiteX1" fmla="*/ 159828 w 697974"/>
                  <a:gd name="connsiteY1" fmla="*/ 136011 h 1939411"/>
                  <a:gd name="connsiteX2" fmla="*/ 363701 w 697974"/>
                  <a:gd name="connsiteY2" fmla="*/ 1939411 h 1939411"/>
                  <a:gd name="connsiteX3" fmla="*/ 652481 w 697974"/>
                  <a:gd name="connsiteY3" fmla="*/ 1914011 h 1939411"/>
                  <a:gd name="connsiteX0" fmla="*/ 477999 w 523492"/>
                  <a:gd name="connsiteY0" fmla="*/ 1914011 h 1939411"/>
                  <a:gd name="connsiteX1" fmla="*/ 159828 w 523492"/>
                  <a:gd name="connsiteY1" fmla="*/ 136011 h 1939411"/>
                  <a:gd name="connsiteX2" fmla="*/ 363701 w 523492"/>
                  <a:gd name="connsiteY2" fmla="*/ 1939411 h 1939411"/>
                  <a:gd name="connsiteX3" fmla="*/ 477999 w 523492"/>
                  <a:gd name="connsiteY3" fmla="*/ 1914011 h 1939411"/>
                  <a:gd name="connsiteX0" fmla="*/ 129045 w 215906"/>
                  <a:gd name="connsiteY0" fmla="*/ 1914011 h 1939411"/>
                  <a:gd name="connsiteX1" fmla="*/ 159828 w 215906"/>
                  <a:gd name="connsiteY1" fmla="*/ 136011 h 1939411"/>
                  <a:gd name="connsiteX2" fmla="*/ 14747 w 215906"/>
                  <a:gd name="connsiteY2" fmla="*/ 1939411 h 1939411"/>
                  <a:gd name="connsiteX3" fmla="*/ 129045 w 215906"/>
                  <a:gd name="connsiteY3" fmla="*/ 1914011 h 19394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15906" h="1939411">
                    <a:moveTo>
                      <a:pt x="129045" y="1914011"/>
                    </a:moveTo>
                    <a:cubicBezTo>
                      <a:pt x="174538" y="948262"/>
                      <a:pt x="215907" y="0"/>
                      <a:pt x="159828" y="136011"/>
                    </a:cubicBezTo>
                    <a:cubicBezTo>
                      <a:pt x="-1" y="124344"/>
                      <a:pt x="106262" y="806428"/>
                      <a:pt x="14747" y="1939411"/>
                    </a:cubicBezTo>
                    <a:lnTo>
                      <a:pt x="129045" y="1914011"/>
                    </a:lnTo>
                    <a:close/>
                  </a:path>
                </a:pathLst>
              </a:custGeom>
              <a:gradFill>
                <a:gsLst>
                  <a:gs pos="100000">
                    <a:srgbClr val="92D050"/>
                  </a:gs>
                  <a:gs pos="0">
                    <a:schemeClr val="accent3">
                      <a:lumMod val="50000"/>
                    </a:schemeClr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19050" h="190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57" name="Полилиния 156"/>
              <p:cNvSpPr/>
              <p:nvPr/>
            </p:nvSpPr>
            <p:spPr>
              <a:xfrm>
                <a:off x="6586553" y="4405224"/>
                <a:ext cx="721518" cy="1262161"/>
              </a:xfrm>
              <a:custGeom>
                <a:avLst/>
                <a:gdLst>
                  <a:gd name="connsiteX0" fmla="*/ 142876 w 285752"/>
                  <a:gd name="connsiteY0" fmla="*/ 214314 h 857256"/>
                  <a:gd name="connsiteX1" fmla="*/ 142876 w 285752"/>
                  <a:gd name="connsiteY1" fmla="*/ 857256 h 857256"/>
                  <a:gd name="connsiteX2" fmla="*/ 142876 w 285752"/>
                  <a:gd name="connsiteY2" fmla="*/ 214314 h 857256"/>
                  <a:gd name="connsiteX0" fmla="*/ 291705 w 583410"/>
                  <a:gd name="connsiteY0" fmla="*/ 500066 h 785842"/>
                  <a:gd name="connsiteX1" fmla="*/ 291705 w 583410"/>
                  <a:gd name="connsiteY1" fmla="*/ 785842 h 785842"/>
                  <a:gd name="connsiteX2" fmla="*/ 291705 w 583410"/>
                  <a:gd name="connsiteY2" fmla="*/ 500066 h 78584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642894 h 642942"/>
                  <a:gd name="connsiteX1" fmla="*/ 291705 w 583410"/>
                  <a:gd name="connsiteY1" fmla="*/ 642942 h 642942"/>
                  <a:gd name="connsiteX2" fmla="*/ 291705 w 583410"/>
                  <a:gd name="connsiteY2" fmla="*/ 642894 h 642942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262161"/>
                  <a:gd name="connsiteX1" fmla="*/ 291705 w 583410"/>
                  <a:gd name="connsiteY1" fmla="*/ 1262161 h 1262161"/>
                  <a:gd name="connsiteX2" fmla="*/ 291705 w 583410"/>
                  <a:gd name="connsiteY2" fmla="*/ 1119213 h 1262161"/>
                  <a:gd name="connsiteX0" fmla="*/ 291705 w 650066"/>
                  <a:gd name="connsiteY0" fmla="*/ 1119213 h 1262161"/>
                  <a:gd name="connsiteX1" fmla="*/ 291705 w 650066"/>
                  <a:gd name="connsiteY1" fmla="*/ 1262161 h 1262161"/>
                  <a:gd name="connsiteX2" fmla="*/ 291705 w 650066"/>
                  <a:gd name="connsiteY2" fmla="*/ 1119213 h 1262161"/>
                  <a:gd name="connsiteX0" fmla="*/ 363157 w 721518"/>
                  <a:gd name="connsiteY0" fmla="*/ 1119213 h 1262161"/>
                  <a:gd name="connsiteX1" fmla="*/ 363157 w 721518"/>
                  <a:gd name="connsiteY1" fmla="*/ 1262161 h 1262161"/>
                  <a:gd name="connsiteX2" fmla="*/ 363157 w 721518"/>
                  <a:gd name="connsiteY2" fmla="*/ 1119213 h 12621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1518" h="1262161">
                    <a:moveTo>
                      <a:pt x="363157" y="1119213"/>
                    </a:moveTo>
                    <a:cubicBezTo>
                      <a:pt x="341693" y="0"/>
                      <a:pt x="721518" y="766845"/>
                      <a:pt x="363157" y="1262161"/>
                    </a:cubicBezTo>
                    <a:cubicBezTo>
                      <a:pt x="0" y="781133"/>
                      <a:pt x="370250" y="19042"/>
                      <a:pt x="363157" y="1119213"/>
                    </a:cubicBezTo>
                    <a:close/>
                  </a:path>
                </a:pathLst>
              </a:custGeom>
              <a:gradFill>
                <a:gsLst>
                  <a:gs pos="100000">
                    <a:schemeClr val="bg1"/>
                  </a:gs>
                  <a:gs pos="0">
                    <a:srgbClr val="FF0000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69850" h="63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58" name="Полилиния 157"/>
              <p:cNvSpPr/>
              <p:nvPr/>
            </p:nvSpPr>
            <p:spPr>
              <a:xfrm>
                <a:off x="6663958" y="4400554"/>
                <a:ext cx="721518" cy="1262161"/>
              </a:xfrm>
              <a:custGeom>
                <a:avLst/>
                <a:gdLst>
                  <a:gd name="connsiteX0" fmla="*/ 142876 w 285752"/>
                  <a:gd name="connsiteY0" fmla="*/ 214314 h 857256"/>
                  <a:gd name="connsiteX1" fmla="*/ 142876 w 285752"/>
                  <a:gd name="connsiteY1" fmla="*/ 857256 h 857256"/>
                  <a:gd name="connsiteX2" fmla="*/ 142876 w 285752"/>
                  <a:gd name="connsiteY2" fmla="*/ 214314 h 857256"/>
                  <a:gd name="connsiteX0" fmla="*/ 291705 w 583410"/>
                  <a:gd name="connsiteY0" fmla="*/ 500066 h 785842"/>
                  <a:gd name="connsiteX1" fmla="*/ 291705 w 583410"/>
                  <a:gd name="connsiteY1" fmla="*/ 785842 h 785842"/>
                  <a:gd name="connsiteX2" fmla="*/ 291705 w 583410"/>
                  <a:gd name="connsiteY2" fmla="*/ 500066 h 78584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642894 h 642942"/>
                  <a:gd name="connsiteX1" fmla="*/ 291705 w 583410"/>
                  <a:gd name="connsiteY1" fmla="*/ 642942 h 642942"/>
                  <a:gd name="connsiteX2" fmla="*/ 291705 w 583410"/>
                  <a:gd name="connsiteY2" fmla="*/ 642894 h 642942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262161"/>
                  <a:gd name="connsiteX1" fmla="*/ 291705 w 583410"/>
                  <a:gd name="connsiteY1" fmla="*/ 1262161 h 1262161"/>
                  <a:gd name="connsiteX2" fmla="*/ 291705 w 583410"/>
                  <a:gd name="connsiteY2" fmla="*/ 1119213 h 1262161"/>
                  <a:gd name="connsiteX0" fmla="*/ 291705 w 650066"/>
                  <a:gd name="connsiteY0" fmla="*/ 1119213 h 1262161"/>
                  <a:gd name="connsiteX1" fmla="*/ 291705 w 650066"/>
                  <a:gd name="connsiteY1" fmla="*/ 1262161 h 1262161"/>
                  <a:gd name="connsiteX2" fmla="*/ 291705 w 650066"/>
                  <a:gd name="connsiteY2" fmla="*/ 1119213 h 1262161"/>
                  <a:gd name="connsiteX0" fmla="*/ 363157 w 721518"/>
                  <a:gd name="connsiteY0" fmla="*/ 1119213 h 1262161"/>
                  <a:gd name="connsiteX1" fmla="*/ 363157 w 721518"/>
                  <a:gd name="connsiteY1" fmla="*/ 1262161 h 1262161"/>
                  <a:gd name="connsiteX2" fmla="*/ 363157 w 721518"/>
                  <a:gd name="connsiteY2" fmla="*/ 1119213 h 12621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1518" h="1262161">
                    <a:moveTo>
                      <a:pt x="363157" y="1119213"/>
                    </a:moveTo>
                    <a:cubicBezTo>
                      <a:pt x="341693" y="0"/>
                      <a:pt x="721518" y="766845"/>
                      <a:pt x="363157" y="1262161"/>
                    </a:cubicBezTo>
                    <a:cubicBezTo>
                      <a:pt x="0" y="781133"/>
                      <a:pt x="370250" y="19042"/>
                      <a:pt x="363157" y="1119213"/>
                    </a:cubicBezTo>
                    <a:close/>
                  </a:path>
                </a:pathLst>
              </a:custGeom>
              <a:gradFill>
                <a:gsLst>
                  <a:gs pos="100000">
                    <a:schemeClr val="bg1"/>
                  </a:gs>
                  <a:gs pos="0">
                    <a:srgbClr val="FF0000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69850" h="63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58" name="Группа 138"/>
            <p:cNvGrpSpPr/>
            <p:nvPr/>
          </p:nvGrpSpPr>
          <p:grpSpPr>
            <a:xfrm rot="639347">
              <a:off x="6792579" y="4410371"/>
              <a:ext cx="798923" cy="2457470"/>
              <a:chOff x="6586553" y="4400554"/>
              <a:chExt cx="798923" cy="2457470"/>
            </a:xfrm>
          </p:grpSpPr>
          <p:sp>
            <p:nvSpPr>
              <p:cNvPr id="153" name="Полилиния 152"/>
              <p:cNvSpPr/>
              <p:nvPr/>
            </p:nvSpPr>
            <p:spPr>
              <a:xfrm flipH="1">
                <a:off x="6929454" y="5143512"/>
                <a:ext cx="142905" cy="1714512"/>
              </a:xfrm>
              <a:custGeom>
                <a:avLst/>
                <a:gdLst>
                  <a:gd name="connsiteX0" fmla="*/ 1016000 w 1016000"/>
                  <a:gd name="connsiteY0" fmla="*/ 1778000 h 1803400"/>
                  <a:gd name="connsiteX1" fmla="*/ 0 w 1016000"/>
                  <a:gd name="connsiteY1" fmla="*/ 0 h 1803400"/>
                  <a:gd name="connsiteX2" fmla="*/ 901700 w 1016000"/>
                  <a:gd name="connsiteY2" fmla="*/ 1803400 h 1803400"/>
                  <a:gd name="connsiteX3" fmla="*/ 1016000 w 1016000"/>
                  <a:gd name="connsiteY3" fmla="*/ 1778000 h 1803400"/>
                  <a:gd name="connsiteX0" fmla="*/ 1016000 w 1016000"/>
                  <a:gd name="connsiteY0" fmla="*/ 1914011 h 1939411"/>
                  <a:gd name="connsiteX1" fmla="*/ 0 w 1016000"/>
                  <a:gd name="connsiteY1" fmla="*/ 136011 h 1939411"/>
                  <a:gd name="connsiteX2" fmla="*/ 901700 w 1016000"/>
                  <a:gd name="connsiteY2" fmla="*/ 1939411 h 1939411"/>
                  <a:gd name="connsiteX3" fmla="*/ 1016000 w 1016000"/>
                  <a:gd name="connsiteY3" fmla="*/ 1914011 h 1939411"/>
                  <a:gd name="connsiteX0" fmla="*/ 1269483 w 1269483"/>
                  <a:gd name="connsiteY0" fmla="*/ 2019845 h 2045245"/>
                  <a:gd name="connsiteX1" fmla="*/ 253483 w 1269483"/>
                  <a:gd name="connsiteY1" fmla="*/ 241845 h 2045245"/>
                  <a:gd name="connsiteX2" fmla="*/ 1155183 w 1269483"/>
                  <a:gd name="connsiteY2" fmla="*/ 2045245 h 2045245"/>
                  <a:gd name="connsiteX3" fmla="*/ 1269483 w 1269483"/>
                  <a:gd name="connsiteY3" fmla="*/ 2019845 h 2045245"/>
                  <a:gd name="connsiteX0" fmla="*/ 1175829 w 1175829"/>
                  <a:gd name="connsiteY0" fmla="*/ 1914011 h 1939411"/>
                  <a:gd name="connsiteX1" fmla="*/ 159829 w 1175829"/>
                  <a:gd name="connsiteY1" fmla="*/ 136011 h 1939411"/>
                  <a:gd name="connsiteX2" fmla="*/ 1061529 w 1175829"/>
                  <a:gd name="connsiteY2" fmla="*/ 1939411 h 1939411"/>
                  <a:gd name="connsiteX3" fmla="*/ 1175829 w 1175829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652481 w 697974"/>
                  <a:gd name="connsiteY0" fmla="*/ 1914011 h 1939411"/>
                  <a:gd name="connsiteX1" fmla="*/ 159828 w 697974"/>
                  <a:gd name="connsiteY1" fmla="*/ 136011 h 1939411"/>
                  <a:gd name="connsiteX2" fmla="*/ 538181 w 697974"/>
                  <a:gd name="connsiteY2" fmla="*/ 1939411 h 1939411"/>
                  <a:gd name="connsiteX3" fmla="*/ 652481 w 697974"/>
                  <a:gd name="connsiteY3" fmla="*/ 1914011 h 1939411"/>
                  <a:gd name="connsiteX0" fmla="*/ 652481 w 697974"/>
                  <a:gd name="connsiteY0" fmla="*/ 1914011 h 1939411"/>
                  <a:gd name="connsiteX1" fmla="*/ 159828 w 697974"/>
                  <a:gd name="connsiteY1" fmla="*/ 136011 h 1939411"/>
                  <a:gd name="connsiteX2" fmla="*/ 363701 w 697974"/>
                  <a:gd name="connsiteY2" fmla="*/ 1939411 h 1939411"/>
                  <a:gd name="connsiteX3" fmla="*/ 652481 w 697974"/>
                  <a:gd name="connsiteY3" fmla="*/ 1914011 h 1939411"/>
                  <a:gd name="connsiteX0" fmla="*/ 477999 w 523492"/>
                  <a:gd name="connsiteY0" fmla="*/ 1914011 h 1939411"/>
                  <a:gd name="connsiteX1" fmla="*/ 159828 w 523492"/>
                  <a:gd name="connsiteY1" fmla="*/ 136011 h 1939411"/>
                  <a:gd name="connsiteX2" fmla="*/ 363701 w 523492"/>
                  <a:gd name="connsiteY2" fmla="*/ 1939411 h 1939411"/>
                  <a:gd name="connsiteX3" fmla="*/ 477999 w 523492"/>
                  <a:gd name="connsiteY3" fmla="*/ 1914011 h 1939411"/>
                  <a:gd name="connsiteX0" fmla="*/ 129045 w 215906"/>
                  <a:gd name="connsiteY0" fmla="*/ 1914011 h 1939411"/>
                  <a:gd name="connsiteX1" fmla="*/ 159828 w 215906"/>
                  <a:gd name="connsiteY1" fmla="*/ 136011 h 1939411"/>
                  <a:gd name="connsiteX2" fmla="*/ 14747 w 215906"/>
                  <a:gd name="connsiteY2" fmla="*/ 1939411 h 1939411"/>
                  <a:gd name="connsiteX3" fmla="*/ 129045 w 215906"/>
                  <a:gd name="connsiteY3" fmla="*/ 1914011 h 19394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15906" h="1939411">
                    <a:moveTo>
                      <a:pt x="129045" y="1914011"/>
                    </a:moveTo>
                    <a:cubicBezTo>
                      <a:pt x="174538" y="948262"/>
                      <a:pt x="215907" y="0"/>
                      <a:pt x="159828" y="136011"/>
                    </a:cubicBezTo>
                    <a:cubicBezTo>
                      <a:pt x="-1" y="124344"/>
                      <a:pt x="106262" y="806428"/>
                      <a:pt x="14747" y="1939411"/>
                    </a:cubicBezTo>
                    <a:lnTo>
                      <a:pt x="129045" y="1914011"/>
                    </a:lnTo>
                    <a:close/>
                  </a:path>
                </a:pathLst>
              </a:custGeom>
              <a:gradFill>
                <a:gsLst>
                  <a:gs pos="100000">
                    <a:srgbClr val="92D050"/>
                  </a:gs>
                  <a:gs pos="0">
                    <a:schemeClr val="accent3">
                      <a:lumMod val="50000"/>
                    </a:schemeClr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19050" h="190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54" name="Полилиния 153"/>
              <p:cNvSpPr/>
              <p:nvPr/>
            </p:nvSpPr>
            <p:spPr>
              <a:xfrm>
                <a:off x="6586553" y="4405224"/>
                <a:ext cx="721518" cy="1262161"/>
              </a:xfrm>
              <a:custGeom>
                <a:avLst/>
                <a:gdLst>
                  <a:gd name="connsiteX0" fmla="*/ 142876 w 285752"/>
                  <a:gd name="connsiteY0" fmla="*/ 214314 h 857256"/>
                  <a:gd name="connsiteX1" fmla="*/ 142876 w 285752"/>
                  <a:gd name="connsiteY1" fmla="*/ 857256 h 857256"/>
                  <a:gd name="connsiteX2" fmla="*/ 142876 w 285752"/>
                  <a:gd name="connsiteY2" fmla="*/ 214314 h 857256"/>
                  <a:gd name="connsiteX0" fmla="*/ 291705 w 583410"/>
                  <a:gd name="connsiteY0" fmla="*/ 500066 h 785842"/>
                  <a:gd name="connsiteX1" fmla="*/ 291705 w 583410"/>
                  <a:gd name="connsiteY1" fmla="*/ 785842 h 785842"/>
                  <a:gd name="connsiteX2" fmla="*/ 291705 w 583410"/>
                  <a:gd name="connsiteY2" fmla="*/ 500066 h 78584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642894 h 642942"/>
                  <a:gd name="connsiteX1" fmla="*/ 291705 w 583410"/>
                  <a:gd name="connsiteY1" fmla="*/ 642942 h 642942"/>
                  <a:gd name="connsiteX2" fmla="*/ 291705 w 583410"/>
                  <a:gd name="connsiteY2" fmla="*/ 642894 h 642942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262161"/>
                  <a:gd name="connsiteX1" fmla="*/ 291705 w 583410"/>
                  <a:gd name="connsiteY1" fmla="*/ 1262161 h 1262161"/>
                  <a:gd name="connsiteX2" fmla="*/ 291705 w 583410"/>
                  <a:gd name="connsiteY2" fmla="*/ 1119213 h 1262161"/>
                  <a:gd name="connsiteX0" fmla="*/ 291705 w 650066"/>
                  <a:gd name="connsiteY0" fmla="*/ 1119213 h 1262161"/>
                  <a:gd name="connsiteX1" fmla="*/ 291705 w 650066"/>
                  <a:gd name="connsiteY1" fmla="*/ 1262161 h 1262161"/>
                  <a:gd name="connsiteX2" fmla="*/ 291705 w 650066"/>
                  <a:gd name="connsiteY2" fmla="*/ 1119213 h 1262161"/>
                  <a:gd name="connsiteX0" fmla="*/ 363157 w 721518"/>
                  <a:gd name="connsiteY0" fmla="*/ 1119213 h 1262161"/>
                  <a:gd name="connsiteX1" fmla="*/ 363157 w 721518"/>
                  <a:gd name="connsiteY1" fmla="*/ 1262161 h 1262161"/>
                  <a:gd name="connsiteX2" fmla="*/ 363157 w 721518"/>
                  <a:gd name="connsiteY2" fmla="*/ 1119213 h 12621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1518" h="1262161">
                    <a:moveTo>
                      <a:pt x="363157" y="1119213"/>
                    </a:moveTo>
                    <a:cubicBezTo>
                      <a:pt x="341693" y="0"/>
                      <a:pt x="721518" y="766845"/>
                      <a:pt x="363157" y="1262161"/>
                    </a:cubicBezTo>
                    <a:cubicBezTo>
                      <a:pt x="0" y="781133"/>
                      <a:pt x="370250" y="19042"/>
                      <a:pt x="363157" y="1119213"/>
                    </a:cubicBezTo>
                    <a:close/>
                  </a:path>
                </a:pathLst>
              </a:custGeom>
              <a:gradFill>
                <a:gsLst>
                  <a:gs pos="100000">
                    <a:schemeClr val="bg1"/>
                  </a:gs>
                  <a:gs pos="0">
                    <a:srgbClr val="FF0000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69850" h="63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55" name="Полилиния 154"/>
              <p:cNvSpPr/>
              <p:nvPr/>
            </p:nvSpPr>
            <p:spPr>
              <a:xfrm>
                <a:off x="6663958" y="4400554"/>
                <a:ext cx="721518" cy="1262161"/>
              </a:xfrm>
              <a:custGeom>
                <a:avLst/>
                <a:gdLst>
                  <a:gd name="connsiteX0" fmla="*/ 142876 w 285752"/>
                  <a:gd name="connsiteY0" fmla="*/ 214314 h 857256"/>
                  <a:gd name="connsiteX1" fmla="*/ 142876 w 285752"/>
                  <a:gd name="connsiteY1" fmla="*/ 857256 h 857256"/>
                  <a:gd name="connsiteX2" fmla="*/ 142876 w 285752"/>
                  <a:gd name="connsiteY2" fmla="*/ 214314 h 857256"/>
                  <a:gd name="connsiteX0" fmla="*/ 291705 w 583410"/>
                  <a:gd name="connsiteY0" fmla="*/ 500066 h 785842"/>
                  <a:gd name="connsiteX1" fmla="*/ 291705 w 583410"/>
                  <a:gd name="connsiteY1" fmla="*/ 785842 h 785842"/>
                  <a:gd name="connsiteX2" fmla="*/ 291705 w 583410"/>
                  <a:gd name="connsiteY2" fmla="*/ 500066 h 78584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642894 h 642942"/>
                  <a:gd name="connsiteX1" fmla="*/ 291705 w 583410"/>
                  <a:gd name="connsiteY1" fmla="*/ 642942 h 642942"/>
                  <a:gd name="connsiteX2" fmla="*/ 291705 w 583410"/>
                  <a:gd name="connsiteY2" fmla="*/ 642894 h 642942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262161"/>
                  <a:gd name="connsiteX1" fmla="*/ 291705 w 583410"/>
                  <a:gd name="connsiteY1" fmla="*/ 1262161 h 1262161"/>
                  <a:gd name="connsiteX2" fmla="*/ 291705 w 583410"/>
                  <a:gd name="connsiteY2" fmla="*/ 1119213 h 1262161"/>
                  <a:gd name="connsiteX0" fmla="*/ 291705 w 650066"/>
                  <a:gd name="connsiteY0" fmla="*/ 1119213 h 1262161"/>
                  <a:gd name="connsiteX1" fmla="*/ 291705 w 650066"/>
                  <a:gd name="connsiteY1" fmla="*/ 1262161 h 1262161"/>
                  <a:gd name="connsiteX2" fmla="*/ 291705 w 650066"/>
                  <a:gd name="connsiteY2" fmla="*/ 1119213 h 1262161"/>
                  <a:gd name="connsiteX0" fmla="*/ 363157 w 721518"/>
                  <a:gd name="connsiteY0" fmla="*/ 1119213 h 1262161"/>
                  <a:gd name="connsiteX1" fmla="*/ 363157 w 721518"/>
                  <a:gd name="connsiteY1" fmla="*/ 1262161 h 1262161"/>
                  <a:gd name="connsiteX2" fmla="*/ 363157 w 721518"/>
                  <a:gd name="connsiteY2" fmla="*/ 1119213 h 12621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1518" h="1262161">
                    <a:moveTo>
                      <a:pt x="363157" y="1119213"/>
                    </a:moveTo>
                    <a:cubicBezTo>
                      <a:pt x="341693" y="0"/>
                      <a:pt x="721518" y="766845"/>
                      <a:pt x="363157" y="1262161"/>
                    </a:cubicBezTo>
                    <a:cubicBezTo>
                      <a:pt x="0" y="781133"/>
                      <a:pt x="370250" y="19042"/>
                      <a:pt x="363157" y="1119213"/>
                    </a:cubicBezTo>
                    <a:close/>
                  </a:path>
                </a:pathLst>
              </a:custGeom>
              <a:gradFill>
                <a:gsLst>
                  <a:gs pos="100000">
                    <a:schemeClr val="bg1"/>
                  </a:gs>
                  <a:gs pos="0">
                    <a:srgbClr val="FF0000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69850" h="63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grpSp>
        <p:nvGrpSpPr>
          <p:cNvPr id="59" name="Группа 158"/>
          <p:cNvGrpSpPr/>
          <p:nvPr/>
        </p:nvGrpSpPr>
        <p:grpSpPr>
          <a:xfrm rot="388224">
            <a:off x="6557801" y="5855841"/>
            <a:ext cx="1292760" cy="1084245"/>
            <a:chOff x="5898071" y="4400554"/>
            <a:chExt cx="2324143" cy="2470145"/>
          </a:xfrm>
        </p:grpSpPr>
        <p:sp>
          <p:nvSpPr>
            <p:cNvPr id="160" name="Полилиния 159"/>
            <p:cNvSpPr/>
            <p:nvPr/>
          </p:nvSpPr>
          <p:spPr>
            <a:xfrm>
              <a:off x="5898071" y="4931288"/>
              <a:ext cx="1221322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1" name="Полилиния 160"/>
            <p:cNvSpPr/>
            <p:nvPr/>
          </p:nvSpPr>
          <p:spPr>
            <a:xfrm>
              <a:off x="6357950" y="4918589"/>
              <a:ext cx="792694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2" name="Полилиния 161"/>
            <p:cNvSpPr/>
            <p:nvPr/>
          </p:nvSpPr>
          <p:spPr>
            <a:xfrm>
              <a:off x="6072198" y="4918589"/>
              <a:ext cx="1149884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3" name="Полилиния 162"/>
            <p:cNvSpPr/>
            <p:nvPr/>
          </p:nvSpPr>
          <p:spPr>
            <a:xfrm flipH="1">
              <a:off x="7000892" y="4918589"/>
              <a:ext cx="1221322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4" name="Полилиния 163"/>
            <p:cNvSpPr/>
            <p:nvPr/>
          </p:nvSpPr>
          <p:spPr>
            <a:xfrm flipH="1">
              <a:off x="7000892" y="4918589"/>
              <a:ext cx="785818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5" name="Полилиния 164"/>
            <p:cNvSpPr/>
            <p:nvPr/>
          </p:nvSpPr>
          <p:spPr>
            <a:xfrm flipH="1">
              <a:off x="6929454" y="4918589"/>
              <a:ext cx="500066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60" name="Группа 137"/>
            <p:cNvGrpSpPr/>
            <p:nvPr/>
          </p:nvGrpSpPr>
          <p:grpSpPr>
            <a:xfrm rot="21430290">
              <a:off x="6560974" y="4400554"/>
              <a:ext cx="798923" cy="2457470"/>
              <a:chOff x="6586553" y="4400554"/>
              <a:chExt cx="798923" cy="2457470"/>
            </a:xfrm>
          </p:grpSpPr>
          <p:sp>
            <p:nvSpPr>
              <p:cNvPr id="171" name="Полилиния 170"/>
              <p:cNvSpPr/>
              <p:nvPr/>
            </p:nvSpPr>
            <p:spPr>
              <a:xfrm flipH="1">
                <a:off x="6929454" y="5143512"/>
                <a:ext cx="142905" cy="1714512"/>
              </a:xfrm>
              <a:custGeom>
                <a:avLst/>
                <a:gdLst>
                  <a:gd name="connsiteX0" fmla="*/ 1016000 w 1016000"/>
                  <a:gd name="connsiteY0" fmla="*/ 1778000 h 1803400"/>
                  <a:gd name="connsiteX1" fmla="*/ 0 w 1016000"/>
                  <a:gd name="connsiteY1" fmla="*/ 0 h 1803400"/>
                  <a:gd name="connsiteX2" fmla="*/ 901700 w 1016000"/>
                  <a:gd name="connsiteY2" fmla="*/ 1803400 h 1803400"/>
                  <a:gd name="connsiteX3" fmla="*/ 1016000 w 1016000"/>
                  <a:gd name="connsiteY3" fmla="*/ 1778000 h 1803400"/>
                  <a:gd name="connsiteX0" fmla="*/ 1016000 w 1016000"/>
                  <a:gd name="connsiteY0" fmla="*/ 1914011 h 1939411"/>
                  <a:gd name="connsiteX1" fmla="*/ 0 w 1016000"/>
                  <a:gd name="connsiteY1" fmla="*/ 136011 h 1939411"/>
                  <a:gd name="connsiteX2" fmla="*/ 901700 w 1016000"/>
                  <a:gd name="connsiteY2" fmla="*/ 1939411 h 1939411"/>
                  <a:gd name="connsiteX3" fmla="*/ 1016000 w 1016000"/>
                  <a:gd name="connsiteY3" fmla="*/ 1914011 h 1939411"/>
                  <a:gd name="connsiteX0" fmla="*/ 1269483 w 1269483"/>
                  <a:gd name="connsiteY0" fmla="*/ 2019845 h 2045245"/>
                  <a:gd name="connsiteX1" fmla="*/ 253483 w 1269483"/>
                  <a:gd name="connsiteY1" fmla="*/ 241845 h 2045245"/>
                  <a:gd name="connsiteX2" fmla="*/ 1155183 w 1269483"/>
                  <a:gd name="connsiteY2" fmla="*/ 2045245 h 2045245"/>
                  <a:gd name="connsiteX3" fmla="*/ 1269483 w 1269483"/>
                  <a:gd name="connsiteY3" fmla="*/ 2019845 h 2045245"/>
                  <a:gd name="connsiteX0" fmla="*/ 1175829 w 1175829"/>
                  <a:gd name="connsiteY0" fmla="*/ 1914011 h 1939411"/>
                  <a:gd name="connsiteX1" fmla="*/ 159829 w 1175829"/>
                  <a:gd name="connsiteY1" fmla="*/ 136011 h 1939411"/>
                  <a:gd name="connsiteX2" fmla="*/ 1061529 w 1175829"/>
                  <a:gd name="connsiteY2" fmla="*/ 1939411 h 1939411"/>
                  <a:gd name="connsiteX3" fmla="*/ 1175829 w 1175829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652481 w 697974"/>
                  <a:gd name="connsiteY0" fmla="*/ 1914011 h 1939411"/>
                  <a:gd name="connsiteX1" fmla="*/ 159828 w 697974"/>
                  <a:gd name="connsiteY1" fmla="*/ 136011 h 1939411"/>
                  <a:gd name="connsiteX2" fmla="*/ 538181 w 697974"/>
                  <a:gd name="connsiteY2" fmla="*/ 1939411 h 1939411"/>
                  <a:gd name="connsiteX3" fmla="*/ 652481 w 697974"/>
                  <a:gd name="connsiteY3" fmla="*/ 1914011 h 1939411"/>
                  <a:gd name="connsiteX0" fmla="*/ 652481 w 697974"/>
                  <a:gd name="connsiteY0" fmla="*/ 1914011 h 1939411"/>
                  <a:gd name="connsiteX1" fmla="*/ 159828 w 697974"/>
                  <a:gd name="connsiteY1" fmla="*/ 136011 h 1939411"/>
                  <a:gd name="connsiteX2" fmla="*/ 363701 w 697974"/>
                  <a:gd name="connsiteY2" fmla="*/ 1939411 h 1939411"/>
                  <a:gd name="connsiteX3" fmla="*/ 652481 w 697974"/>
                  <a:gd name="connsiteY3" fmla="*/ 1914011 h 1939411"/>
                  <a:gd name="connsiteX0" fmla="*/ 477999 w 523492"/>
                  <a:gd name="connsiteY0" fmla="*/ 1914011 h 1939411"/>
                  <a:gd name="connsiteX1" fmla="*/ 159828 w 523492"/>
                  <a:gd name="connsiteY1" fmla="*/ 136011 h 1939411"/>
                  <a:gd name="connsiteX2" fmla="*/ 363701 w 523492"/>
                  <a:gd name="connsiteY2" fmla="*/ 1939411 h 1939411"/>
                  <a:gd name="connsiteX3" fmla="*/ 477999 w 523492"/>
                  <a:gd name="connsiteY3" fmla="*/ 1914011 h 1939411"/>
                  <a:gd name="connsiteX0" fmla="*/ 129045 w 215906"/>
                  <a:gd name="connsiteY0" fmla="*/ 1914011 h 1939411"/>
                  <a:gd name="connsiteX1" fmla="*/ 159828 w 215906"/>
                  <a:gd name="connsiteY1" fmla="*/ 136011 h 1939411"/>
                  <a:gd name="connsiteX2" fmla="*/ 14747 w 215906"/>
                  <a:gd name="connsiteY2" fmla="*/ 1939411 h 1939411"/>
                  <a:gd name="connsiteX3" fmla="*/ 129045 w 215906"/>
                  <a:gd name="connsiteY3" fmla="*/ 1914011 h 19394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15906" h="1939411">
                    <a:moveTo>
                      <a:pt x="129045" y="1914011"/>
                    </a:moveTo>
                    <a:cubicBezTo>
                      <a:pt x="174538" y="948262"/>
                      <a:pt x="215907" y="0"/>
                      <a:pt x="159828" y="136011"/>
                    </a:cubicBezTo>
                    <a:cubicBezTo>
                      <a:pt x="-1" y="124344"/>
                      <a:pt x="106262" y="806428"/>
                      <a:pt x="14747" y="1939411"/>
                    </a:cubicBezTo>
                    <a:lnTo>
                      <a:pt x="129045" y="1914011"/>
                    </a:lnTo>
                    <a:close/>
                  </a:path>
                </a:pathLst>
              </a:custGeom>
              <a:gradFill>
                <a:gsLst>
                  <a:gs pos="100000">
                    <a:srgbClr val="92D050"/>
                  </a:gs>
                  <a:gs pos="0">
                    <a:schemeClr val="accent3">
                      <a:lumMod val="50000"/>
                    </a:schemeClr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19050" h="190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72" name="Полилиния 171"/>
              <p:cNvSpPr/>
              <p:nvPr/>
            </p:nvSpPr>
            <p:spPr>
              <a:xfrm>
                <a:off x="6586553" y="4405224"/>
                <a:ext cx="721518" cy="1262161"/>
              </a:xfrm>
              <a:custGeom>
                <a:avLst/>
                <a:gdLst>
                  <a:gd name="connsiteX0" fmla="*/ 142876 w 285752"/>
                  <a:gd name="connsiteY0" fmla="*/ 214314 h 857256"/>
                  <a:gd name="connsiteX1" fmla="*/ 142876 w 285752"/>
                  <a:gd name="connsiteY1" fmla="*/ 857256 h 857256"/>
                  <a:gd name="connsiteX2" fmla="*/ 142876 w 285752"/>
                  <a:gd name="connsiteY2" fmla="*/ 214314 h 857256"/>
                  <a:gd name="connsiteX0" fmla="*/ 291705 w 583410"/>
                  <a:gd name="connsiteY0" fmla="*/ 500066 h 785842"/>
                  <a:gd name="connsiteX1" fmla="*/ 291705 w 583410"/>
                  <a:gd name="connsiteY1" fmla="*/ 785842 h 785842"/>
                  <a:gd name="connsiteX2" fmla="*/ 291705 w 583410"/>
                  <a:gd name="connsiteY2" fmla="*/ 500066 h 78584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642894 h 642942"/>
                  <a:gd name="connsiteX1" fmla="*/ 291705 w 583410"/>
                  <a:gd name="connsiteY1" fmla="*/ 642942 h 642942"/>
                  <a:gd name="connsiteX2" fmla="*/ 291705 w 583410"/>
                  <a:gd name="connsiteY2" fmla="*/ 642894 h 642942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262161"/>
                  <a:gd name="connsiteX1" fmla="*/ 291705 w 583410"/>
                  <a:gd name="connsiteY1" fmla="*/ 1262161 h 1262161"/>
                  <a:gd name="connsiteX2" fmla="*/ 291705 w 583410"/>
                  <a:gd name="connsiteY2" fmla="*/ 1119213 h 1262161"/>
                  <a:gd name="connsiteX0" fmla="*/ 291705 w 650066"/>
                  <a:gd name="connsiteY0" fmla="*/ 1119213 h 1262161"/>
                  <a:gd name="connsiteX1" fmla="*/ 291705 w 650066"/>
                  <a:gd name="connsiteY1" fmla="*/ 1262161 h 1262161"/>
                  <a:gd name="connsiteX2" fmla="*/ 291705 w 650066"/>
                  <a:gd name="connsiteY2" fmla="*/ 1119213 h 1262161"/>
                  <a:gd name="connsiteX0" fmla="*/ 363157 w 721518"/>
                  <a:gd name="connsiteY0" fmla="*/ 1119213 h 1262161"/>
                  <a:gd name="connsiteX1" fmla="*/ 363157 w 721518"/>
                  <a:gd name="connsiteY1" fmla="*/ 1262161 h 1262161"/>
                  <a:gd name="connsiteX2" fmla="*/ 363157 w 721518"/>
                  <a:gd name="connsiteY2" fmla="*/ 1119213 h 12621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1518" h="1262161">
                    <a:moveTo>
                      <a:pt x="363157" y="1119213"/>
                    </a:moveTo>
                    <a:cubicBezTo>
                      <a:pt x="341693" y="0"/>
                      <a:pt x="721518" y="766845"/>
                      <a:pt x="363157" y="1262161"/>
                    </a:cubicBezTo>
                    <a:cubicBezTo>
                      <a:pt x="0" y="781133"/>
                      <a:pt x="370250" y="19042"/>
                      <a:pt x="363157" y="1119213"/>
                    </a:cubicBezTo>
                    <a:close/>
                  </a:path>
                </a:pathLst>
              </a:custGeom>
              <a:gradFill>
                <a:gsLst>
                  <a:gs pos="100000">
                    <a:schemeClr val="bg1"/>
                  </a:gs>
                  <a:gs pos="0">
                    <a:srgbClr val="FF0000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69850" h="63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73" name="Полилиния 172"/>
              <p:cNvSpPr/>
              <p:nvPr/>
            </p:nvSpPr>
            <p:spPr>
              <a:xfrm>
                <a:off x="6663958" y="4400554"/>
                <a:ext cx="721518" cy="1262161"/>
              </a:xfrm>
              <a:custGeom>
                <a:avLst/>
                <a:gdLst>
                  <a:gd name="connsiteX0" fmla="*/ 142876 w 285752"/>
                  <a:gd name="connsiteY0" fmla="*/ 214314 h 857256"/>
                  <a:gd name="connsiteX1" fmla="*/ 142876 w 285752"/>
                  <a:gd name="connsiteY1" fmla="*/ 857256 h 857256"/>
                  <a:gd name="connsiteX2" fmla="*/ 142876 w 285752"/>
                  <a:gd name="connsiteY2" fmla="*/ 214314 h 857256"/>
                  <a:gd name="connsiteX0" fmla="*/ 291705 w 583410"/>
                  <a:gd name="connsiteY0" fmla="*/ 500066 h 785842"/>
                  <a:gd name="connsiteX1" fmla="*/ 291705 w 583410"/>
                  <a:gd name="connsiteY1" fmla="*/ 785842 h 785842"/>
                  <a:gd name="connsiteX2" fmla="*/ 291705 w 583410"/>
                  <a:gd name="connsiteY2" fmla="*/ 500066 h 78584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642894 h 642942"/>
                  <a:gd name="connsiteX1" fmla="*/ 291705 w 583410"/>
                  <a:gd name="connsiteY1" fmla="*/ 642942 h 642942"/>
                  <a:gd name="connsiteX2" fmla="*/ 291705 w 583410"/>
                  <a:gd name="connsiteY2" fmla="*/ 642894 h 642942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262161"/>
                  <a:gd name="connsiteX1" fmla="*/ 291705 w 583410"/>
                  <a:gd name="connsiteY1" fmla="*/ 1262161 h 1262161"/>
                  <a:gd name="connsiteX2" fmla="*/ 291705 w 583410"/>
                  <a:gd name="connsiteY2" fmla="*/ 1119213 h 1262161"/>
                  <a:gd name="connsiteX0" fmla="*/ 291705 w 650066"/>
                  <a:gd name="connsiteY0" fmla="*/ 1119213 h 1262161"/>
                  <a:gd name="connsiteX1" fmla="*/ 291705 w 650066"/>
                  <a:gd name="connsiteY1" fmla="*/ 1262161 h 1262161"/>
                  <a:gd name="connsiteX2" fmla="*/ 291705 w 650066"/>
                  <a:gd name="connsiteY2" fmla="*/ 1119213 h 1262161"/>
                  <a:gd name="connsiteX0" fmla="*/ 363157 w 721518"/>
                  <a:gd name="connsiteY0" fmla="*/ 1119213 h 1262161"/>
                  <a:gd name="connsiteX1" fmla="*/ 363157 w 721518"/>
                  <a:gd name="connsiteY1" fmla="*/ 1262161 h 1262161"/>
                  <a:gd name="connsiteX2" fmla="*/ 363157 w 721518"/>
                  <a:gd name="connsiteY2" fmla="*/ 1119213 h 12621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1518" h="1262161">
                    <a:moveTo>
                      <a:pt x="363157" y="1119213"/>
                    </a:moveTo>
                    <a:cubicBezTo>
                      <a:pt x="341693" y="0"/>
                      <a:pt x="721518" y="766845"/>
                      <a:pt x="363157" y="1262161"/>
                    </a:cubicBezTo>
                    <a:cubicBezTo>
                      <a:pt x="0" y="781133"/>
                      <a:pt x="370250" y="19042"/>
                      <a:pt x="363157" y="1119213"/>
                    </a:cubicBezTo>
                    <a:close/>
                  </a:path>
                </a:pathLst>
              </a:custGeom>
              <a:gradFill>
                <a:gsLst>
                  <a:gs pos="100000">
                    <a:schemeClr val="bg1"/>
                  </a:gs>
                  <a:gs pos="0">
                    <a:srgbClr val="FF0000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69850" h="63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grpSp>
        <p:nvGrpSpPr>
          <p:cNvPr id="61" name="Группа 173"/>
          <p:cNvGrpSpPr/>
          <p:nvPr/>
        </p:nvGrpSpPr>
        <p:grpSpPr>
          <a:xfrm rot="626960">
            <a:off x="8369768" y="5933813"/>
            <a:ext cx="928662" cy="1000108"/>
            <a:chOff x="5898071" y="4400554"/>
            <a:chExt cx="2324143" cy="2470145"/>
          </a:xfrm>
        </p:grpSpPr>
        <p:sp>
          <p:nvSpPr>
            <p:cNvPr id="175" name="Полилиния 174"/>
            <p:cNvSpPr/>
            <p:nvPr/>
          </p:nvSpPr>
          <p:spPr>
            <a:xfrm>
              <a:off x="5898071" y="4931288"/>
              <a:ext cx="1221322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6" name="Полилиния 175"/>
            <p:cNvSpPr/>
            <p:nvPr/>
          </p:nvSpPr>
          <p:spPr>
            <a:xfrm>
              <a:off x="6357950" y="4918589"/>
              <a:ext cx="792694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7" name="Полилиния 176"/>
            <p:cNvSpPr/>
            <p:nvPr/>
          </p:nvSpPr>
          <p:spPr>
            <a:xfrm>
              <a:off x="6072198" y="4918589"/>
              <a:ext cx="1149884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8" name="Полилиния 177"/>
            <p:cNvSpPr/>
            <p:nvPr/>
          </p:nvSpPr>
          <p:spPr>
            <a:xfrm flipH="1">
              <a:off x="7000892" y="4918589"/>
              <a:ext cx="1221322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9" name="Полилиния 178"/>
            <p:cNvSpPr/>
            <p:nvPr/>
          </p:nvSpPr>
          <p:spPr>
            <a:xfrm flipH="1">
              <a:off x="7000892" y="4918589"/>
              <a:ext cx="785818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0" name="Полилиния 179"/>
            <p:cNvSpPr/>
            <p:nvPr/>
          </p:nvSpPr>
          <p:spPr>
            <a:xfrm flipH="1">
              <a:off x="6929454" y="4918589"/>
              <a:ext cx="500066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62" name="Группа 137"/>
            <p:cNvGrpSpPr/>
            <p:nvPr/>
          </p:nvGrpSpPr>
          <p:grpSpPr>
            <a:xfrm rot="21430290">
              <a:off x="6560974" y="4400554"/>
              <a:ext cx="798923" cy="2457470"/>
              <a:chOff x="6586553" y="4400554"/>
              <a:chExt cx="798923" cy="2457470"/>
            </a:xfrm>
          </p:grpSpPr>
          <p:sp>
            <p:nvSpPr>
              <p:cNvPr id="186" name="Полилиния 185"/>
              <p:cNvSpPr/>
              <p:nvPr/>
            </p:nvSpPr>
            <p:spPr>
              <a:xfrm flipH="1">
                <a:off x="6929454" y="5143512"/>
                <a:ext cx="142905" cy="1714512"/>
              </a:xfrm>
              <a:custGeom>
                <a:avLst/>
                <a:gdLst>
                  <a:gd name="connsiteX0" fmla="*/ 1016000 w 1016000"/>
                  <a:gd name="connsiteY0" fmla="*/ 1778000 h 1803400"/>
                  <a:gd name="connsiteX1" fmla="*/ 0 w 1016000"/>
                  <a:gd name="connsiteY1" fmla="*/ 0 h 1803400"/>
                  <a:gd name="connsiteX2" fmla="*/ 901700 w 1016000"/>
                  <a:gd name="connsiteY2" fmla="*/ 1803400 h 1803400"/>
                  <a:gd name="connsiteX3" fmla="*/ 1016000 w 1016000"/>
                  <a:gd name="connsiteY3" fmla="*/ 1778000 h 1803400"/>
                  <a:gd name="connsiteX0" fmla="*/ 1016000 w 1016000"/>
                  <a:gd name="connsiteY0" fmla="*/ 1914011 h 1939411"/>
                  <a:gd name="connsiteX1" fmla="*/ 0 w 1016000"/>
                  <a:gd name="connsiteY1" fmla="*/ 136011 h 1939411"/>
                  <a:gd name="connsiteX2" fmla="*/ 901700 w 1016000"/>
                  <a:gd name="connsiteY2" fmla="*/ 1939411 h 1939411"/>
                  <a:gd name="connsiteX3" fmla="*/ 1016000 w 1016000"/>
                  <a:gd name="connsiteY3" fmla="*/ 1914011 h 1939411"/>
                  <a:gd name="connsiteX0" fmla="*/ 1269483 w 1269483"/>
                  <a:gd name="connsiteY0" fmla="*/ 2019845 h 2045245"/>
                  <a:gd name="connsiteX1" fmla="*/ 253483 w 1269483"/>
                  <a:gd name="connsiteY1" fmla="*/ 241845 h 2045245"/>
                  <a:gd name="connsiteX2" fmla="*/ 1155183 w 1269483"/>
                  <a:gd name="connsiteY2" fmla="*/ 2045245 h 2045245"/>
                  <a:gd name="connsiteX3" fmla="*/ 1269483 w 1269483"/>
                  <a:gd name="connsiteY3" fmla="*/ 2019845 h 2045245"/>
                  <a:gd name="connsiteX0" fmla="*/ 1175829 w 1175829"/>
                  <a:gd name="connsiteY0" fmla="*/ 1914011 h 1939411"/>
                  <a:gd name="connsiteX1" fmla="*/ 159829 w 1175829"/>
                  <a:gd name="connsiteY1" fmla="*/ 136011 h 1939411"/>
                  <a:gd name="connsiteX2" fmla="*/ 1061529 w 1175829"/>
                  <a:gd name="connsiteY2" fmla="*/ 1939411 h 1939411"/>
                  <a:gd name="connsiteX3" fmla="*/ 1175829 w 1175829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652481 w 697974"/>
                  <a:gd name="connsiteY0" fmla="*/ 1914011 h 1939411"/>
                  <a:gd name="connsiteX1" fmla="*/ 159828 w 697974"/>
                  <a:gd name="connsiteY1" fmla="*/ 136011 h 1939411"/>
                  <a:gd name="connsiteX2" fmla="*/ 538181 w 697974"/>
                  <a:gd name="connsiteY2" fmla="*/ 1939411 h 1939411"/>
                  <a:gd name="connsiteX3" fmla="*/ 652481 w 697974"/>
                  <a:gd name="connsiteY3" fmla="*/ 1914011 h 1939411"/>
                  <a:gd name="connsiteX0" fmla="*/ 652481 w 697974"/>
                  <a:gd name="connsiteY0" fmla="*/ 1914011 h 1939411"/>
                  <a:gd name="connsiteX1" fmla="*/ 159828 w 697974"/>
                  <a:gd name="connsiteY1" fmla="*/ 136011 h 1939411"/>
                  <a:gd name="connsiteX2" fmla="*/ 363701 w 697974"/>
                  <a:gd name="connsiteY2" fmla="*/ 1939411 h 1939411"/>
                  <a:gd name="connsiteX3" fmla="*/ 652481 w 697974"/>
                  <a:gd name="connsiteY3" fmla="*/ 1914011 h 1939411"/>
                  <a:gd name="connsiteX0" fmla="*/ 477999 w 523492"/>
                  <a:gd name="connsiteY0" fmla="*/ 1914011 h 1939411"/>
                  <a:gd name="connsiteX1" fmla="*/ 159828 w 523492"/>
                  <a:gd name="connsiteY1" fmla="*/ 136011 h 1939411"/>
                  <a:gd name="connsiteX2" fmla="*/ 363701 w 523492"/>
                  <a:gd name="connsiteY2" fmla="*/ 1939411 h 1939411"/>
                  <a:gd name="connsiteX3" fmla="*/ 477999 w 523492"/>
                  <a:gd name="connsiteY3" fmla="*/ 1914011 h 1939411"/>
                  <a:gd name="connsiteX0" fmla="*/ 129045 w 215906"/>
                  <a:gd name="connsiteY0" fmla="*/ 1914011 h 1939411"/>
                  <a:gd name="connsiteX1" fmla="*/ 159828 w 215906"/>
                  <a:gd name="connsiteY1" fmla="*/ 136011 h 1939411"/>
                  <a:gd name="connsiteX2" fmla="*/ 14747 w 215906"/>
                  <a:gd name="connsiteY2" fmla="*/ 1939411 h 1939411"/>
                  <a:gd name="connsiteX3" fmla="*/ 129045 w 215906"/>
                  <a:gd name="connsiteY3" fmla="*/ 1914011 h 19394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15906" h="1939411">
                    <a:moveTo>
                      <a:pt x="129045" y="1914011"/>
                    </a:moveTo>
                    <a:cubicBezTo>
                      <a:pt x="174538" y="948262"/>
                      <a:pt x="215907" y="0"/>
                      <a:pt x="159828" y="136011"/>
                    </a:cubicBezTo>
                    <a:cubicBezTo>
                      <a:pt x="-1" y="124344"/>
                      <a:pt x="106262" y="806428"/>
                      <a:pt x="14747" y="1939411"/>
                    </a:cubicBezTo>
                    <a:lnTo>
                      <a:pt x="129045" y="1914011"/>
                    </a:lnTo>
                    <a:close/>
                  </a:path>
                </a:pathLst>
              </a:custGeom>
              <a:gradFill>
                <a:gsLst>
                  <a:gs pos="100000">
                    <a:srgbClr val="92D050"/>
                  </a:gs>
                  <a:gs pos="0">
                    <a:schemeClr val="accent3">
                      <a:lumMod val="50000"/>
                    </a:schemeClr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19050" h="190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87" name="Полилиния 186"/>
              <p:cNvSpPr/>
              <p:nvPr/>
            </p:nvSpPr>
            <p:spPr>
              <a:xfrm>
                <a:off x="6586553" y="4405224"/>
                <a:ext cx="721518" cy="1262161"/>
              </a:xfrm>
              <a:custGeom>
                <a:avLst/>
                <a:gdLst>
                  <a:gd name="connsiteX0" fmla="*/ 142876 w 285752"/>
                  <a:gd name="connsiteY0" fmla="*/ 214314 h 857256"/>
                  <a:gd name="connsiteX1" fmla="*/ 142876 w 285752"/>
                  <a:gd name="connsiteY1" fmla="*/ 857256 h 857256"/>
                  <a:gd name="connsiteX2" fmla="*/ 142876 w 285752"/>
                  <a:gd name="connsiteY2" fmla="*/ 214314 h 857256"/>
                  <a:gd name="connsiteX0" fmla="*/ 291705 w 583410"/>
                  <a:gd name="connsiteY0" fmla="*/ 500066 h 785842"/>
                  <a:gd name="connsiteX1" fmla="*/ 291705 w 583410"/>
                  <a:gd name="connsiteY1" fmla="*/ 785842 h 785842"/>
                  <a:gd name="connsiteX2" fmla="*/ 291705 w 583410"/>
                  <a:gd name="connsiteY2" fmla="*/ 500066 h 78584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642894 h 642942"/>
                  <a:gd name="connsiteX1" fmla="*/ 291705 w 583410"/>
                  <a:gd name="connsiteY1" fmla="*/ 642942 h 642942"/>
                  <a:gd name="connsiteX2" fmla="*/ 291705 w 583410"/>
                  <a:gd name="connsiteY2" fmla="*/ 642894 h 642942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262161"/>
                  <a:gd name="connsiteX1" fmla="*/ 291705 w 583410"/>
                  <a:gd name="connsiteY1" fmla="*/ 1262161 h 1262161"/>
                  <a:gd name="connsiteX2" fmla="*/ 291705 w 583410"/>
                  <a:gd name="connsiteY2" fmla="*/ 1119213 h 1262161"/>
                  <a:gd name="connsiteX0" fmla="*/ 291705 w 650066"/>
                  <a:gd name="connsiteY0" fmla="*/ 1119213 h 1262161"/>
                  <a:gd name="connsiteX1" fmla="*/ 291705 w 650066"/>
                  <a:gd name="connsiteY1" fmla="*/ 1262161 h 1262161"/>
                  <a:gd name="connsiteX2" fmla="*/ 291705 w 650066"/>
                  <a:gd name="connsiteY2" fmla="*/ 1119213 h 1262161"/>
                  <a:gd name="connsiteX0" fmla="*/ 363157 w 721518"/>
                  <a:gd name="connsiteY0" fmla="*/ 1119213 h 1262161"/>
                  <a:gd name="connsiteX1" fmla="*/ 363157 w 721518"/>
                  <a:gd name="connsiteY1" fmla="*/ 1262161 h 1262161"/>
                  <a:gd name="connsiteX2" fmla="*/ 363157 w 721518"/>
                  <a:gd name="connsiteY2" fmla="*/ 1119213 h 12621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1518" h="1262161">
                    <a:moveTo>
                      <a:pt x="363157" y="1119213"/>
                    </a:moveTo>
                    <a:cubicBezTo>
                      <a:pt x="341693" y="0"/>
                      <a:pt x="721518" y="766845"/>
                      <a:pt x="363157" y="1262161"/>
                    </a:cubicBezTo>
                    <a:cubicBezTo>
                      <a:pt x="0" y="781133"/>
                      <a:pt x="370250" y="19042"/>
                      <a:pt x="363157" y="1119213"/>
                    </a:cubicBezTo>
                    <a:close/>
                  </a:path>
                </a:pathLst>
              </a:custGeom>
              <a:gradFill>
                <a:gsLst>
                  <a:gs pos="100000">
                    <a:schemeClr val="bg1"/>
                  </a:gs>
                  <a:gs pos="0">
                    <a:srgbClr val="FF0000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69850" h="63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88" name="Полилиния 187"/>
              <p:cNvSpPr/>
              <p:nvPr/>
            </p:nvSpPr>
            <p:spPr>
              <a:xfrm>
                <a:off x="6663958" y="4400554"/>
                <a:ext cx="721518" cy="1262161"/>
              </a:xfrm>
              <a:custGeom>
                <a:avLst/>
                <a:gdLst>
                  <a:gd name="connsiteX0" fmla="*/ 142876 w 285752"/>
                  <a:gd name="connsiteY0" fmla="*/ 214314 h 857256"/>
                  <a:gd name="connsiteX1" fmla="*/ 142876 w 285752"/>
                  <a:gd name="connsiteY1" fmla="*/ 857256 h 857256"/>
                  <a:gd name="connsiteX2" fmla="*/ 142876 w 285752"/>
                  <a:gd name="connsiteY2" fmla="*/ 214314 h 857256"/>
                  <a:gd name="connsiteX0" fmla="*/ 291705 w 583410"/>
                  <a:gd name="connsiteY0" fmla="*/ 500066 h 785842"/>
                  <a:gd name="connsiteX1" fmla="*/ 291705 w 583410"/>
                  <a:gd name="connsiteY1" fmla="*/ 785842 h 785842"/>
                  <a:gd name="connsiteX2" fmla="*/ 291705 w 583410"/>
                  <a:gd name="connsiteY2" fmla="*/ 500066 h 78584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642894 h 642942"/>
                  <a:gd name="connsiteX1" fmla="*/ 291705 w 583410"/>
                  <a:gd name="connsiteY1" fmla="*/ 642942 h 642942"/>
                  <a:gd name="connsiteX2" fmla="*/ 291705 w 583410"/>
                  <a:gd name="connsiteY2" fmla="*/ 642894 h 642942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262161"/>
                  <a:gd name="connsiteX1" fmla="*/ 291705 w 583410"/>
                  <a:gd name="connsiteY1" fmla="*/ 1262161 h 1262161"/>
                  <a:gd name="connsiteX2" fmla="*/ 291705 w 583410"/>
                  <a:gd name="connsiteY2" fmla="*/ 1119213 h 1262161"/>
                  <a:gd name="connsiteX0" fmla="*/ 291705 w 650066"/>
                  <a:gd name="connsiteY0" fmla="*/ 1119213 h 1262161"/>
                  <a:gd name="connsiteX1" fmla="*/ 291705 w 650066"/>
                  <a:gd name="connsiteY1" fmla="*/ 1262161 h 1262161"/>
                  <a:gd name="connsiteX2" fmla="*/ 291705 w 650066"/>
                  <a:gd name="connsiteY2" fmla="*/ 1119213 h 1262161"/>
                  <a:gd name="connsiteX0" fmla="*/ 363157 w 721518"/>
                  <a:gd name="connsiteY0" fmla="*/ 1119213 h 1262161"/>
                  <a:gd name="connsiteX1" fmla="*/ 363157 w 721518"/>
                  <a:gd name="connsiteY1" fmla="*/ 1262161 h 1262161"/>
                  <a:gd name="connsiteX2" fmla="*/ 363157 w 721518"/>
                  <a:gd name="connsiteY2" fmla="*/ 1119213 h 12621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1518" h="1262161">
                    <a:moveTo>
                      <a:pt x="363157" y="1119213"/>
                    </a:moveTo>
                    <a:cubicBezTo>
                      <a:pt x="341693" y="0"/>
                      <a:pt x="721518" y="766845"/>
                      <a:pt x="363157" y="1262161"/>
                    </a:cubicBezTo>
                    <a:cubicBezTo>
                      <a:pt x="0" y="781133"/>
                      <a:pt x="370250" y="19042"/>
                      <a:pt x="363157" y="1119213"/>
                    </a:cubicBezTo>
                    <a:close/>
                  </a:path>
                </a:pathLst>
              </a:custGeom>
              <a:gradFill>
                <a:gsLst>
                  <a:gs pos="100000">
                    <a:schemeClr val="bg1"/>
                  </a:gs>
                  <a:gs pos="0">
                    <a:srgbClr val="FF0000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69850" h="63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grpSp>
        <p:nvGrpSpPr>
          <p:cNvPr id="63" name="Группа 142"/>
          <p:cNvGrpSpPr/>
          <p:nvPr/>
        </p:nvGrpSpPr>
        <p:grpSpPr>
          <a:xfrm rot="20815479">
            <a:off x="7178705" y="5851445"/>
            <a:ext cx="1292760" cy="1079937"/>
            <a:chOff x="5898071" y="4410369"/>
            <a:chExt cx="2324143" cy="2460330"/>
          </a:xfrm>
        </p:grpSpPr>
        <p:sp>
          <p:nvSpPr>
            <p:cNvPr id="127" name="Полилиния 126"/>
            <p:cNvSpPr/>
            <p:nvPr/>
          </p:nvSpPr>
          <p:spPr>
            <a:xfrm>
              <a:off x="5898071" y="4931288"/>
              <a:ext cx="1221322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8" name="Полилиния 127"/>
            <p:cNvSpPr/>
            <p:nvPr/>
          </p:nvSpPr>
          <p:spPr>
            <a:xfrm>
              <a:off x="6357950" y="4918589"/>
              <a:ext cx="792694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9" name="Полилиния 128"/>
            <p:cNvSpPr/>
            <p:nvPr/>
          </p:nvSpPr>
          <p:spPr>
            <a:xfrm>
              <a:off x="6072198" y="4918589"/>
              <a:ext cx="1149884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0" name="Полилиния 129"/>
            <p:cNvSpPr/>
            <p:nvPr/>
          </p:nvSpPr>
          <p:spPr>
            <a:xfrm flipH="1">
              <a:off x="7000892" y="4918589"/>
              <a:ext cx="1221322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2" name="Полилиния 131"/>
            <p:cNvSpPr/>
            <p:nvPr/>
          </p:nvSpPr>
          <p:spPr>
            <a:xfrm flipH="1">
              <a:off x="7000892" y="4918589"/>
              <a:ext cx="785818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96" name="Группа 138"/>
            <p:cNvGrpSpPr/>
            <p:nvPr/>
          </p:nvGrpSpPr>
          <p:grpSpPr>
            <a:xfrm rot="639347">
              <a:off x="6792579" y="4410369"/>
              <a:ext cx="798923" cy="2457470"/>
              <a:chOff x="6586553" y="4400554"/>
              <a:chExt cx="798923" cy="2457470"/>
            </a:xfrm>
          </p:grpSpPr>
          <p:sp>
            <p:nvSpPr>
              <p:cNvPr id="140" name="Полилиния 139"/>
              <p:cNvSpPr/>
              <p:nvPr/>
            </p:nvSpPr>
            <p:spPr>
              <a:xfrm flipH="1">
                <a:off x="6929454" y="5143512"/>
                <a:ext cx="142905" cy="1714512"/>
              </a:xfrm>
              <a:custGeom>
                <a:avLst/>
                <a:gdLst>
                  <a:gd name="connsiteX0" fmla="*/ 1016000 w 1016000"/>
                  <a:gd name="connsiteY0" fmla="*/ 1778000 h 1803400"/>
                  <a:gd name="connsiteX1" fmla="*/ 0 w 1016000"/>
                  <a:gd name="connsiteY1" fmla="*/ 0 h 1803400"/>
                  <a:gd name="connsiteX2" fmla="*/ 901700 w 1016000"/>
                  <a:gd name="connsiteY2" fmla="*/ 1803400 h 1803400"/>
                  <a:gd name="connsiteX3" fmla="*/ 1016000 w 1016000"/>
                  <a:gd name="connsiteY3" fmla="*/ 1778000 h 1803400"/>
                  <a:gd name="connsiteX0" fmla="*/ 1016000 w 1016000"/>
                  <a:gd name="connsiteY0" fmla="*/ 1914011 h 1939411"/>
                  <a:gd name="connsiteX1" fmla="*/ 0 w 1016000"/>
                  <a:gd name="connsiteY1" fmla="*/ 136011 h 1939411"/>
                  <a:gd name="connsiteX2" fmla="*/ 901700 w 1016000"/>
                  <a:gd name="connsiteY2" fmla="*/ 1939411 h 1939411"/>
                  <a:gd name="connsiteX3" fmla="*/ 1016000 w 1016000"/>
                  <a:gd name="connsiteY3" fmla="*/ 1914011 h 1939411"/>
                  <a:gd name="connsiteX0" fmla="*/ 1269483 w 1269483"/>
                  <a:gd name="connsiteY0" fmla="*/ 2019845 h 2045245"/>
                  <a:gd name="connsiteX1" fmla="*/ 253483 w 1269483"/>
                  <a:gd name="connsiteY1" fmla="*/ 241845 h 2045245"/>
                  <a:gd name="connsiteX2" fmla="*/ 1155183 w 1269483"/>
                  <a:gd name="connsiteY2" fmla="*/ 2045245 h 2045245"/>
                  <a:gd name="connsiteX3" fmla="*/ 1269483 w 1269483"/>
                  <a:gd name="connsiteY3" fmla="*/ 2019845 h 2045245"/>
                  <a:gd name="connsiteX0" fmla="*/ 1175829 w 1175829"/>
                  <a:gd name="connsiteY0" fmla="*/ 1914011 h 1939411"/>
                  <a:gd name="connsiteX1" fmla="*/ 159829 w 1175829"/>
                  <a:gd name="connsiteY1" fmla="*/ 136011 h 1939411"/>
                  <a:gd name="connsiteX2" fmla="*/ 1061529 w 1175829"/>
                  <a:gd name="connsiteY2" fmla="*/ 1939411 h 1939411"/>
                  <a:gd name="connsiteX3" fmla="*/ 1175829 w 1175829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652481 w 697974"/>
                  <a:gd name="connsiteY0" fmla="*/ 1914011 h 1939411"/>
                  <a:gd name="connsiteX1" fmla="*/ 159828 w 697974"/>
                  <a:gd name="connsiteY1" fmla="*/ 136011 h 1939411"/>
                  <a:gd name="connsiteX2" fmla="*/ 538181 w 697974"/>
                  <a:gd name="connsiteY2" fmla="*/ 1939411 h 1939411"/>
                  <a:gd name="connsiteX3" fmla="*/ 652481 w 697974"/>
                  <a:gd name="connsiteY3" fmla="*/ 1914011 h 1939411"/>
                  <a:gd name="connsiteX0" fmla="*/ 652481 w 697974"/>
                  <a:gd name="connsiteY0" fmla="*/ 1914011 h 1939411"/>
                  <a:gd name="connsiteX1" fmla="*/ 159828 w 697974"/>
                  <a:gd name="connsiteY1" fmla="*/ 136011 h 1939411"/>
                  <a:gd name="connsiteX2" fmla="*/ 363701 w 697974"/>
                  <a:gd name="connsiteY2" fmla="*/ 1939411 h 1939411"/>
                  <a:gd name="connsiteX3" fmla="*/ 652481 w 697974"/>
                  <a:gd name="connsiteY3" fmla="*/ 1914011 h 1939411"/>
                  <a:gd name="connsiteX0" fmla="*/ 477999 w 523492"/>
                  <a:gd name="connsiteY0" fmla="*/ 1914011 h 1939411"/>
                  <a:gd name="connsiteX1" fmla="*/ 159828 w 523492"/>
                  <a:gd name="connsiteY1" fmla="*/ 136011 h 1939411"/>
                  <a:gd name="connsiteX2" fmla="*/ 363701 w 523492"/>
                  <a:gd name="connsiteY2" fmla="*/ 1939411 h 1939411"/>
                  <a:gd name="connsiteX3" fmla="*/ 477999 w 523492"/>
                  <a:gd name="connsiteY3" fmla="*/ 1914011 h 1939411"/>
                  <a:gd name="connsiteX0" fmla="*/ 129045 w 215906"/>
                  <a:gd name="connsiteY0" fmla="*/ 1914011 h 1939411"/>
                  <a:gd name="connsiteX1" fmla="*/ 159828 w 215906"/>
                  <a:gd name="connsiteY1" fmla="*/ 136011 h 1939411"/>
                  <a:gd name="connsiteX2" fmla="*/ 14747 w 215906"/>
                  <a:gd name="connsiteY2" fmla="*/ 1939411 h 1939411"/>
                  <a:gd name="connsiteX3" fmla="*/ 129045 w 215906"/>
                  <a:gd name="connsiteY3" fmla="*/ 1914011 h 19394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15906" h="1939411">
                    <a:moveTo>
                      <a:pt x="129045" y="1914011"/>
                    </a:moveTo>
                    <a:cubicBezTo>
                      <a:pt x="174538" y="948262"/>
                      <a:pt x="215907" y="0"/>
                      <a:pt x="159828" y="136011"/>
                    </a:cubicBezTo>
                    <a:cubicBezTo>
                      <a:pt x="-1" y="124344"/>
                      <a:pt x="106262" y="806428"/>
                      <a:pt x="14747" y="1939411"/>
                    </a:cubicBezTo>
                    <a:lnTo>
                      <a:pt x="129045" y="1914011"/>
                    </a:lnTo>
                    <a:close/>
                  </a:path>
                </a:pathLst>
              </a:custGeom>
              <a:gradFill>
                <a:gsLst>
                  <a:gs pos="100000">
                    <a:srgbClr val="92D050"/>
                  </a:gs>
                  <a:gs pos="0">
                    <a:schemeClr val="accent3">
                      <a:lumMod val="50000"/>
                    </a:schemeClr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19050" h="190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41" name="Полилиния 140"/>
              <p:cNvSpPr/>
              <p:nvPr/>
            </p:nvSpPr>
            <p:spPr>
              <a:xfrm>
                <a:off x="6586553" y="4405224"/>
                <a:ext cx="721518" cy="1262161"/>
              </a:xfrm>
              <a:custGeom>
                <a:avLst/>
                <a:gdLst>
                  <a:gd name="connsiteX0" fmla="*/ 142876 w 285752"/>
                  <a:gd name="connsiteY0" fmla="*/ 214314 h 857256"/>
                  <a:gd name="connsiteX1" fmla="*/ 142876 w 285752"/>
                  <a:gd name="connsiteY1" fmla="*/ 857256 h 857256"/>
                  <a:gd name="connsiteX2" fmla="*/ 142876 w 285752"/>
                  <a:gd name="connsiteY2" fmla="*/ 214314 h 857256"/>
                  <a:gd name="connsiteX0" fmla="*/ 291705 w 583410"/>
                  <a:gd name="connsiteY0" fmla="*/ 500066 h 785842"/>
                  <a:gd name="connsiteX1" fmla="*/ 291705 w 583410"/>
                  <a:gd name="connsiteY1" fmla="*/ 785842 h 785842"/>
                  <a:gd name="connsiteX2" fmla="*/ 291705 w 583410"/>
                  <a:gd name="connsiteY2" fmla="*/ 500066 h 78584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642894 h 642942"/>
                  <a:gd name="connsiteX1" fmla="*/ 291705 w 583410"/>
                  <a:gd name="connsiteY1" fmla="*/ 642942 h 642942"/>
                  <a:gd name="connsiteX2" fmla="*/ 291705 w 583410"/>
                  <a:gd name="connsiteY2" fmla="*/ 642894 h 642942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262161"/>
                  <a:gd name="connsiteX1" fmla="*/ 291705 w 583410"/>
                  <a:gd name="connsiteY1" fmla="*/ 1262161 h 1262161"/>
                  <a:gd name="connsiteX2" fmla="*/ 291705 w 583410"/>
                  <a:gd name="connsiteY2" fmla="*/ 1119213 h 1262161"/>
                  <a:gd name="connsiteX0" fmla="*/ 291705 w 650066"/>
                  <a:gd name="connsiteY0" fmla="*/ 1119213 h 1262161"/>
                  <a:gd name="connsiteX1" fmla="*/ 291705 w 650066"/>
                  <a:gd name="connsiteY1" fmla="*/ 1262161 h 1262161"/>
                  <a:gd name="connsiteX2" fmla="*/ 291705 w 650066"/>
                  <a:gd name="connsiteY2" fmla="*/ 1119213 h 1262161"/>
                  <a:gd name="connsiteX0" fmla="*/ 363157 w 721518"/>
                  <a:gd name="connsiteY0" fmla="*/ 1119213 h 1262161"/>
                  <a:gd name="connsiteX1" fmla="*/ 363157 w 721518"/>
                  <a:gd name="connsiteY1" fmla="*/ 1262161 h 1262161"/>
                  <a:gd name="connsiteX2" fmla="*/ 363157 w 721518"/>
                  <a:gd name="connsiteY2" fmla="*/ 1119213 h 12621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1518" h="1262161">
                    <a:moveTo>
                      <a:pt x="363157" y="1119213"/>
                    </a:moveTo>
                    <a:cubicBezTo>
                      <a:pt x="341693" y="0"/>
                      <a:pt x="721518" y="766845"/>
                      <a:pt x="363157" y="1262161"/>
                    </a:cubicBezTo>
                    <a:cubicBezTo>
                      <a:pt x="0" y="781133"/>
                      <a:pt x="370250" y="19042"/>
                      <a:pt x="363157" y="1119213"/>
                    </a:cubicBezTo>
                    <a:close/>
                  </a:path>
                </a:pathLst>
              </a:custGeom>
              <a:gradFill>
                <a:gsLst>
                  <a:gs pos="100000">
                    <a:schemeClr val="bg1"/>
                  </a:gs>
                  <a:gs pos="0">
                    <a:srgbClr val="FF0000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69850" h="63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42" name="Полилиния 141"/>
              <p:cNvSpPr/>
              <p:nvPr/>
            </p:nvSpPr>
            <p:spPr>
              <a:xfrm>
                <a:off x="6663958" y="4400554"/>
                <a:ext cx="721518" cy="1262161"/>
              </a:xfrm>
              <a:custGeom>
                <a:avLst/>
                <a:gdLst>
                  <a:gd name="connsiteX0" fmla="*/ 142876 w 285752"/>
                  <a:gd name="connsiteY0" fmla="*/ 214314 h 857256"/>
                  <a:gd name="connsiteX1" fmla="*/ 142876 w 285752"/>
                  <a:gd name="connsiteY1" fmla="*/ 857256 h 857256"/>
                  <a:gd name="connsiteX2" fmla="*/ 142876 w 285752"/>
                  <a:gd name="connsiteY2" fmla="*/ 214314 h 857256"/>
                  <a:gd name="connsiteX0" fmla="*/ 291705 w 583410"/>
                  <a:gd name="connsiteY0" fmla="*/ 500066 h 785842"/>
                  <a:gd name="connsiteX1" fmla="*/ 291705 w 583410"/>
                  <a:gd name="connsiteY1" fmla="*/ 785842 h 785842"/>
                  <a:gd name="connsiteX2" fmla="*/ 291705 w 583410"/>
                  <a:gd name="connsiteY2" fmla="*/ 500066 h 78584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642894 h 642942"/>
                  <a:gd name="connsiteX1" fmla="*/ 291705 w 583410"/>
                  <a:gd name="connsiteY1" fmla="*/ 642942 h 642942"/>
                  <a:gd name="connsiteX2" fmla="*/ 291705 w 583410"/>
                  <a:gd name="connsiteY2" fmla="*/ 642894 h 642942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262161"/>
                  <a:gd name="connsiteX1" fmla="*/ 291705 w 583410"/>
                  <a:gd name="connsiteY1" fmla="*/ 1262161 h 1262161"/>
                  <a:gd name="connsiteX2" fmla="*/ 291705 w 583410"/>
                  <a:gd name="connsiteY2" fmla="*/ 1119213 h 1262161"/>
                  <a:gd name="connsiteX0" fmla="*/ 291705 w 650066"/>
                  <a:gd name="connsiteY0" fmla="*/ 1119213 h 1262161"/>
                  <a:gd name="connsiteX1" fmla="*/ 291705 w 650066"/>
                  <a:gd name="connsiteY1" fmla="*/ 1262161 h 1262161"/>
                  <a:gd name="connsiteX2" fmla="*/ 291705 w 650066"/>
                  <a:gd name="connsiteY2" fmla="*/ 1119213 h 1262161"/>
                  <a:gd name="connsiteX0" fmla="*/ 363157 w 721518"/>
                  <a:gd name="connsiteY0" fmla="*/ 1119213 h 1262161"/>
                  <a:gd name="connsiteX1" fmla="*/ 363157 w 721518"/>
                  <a:gd name="connsiteY1" fmla="*/ 1262161 h 1262161"/>
                  <a:gd name="connsiteX2" fmla="*/ 363157 w 721518"/>
                  <a:gd name="connsiteY2" fmla="*/ 1119213 h 12621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1518" h="1262161">
                    <a:moveTo>
                      <a:pt x="363157" y="1119213"/>
                    </a:moveTo>
                    <a:cubicBezTo>
                      <a:pt x="341693" y="0"/>
                      <a:pt x="721518" y="766845"/>
                      <a:pt x="363157" y="1262161"/>
                    </a:cubicBezTo>
                    <a:cubicBezTo>
                      <a:pt x="0" y="781133"/>
                      <a:pt x="370250" y="19042"/>
                      <a:pt x="363157" y="1119213"/>
                    </a:cubicBezTo>
                    <a:close/>
                  </a:path>
                </a:pathLst>
              </a:custGeom>
              <a:gradFill>
                <a:gsLst>
                  <a:gs pos="100000">
                    <a:schemeClr val="bg1"/>
                  </a:gs>
                  <a:gs pos="0">
                    <a:srgbClr val="FF0000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69850" h="63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grpSp>
        <p:nvGrpSpPr>
          <p:cNvPr id="97" name="Группа 203"/>
          <p:cNvGrpSpPr/>
          <p:nvPr/>
        </p:nvGrpSpPr>
        <p:grpSpPr>
          <a:xfrm rot="626960">
            <a:off x="3440547" y="6005251"/>
            <a:ext cx="928662" cy="1000108"/>
            <a:chOff x="5898071" y="4400554"/>
            <a:chExt cx="2324143" cy="2470145"/>
          </a:xfrm>
        </p:grpSpPr>
        <p:sp>
          <p:nvSpPr>
            <p:cNvPr id="205" name="Полилиния 204"/>
            <p:cNvSpPr/>
            <p:nvPr/>
          </p:nvSpPr>
          <p:spPr>
            <a:xfrm>
              <a:off x="5898071" y="4931288"/>
              <a:ext cx="1221322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6" name="Полилиния 205"/>
            <p:cNvSpPr/>
            <p:nvPr/>
          </p:nvSpPr>
          <p:spPr>
            <a:xfrm>
              <a:off x="6357950" y="4918589"/>
              <a:ext cx="792694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7" name="Полилиния 206"/>
            <p:cNvSpPr/>
            <p:nvPr/>
          </p:nvSpPr>
          <p:spPr>
            <a:xfrm>
              <a:off x="6072198" y="4918589"/>
              <a:ext cx="1149884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8" name="Полилиния 207"/>
            <p:cNvSpPr/>
            <p:nvPr/>
          </p:nvSpPr>
          <p:spPr>
            <a:xfrm flipH="1">
              <a:off x="7000892" y="4918589"/>
              <a:ext cx="1221322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9" name="Полилиния 208"/>
            <p:cNvSpPr/>
            <p:nvPr/>
          </p:nvSpPr>
          <p:spPr>
            <a:xfrm flipH="1">
              <a:off x="7000892" y="4918589"/>
              <a:ext cx="785818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0" name="Полилиния 209"/>
            <p:cNvSpPr/>
            <p:nvPr/>
          </p:nvSpPr>
          <p:spPr>
            <a:xfrm flipH="1">
              <a:off x="6929454" y="4918589"/>
              <a:ext cx="500066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98" name="Группа 137"/>
            <p:cNvGrpSpPr/>
            <p:nvPr/>
          </p:nvGrpSpPr>
          <p:grpSpPr>
            <a:xfrm rot="21430290">
              <a:off x="6560974" y="4400554"/>
              <a:ext cx="798923" cy="2457470"/>
              <a:chOff x="6586553" y="4400554"/>
              <a:chExt cx="798923" cy="2457470"/>
            </a:xfrm>
          </p:grpSpPr>
          <p:sp>
            <p:nvSpPr>
              <p:cNvPr id="216" name="Полилиния 215"/>
              <p:cNvSpPr/>
              <p:nvPr/>
            </p:nvSpPr>
            <p:spPr>
              <a:xfrm flipH="1">
                <a:off x="6929454" y="5143512"/>
                <a:ext cx="142905" cy="1714512"/>
              </a:xfrm>
              <a:custGeom>
                <a:avLst/>
                <a:gdLst>
                  <a:gd name="connsiteX0" fmla="*/ 1016000 w 1016000"/>
                  <a:gd name="connsiteY0" fmla="*/ 1778000 h 1803400"/>
                  <a:gd name="connsiteX1" fmla="*/ 0 w 1016000"/>
                  <a:gd name="connsiteY1" fmla="*/ 0 h 1803400"/>
                  <a:gd name="connsiteX2" fmla="*/ 901700 w 1016000"/>
                  <a:gd name="connsiteY2" fmla="*/ 1803400 h 1803400"/>
                  <a:gd name="connsiteX3" fmla="*/ 1016000 w 1016000"/>
                  <a:gd name="connsiteY3" fmla="*/ 1778000 h 1803400"/>
                  <a:gd name="connsiteX0" fmla="*/ 1016000 w 1016000"/>
                  <a:gd name="connsiteY0" fmla="*/ 1914011 h 1939411"/>
                  <a:gd name="connsiteX1" fmla="*/ 0 w 1016000"/>
                  <a:gd name="connsiteY1" fmla="*/ 136011 h 1939411"/>
                  <a:gd name="connsiteX2" fmla="*/ 901700 w 1016000"/>
                  <a:gd name="connsiteY2" fmla="*/ 1939411 h 1939411"/>
                  <a:gd name="connsiteX3" fmla="*/ 1016000 w 1016000"/>
                  <a:gd name="connsiteY3" fmla="*/ 1914011 h 1939411"/>
                  <a:gd name="connsiteX0" fmla="*/ 1269483 w 1269483"/>
                  <a:gd name="connsiteY0" fmla="*/ 2019845 h 2045245"/>
                  <a:gd name="connsiteX1" fmla="*/ 253483 w 1269483"/>
                  <a:gd name="connsiteY1" fmla="*/ 241845 h 2045245"/>
                  <a:gd name="connsiteX2" fmla="*/ 1155183 w 1269483"/>
                  <a:gd name="connsiteY2" fmla="*/ 2045245 h 2045245"/>
                  <a:gd name="connsiteX3" fmla="*/ 1269483 w 1269483"/>
                  <a:gd name="connsiteY3" fmla="*/ 2019845 h 2045245"/>
                  <a:gd name="connsiteX0" fmla="*/ 1175829 w 1175829"/>
                  <a:gd name="connsiteY0" fmla="*/ 1914011 h 1939411"/>
                  <a:gd name="connsiteX1" fmla="*/ 159829 w 1175829"/>
                  <a:gd name="connsiteY1" fmla="*/ 136011 h 1939411"/>
                  <a:gd name="connsiteX2" fmla="*/ 1061529 w 1175829"/>
                  <a:gd name="connsiteY2" fmla="*/ 1939411 h 1939411"/>
                  <a:gd name="connsiteX3" fmla="*/ 1175829 w 1175829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652481 w 697974"/>
                  <a:gd name="connsiteY0" fmla="*/ 1914011 h 1939411"/>
                  <a:gd name="connsiteX1" fmla="*/ 159828 w 697974"/>
                  <a:gd name="connsiteY1" fmla="*/ 136011 h 1939411"/>
                  <a:gd name="connsiteX2" fmla="*/ 538181 w 697974"/>
                  <a:gd name="connsiteY2" fmla="*/ 1939411 h 1939411"/>
                  <a:gd name="connsiteX3" fmla="*/ 652481 w 697974"/>
                  <a:gd name="connsiteY3" fmla="*/ 1914011 h 1939411"/>
                  <a:gd name="connsiteX0" fmla="*/ 652481 w 697974"/>
                  <a:gd name="connsiteY0" fmla="*/ 1914011 h 1939411"/>
                  <a:gd name="connsiteX1" fmla="*/ 159828 w 697974"/>
                  <a:gd name="connsiteY1" fmla="*/ 136011 h 1939411"/>
                  <a:gd name="connsiteX2" fmla="*/ 363701 w 697974"/>
                  <a:gd name="connsiteY2" fmla="*/ 1939411 h 1939411"/>
                  <a:gd name="connsiteX3" fmla="*/ 652481 w 697974"/>
                  <a:gd name="connsiteY3" fmla="*/ 1914011 h 1939411"/>
                  <a:gd name="connsiteX0" fmla="*/ 477999 w 523492"/>
                  <a:gd name="connsiteY0" fmla="*/ 1914011 h 1939411"/>
                  <a:gd name="connsiteX1" fmla="*/ 159828 w 523492"/>
                  <a:gd name="connsiteY1" fmla="*/ 136011 h 1939411"/>
                  <a:gd name="connsiteX2" fmla="*/ 363701 w 523492"/>
                  <a:gd name="connsiteY2" fmla="*/ 1939411 h 1939411"/>
                  <a:gd name="connsiteX3" fmla="*/ 477999 w 523492"/>
                  <a:gd name="connsiteY3" fmla="*/ 1914011 h 1939411"/>
                  <a:gd name="connsiteX0" fmla="*/ 129045 w 215906"/>
                  <a:gd name="connsiteY0" fmla="*/ 1914011 h 1939411"/>
                  <a:gd name="connsiteX1" fmla="*/ 159828 w 215906"/>
                  <a:gd name="connsiteY1" fmla="*/ 136011 h 1939411"/>
                  <a:gd name="connsiteX2" fmla="*/ 14747 w 215906"/>
                  <a:gd name="connsiteY2" fmla="*/ 1939411 h 1939411"/>
                  <a:gd name="connsiteX3" fmla="*/ 129045 w 215906"/>
                  <a:gd name="connsiteY3" fmla="*/ 1914011 h 19394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15906" h="1939411">
                    <a:moveTo>
                      <a:pt x="129045" y="1914011"/>
                    </a:moveTo>
                    <a:cubicBezTo>
                      <a:pt x="174538" y="948262"/>
                      <a:pt x="215907" y="0"/>
                      <a:pt x="159828" y="136011"/>
                    </a:cubicBezTo>
                    <a:cubicBezTo>
                      <a:pt x="-1" y="124344"/>
                      <a:pt x="106262" y="806428"/>
                      <a:pt x="14747" y="1939411"/>
                    </a:cubicBezTo>
                    <a:lnTo>
                      <a:pt x="129045" y="1914011"/>
                    </a:lnTo>
                    <a:close/>
                  </a:path>
                </a:pathLst>
              </a:custGeom>
              <a:gradFill>
                <a:gsLst>
                  <a:gs pos="100000">
                    <a:srgbClr val="92D050"/>
                  </a:gs>
                  <a:gs pos="0">
                    <a:schemeClr val="accent3">
                      <a:lumMod val="50000"/>
                    </a:schemeClr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19050" h="190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17" name="Полилиния 216"/>
              <p:cNvSpPr/>
              <p:nvPr/>
            </p:nvSpPr>
            <p:spPr>
              <a:xfrm>
                <a:off x="6586553" y="4405224"/>
                <a:ext cx="721518" cy="1262161"/>
              </a:xfrm>
              <a:custGeom>
                <a:avLst/>
                <a:gdLst>
                  <a:gd name="connsiteX0" fmla="*/ 142876 w 285752"/>
                  <a:gd name="connsiteY0" fmla="*/ 214314 h 857256"/>
                  <a:gd name="connsiteX1" fmla="*/ 142876 w 285752"/>
                  <a:gd name="connsiteY1" fmla="*/ 857256 h 857256"/>
                  <a:gd name="connsiteX2" fmla="*/ 142876 w 285752"/>
                  <a:gd name="connsiteY2" fmla="*/ 214314 h 857256"/>
                  <a:gd name="connsiteX0" fmla="*/ 291705 w 583410"/>
                  <a:gd name="connsiteY0" fmla="*/ 500066 h 785842"/>
                  <a:gd name="connsiteX1" fmla="*/ 291705 w 583410"/>
                  <a:gd name="connsiteY1" fmla="*/ 785842 h 785842"/>
                  <a:gd name="connsiteX2" fmla="*/ 291705 w 583410"/>
                  <a:gd name="connsiteY2" fmla="*/ 500066 h 78584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642894 h 642942"/>
                  <a:gd name="connsiteX1" fmla="*/ 291705 w 583410"/>
                  <a:gd name="connsiteY1" fmla="*/ 642942 h 642942"/>
                  <a:gd name="connsiteX2" fmla="*/ 291705 w 583410"/>
                  <a:gd name="connsiteY2" fmla="*/ 642894 h 642942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262161"/>
                  <a:gd name="connsiteX1" fmla="*/ 291705 w 583410"/>
                  <a:gd name="connsiteY1" fmla="*/ 1262161 h 1262161"/>
                  <a:gd name="connsiteX2" fmla="*/ 291705 w 583410"/>
                  <a:gd name="connsiteY2" fmla="*/ 1119213 h 1262161"/>
                  <a:gd name="connsiteX0" fmla="*/ 291705 w 650066"/>
                  <a:gd name="connsiteY0" fmla="*/ 1119213 h 1262161"/>
                  <a:gd name="connsiteX1" fmla="*/ 291705 w 650066"/>
                  <a:gd name="connsiteY1" fmla="*/ 1262161 h 1262161"/>
                  <a:gd name="connsiteX2" fmla="*/ 291705 w 650066"/>
                  <a:gd name="connsiteY2" fmla="*/ 1119213 h 1262161"/>
                  <a:gd name="connsiteX0" fmla="*/ 363157 w 721518"/>
                  <a:gd name="connsiteY0" fmla="*/ 1119213 h 1262161"/>
                  <a:gd name="connsiteX1" fmla="*/ 363157 w 721518"/>
                  <a:gd name="connsiteY1" fmla="*/ 1262161 h 1262161"/>
                  <a:gd name="connsiteX2" fmla="*/ 363157 w 721518"/>
                  <a:gd name="connsiteY2" fmla="*/ 1119213 h 12621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1518" h="1262161">
                    <a:moveTo>
                      <a:pt x="363157" y="1119213"/>
                    </a:moveTo>
                    <a:cubicBezTo>
                      <a:pt x="341693" y="0"/>
                      <a:pt x="721518" y="766845"/>
                      <a:pt x="363157" y="1262161"/>
                    </a:cubicBezTo>
                    <a:cubicBezTo>
                      <a:pt x="0" y="781133"/>
                      <a:pt x="370250" y="19042"/>
                      <a:pt x="363157" y="1119213"/>
                    </a:cubicBezTo>
                    <a:close/>
                  </a:path>
                </a:pathLst>
              </a:custGeom>
              <a:gradFill>
                <a:gsLst>
                  <a:gs pos="100000">
                    <a:schemeClr val="bg1"/>
                  </a:gs>
                  <a:gs pos="0">
                    <a:srgbClr val="FF0000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69850" h="63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18" name="Полилиния 217"/>
              <p:cNvSpPr/>
              <p:nvPr/>
            </p:nvSpPr>
            <p:spPr>
              <a:xfrm>
                <a:off x="6663958" y="4400554"/>
                <a:ext cx="721518" cy="1262161"/>
              </a:xfrm>
              <a:custGeom>
                <a:avLst/>
                <a:gdLst>
                  <a:gd name="connsiteX0" fmla="*/ 142876 w 285752"/>
                  <a:gd name="connsiteY0" fmla="*/ 214314 h 857256"/>
                  <a:gd name="connsiteX1" fmla="*/ 142876 w 285752"/>
                  <a:gd name="connsiteY1" fmla="*/ 857256 h 857256"/>
                  <a:gd name="connsiteX2" fmla="*/ 142876 w 285752"/>
                  <a:gd name="connsiteY2" fmla="*/ 214314 h 857256"/>
                  <a:gd name="connsiteX0" fmla="*/ 291705 w 583410"/>
                  <a:gd name="connsiteY0" fmla="*/ 500066 h 785842"/>
                  <a:gd name="connsiteX1" fmla="*/ 291705 w 583410"/>
                  <a:gd name="connsiteY1" fmla="*/ 785842 h 785842"/>
                  <a:gd name="connsiteX2" fmla="*/ 291705 w 583410"/>
                  <a:gd name="connsiteY2" fmla="*/ 500066 h 78584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642894 h 642942"/>
                  <a:gd name="connsiteX1" fmla="*/ 291705 w 583410"/>
                  <a:gd name="connsiteY1" fmla="*/ 642942 h 642942"/>
                  <a:gd name="connsiteX2" fmla="*/ 291705 w 583410"/>
                  <a:gd name="connsiteY2" fmla="*/ 642894 h 642942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262161"/>
                  <a:gd name="connsiteX1" fmla="*/ 291705 w 583410"/>
                  <a:gd name="connsiteY1" fmla="*/ 1262161 h 1262161"/>
                  <a:gd name="connsiteX2" fmla="*/ 291705 w 583410"/>
                  <a:gd name="connsiteY2" fmla="*/ 1119213 h 1262161"/>
                  <a:gd name="connsiteX0" fmla="*/ 291705 w 650066"/>
                  <a:gd name="connsiteY0" fmla="*/ 1119213 h 1262161"/>
                  <a:gd name="connsiteX1" fmla="*/ 291705 w 650066"/>
                  <a:gd name="connsiteY1" fmla="*/ 1262161 h 1262161"/>
                  <a:gd name="connsiteX2" fmla="*/ 291705 w 650066"/>
                  <a:gd name="connsiteY2" fmla="*/ 1119213 h 1262161"/>
                  <a:gd name="connsiteX0" fmla="*/ 363157 w 721518"/>
                  <a:gd name="connsiteY0" fmla="*/ 1119213 h 1262161"/>
                  <a:gd name="connsiteX1" fmla="*/ 363157 w 721518"/>
                  <a:gd name="connsiteY1" fmla="*/ 1262161 h 1262161"/>
                  <a:gd name="connsiteX2" fmla="*/ 363157 w 721518"/>
                  <a:gd name="connsiteY2" fmla="*/ 1119213 h 12621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1518" h="1262161">
                    <a:moveTo>
                      <a:pt x="363157" y="1119213"/>
                    </a:moveTo>
                    <a:cubicBezTo>
                      <a:pt x="341693" y="0"/>
                      <a:pt x="721518" y="766845"/>
                      <a:pt x="363157" y="1262161"/>
                    </a:cubicBezTo>
                    <a:cubicBezTo>
                      <a:pt x="0" y="781133"/>
                      <a:pt x="370250" y="19042"/>
                      <a:pt x="363157" y="1119213"/>
                    </a:cubicBezTo>
                    <a:close/>
                  </a:path>
                </a:pathLst>
              </a:custGeom>
              <a:gradFill>
                <a:gsLst>
                  <a:gs pos="100000">
                    <a:schemeClr val="bg1"/>
                  </a:gs>
                  <a:gs pos="0">
                    <a:srgbClr val="FF0000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69850" h="63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99" name="Группа 138"/>
            <p:cNvGrpSpPr/>
            <p:nvPr/>
          </p:nvGrpSpPr>
          <p:grpSpPr>
            <a:xfrm rot="639347">
              <a:off x="6792579" y="4410375"/>
              <a:ext cx="798923" cy="2457470"/>
              <a:chOff x="6586553" y="4400554"/>
              <a:chExt cx="798923" cy="2457470"/>
            </a:xfrm>
          </p:grpSpPr>
          <p:sp>
            <p:nvSpPr>
              <p:cNvPr id="213" name="Полилиния 212"/>
              <p:cNvSpPr/>
              <p:nvPr/>
            </p:nvSpPr>
            <p:spPr>
              <a:xfrm flipH="1">
                <a:off x="6929454" y="5143512"/>
                <a:ext cx="142905" cy="1714512"/>
              </a:xfrm>
              <a:custGeom>
                <a:avLst/>
                <a:gdLst>
                  <a:gd name="connsiteX0" fmla="*/ 1016000 w 1016000"/>
                  <a:gd name="connsiteY0" fmla="*/ 1778000 h 1803400"/>
                  <a:gd name="connsiteX1" fmla="*/ 0 w 1016000"/>
                  <a:gd name="connsiteY1" fmla="*/ 0 h 1803400"/>
                  <a:gd name="connsiteX2" fmla="*/ 901700 w 1016000"/>
                  <a:gd name="connsiteY2" fmla="*/ 1803400 h 1803400"/>
                  <a:gd name="connsiteX3" fmla="*/ 1016000 w 1016000"/>
                  <a:gd name="connsiteY3" fmla="*/ 1778000 h 1803400"/>
                  <a:gd name="connsiteX0" fmla="*/ 1016000 w 1016000"/>
                  <a:gd name="connsiteY0" fmla="*/ 1914011 h 1939411"/>
                  <a:gd name="connsiteX1" fmla="*/ 0 w 1016000"/>
                  <a:gd name="connsiteY1" fmla="*/ 136011 h 1939411"/>
                  <a:gd name="connsiteX2" fmla="*/ 901700 w 1016000"/>
                  <a:gd name="connsiteY2" fmla="*/ 1939411 h 1939411"/>
                  <a:gd name="connsiteX3" fmla="*/ 1016000 w 1016000"/>
                  <a:gd name="connsiteY3" fmla="*/ 1914011 h 1939411"/>
                  <a:gd name="connsiteX0" fmla="*/ 1269483 w 1269483"/>
                  <a:gd name="connsiteY0" fmla="*/ 2019845 h 2045245"/>
                  <a:gd name="connsiteX1" fmla="*/ 253483 w 1269483"/>
                  <a:gd name="connsiteY1" fmla="*/ 241845 h 2045245"/>
                  <a:gd name="connsiteX2" fmla="*/ 1155183 w 1269483"/>
                  <a:gd name="connsiteY2" fmla="*/ 2045245 h 2045245"/>
                  <a:gd name="connsiteX3" fmla="*/ 1269483 w 1269483"/>
                  <a:gd name="connsiteY3" fmla="*/ 2019845 h 2045245"/>
                  <a:gd name="connsiteX0" fmla="*/ 1175829 w 1175829"/>
                  <a:gd name="connsiteY0" fmla="*/ 1914011 h 1939411"/>
                  <a:gd name="connsiteX1" fmla="*/ 159829 w 1175829"/>
                  <a:gd name="connsiteY1" fmla="*/ 136011 h 1939411"/>
                  <a:gd name="connsiteX2" fmla="*/ 1061529 w 1175829"/>
                  <a:gd name="connsiteY2" fmla="*/ 1939411 h 1939411"/>
                  <a:gd name="connsiteX3" fmla="*/ 1175829 w 1175829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652481 w 697974"/>
                  <a:gd name="connsiteY0" fmla="*/ 1914011 h 1939411"/>
                  <a:gd name="connsiteX1" fmla="*/ 159828 w 697974"/>
                  <a:gd name="connsiteY1" fmla="*/ 136011 h 1939411"/>
                  <a:gd name="connsiteX2" fmla="*/ 538181 w 697974"/>
                  <a:gd name="connsiteY2" fmla="*/ 1939411 h 1939411"/>
                  <a:gd name="connsiteX3" fmla="*/ 652481 w 697974"/>
                  <a:gd name="connsiteY3" fmla="*/ 1914011 h 1939411"/>
                  <a:gd name="connsiteX0" fmla="*/ 652481 w 697974"/>
                  <a:gd name="connsiteY0" fmla="*/ 1914011 h 1939411"/>
                  <a:gd name="connsiteX1" fmla="*/ 159828 w 697974"/>
                  <a:gd name="connsiteY1" fmla="*/ 136011 h 1939411"/>
                  <a:gd name="connsiteX2" fmla="*/ 363701 w 697974"/>
                  <a:gd name="connsiteY2" fmla="*/ 1939411 h 1939411"/>
                  <a:gd name="connsiteX3" fmla="*/ 652481 w 697974"/>
                  <a:gd name="connsiteY3" fmla="*/ 1914011 h 1939411"/>
                  <a:gd name="connsiteX0" fmla="*/ 477999 w 523492"/>
                  <a:gd name="connsiteY0" fmla="*/ 1914011 h 1939411"/>
                  <a:gd name="connsiteX1" fmla="*/ 159828 w 523492"/>
                  <a:gd name="connsiteY1" fmla="*/ 136011 h 1939411"/>
                  <a:gd name="connsiteX2" fmla="*/ 363701 w 523492"/>
                  <a:gd name="connsiteY2" fmla="*/ 1939411 h 1939411"/>
                  <a:gd name="connsiteX3" fmla="*/ 477999 w 523492"/>
                  <a:gd name="connsiteY3" fmla="*/ 1914011 h 1939411"/>
                  <a:gd name="connsiteX0" fmla="*/ 129045 w 215906"/>
                  <a:gd name="connsiteY0" fmla="*/ 1914011 h 1939411"/>
                  <a:gd name="connsiteX1" fmla="*/ 159828 w 215906"/>
                  <a:gd name="connsiteY1" fmla="*/ 136011 h 1939411"/>
                  <a:gd name="connsiteX2" fmla="*/ 14747 w 215906"/>
                  <a:gd name="connsiteY2" fmla="*/ 1939411 h 1939411"/>
                  <a:gd name="connsiteX3" fmla="*/ 129045 w 215906"/>
                  <a:gd name="connsiteY3" fmla="*/ 1914011 h 19394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15906" h="1939411">
                    <a:moveTo>
                      <a:pt x="129045" y="1914011"/>
                    </a:moveTo>
                    <a:cubicBezTo>
                      <a:pt x="174538" y="948262"/>
                      <a:pt x="215907" y="0"/>
                      <a:pt x="159828" y="136011"/>
                    </a:cubicBezTo>
                    <a:cubicBezTo>
                      <a:pt x="-1" y="124344"/>
                      <a:pt x="106262" y="806428"/>
                      <a:pt x="14747" y="1939411"/>
                    </a:cubicBezTo>
                    <a:lnTo>
                      <a:pt x="129045" y="1914011"/>
                    </a:lnTo>
                    <a:close/>
                  </a:path>
                </a:pathLst>
              </a:custGeom>
              <a:gradFill>
                <a:gsLst>
                  <a:gs pos="100000">
                    <a:srgbClr val="92D050"/>
                  </a:gs>
                  <a:gs pos="0">
                    <a:schemeClr val="accent3">
                      <a:lumMod val="50000"/>
                    </a:schemeClr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19050" h="190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14" name="Полилиния 213"/>
              <p:cNvSpPr/>
              <p:nvPr/>
            </p:nvSpPr>
            <p:spPr>
              <a:xfrm>
                <a:off x="6586553" y="4405224"/>
                <a:ext cx="721518" cy="1262161"/>
              </a:xfrm>
              <a:custGeom>
                <a:avLst/>
                <a:gdLst>
                  <a:gd name="connsiteX0" fmla="*/ 142876 w 285752"/>
                  <a:gd name="connsiteY0" fmla="*/ 214314 h 857256"/>
                  <a:gd name="connsiteX1" fmla="*/ 142876 w 285752"/>
                  <a:gd name="connsiteY1" fmla="*/ 857256 h 857256"/>
                  <a:gd name="connsiteX2" fmla="*/ 142876 w 285752"/>
                  <a:gd name="connsiteY2" fmla="*/ 214314 h 857256"/>
                  <a:gd name="connsiteX0" fmla="*/ 291705 w 583410"/>
                  <a:gd name="connsiteY0" fmla="*/ 500066 h 785842"/>
                  <a:gd name="connsiteX1" fmla="*/ 291705 w 583410"/>
                  <a:gd name="connsiteY1" fmla="*/ 785842 h 785842"/>
                  <a:gd name="connsiteX2" fmla="*/ 291705 w 583410"/>
                  <a:gd name="connsiteY2" fmla="*/ 500066 h 78584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642894 h 642942"/>
                  <a:gd name="connsiteX1" fmla="*/ 291705 w 583410"/>
                  <a:gd name="connsiteY1" fmla="*/ 642942 h 642942"/>
                  <a:gd name="connsiteX2" fmla="*/ 291705 w 583410"/>
                  <a:gd name="connsiteY2" fmla="*/ 642894 h 642942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262161"/>
                  <a:gd name="connsiteX1" fmla="*/ 291705 w 583410"/>
                  <a:gd name="connsiteY1" fmla="*/ 1262161 h 1262161"/>
                  <a:gd name="connsiteX2" fmla="*/ 291705 w 583410"/>
                  <a:gd name="connsiteY2" fmla="*/ 1119213 h 1262161"/>
                  <a:gd name="connsiteX0" fmla="*/ 291705 w 650066"/>
                  <a:gd name="connsiteY0" fmla="*/ 1119213 h 1262161"/>
                  <a:gd name="connsiteX1" fmla="*/ 291705 w 650066"/>
                  <a:gd name="connsiteY1" fmla="*/ 1262161 h 1262161"/>
                  <a:gd name="connsiteX2" fmla="*/ 291705 w 650066"/>
                  <a:gd name="connsiteY2" fmla="*/ 1119213 h 1262161"/>
                  <a:gd name="connsiteX0" fmla="*/ 363157 w 721518"/>
                  <a:gd name="connsiteY0" fmla="*/ 1119213 h 1262161"/>
                  <a:gd name="connsiteX1" fmla="*/ 363157 w 721518"/>
                  <a:gd name="connsiteY1" fmla="*/ 1262161 h 1262161"/>
                  <a:gd name="connsiteX2" fmla="*/ 363157 w 721518"/>
                  <a:gd name="connsiteY2" fmla="*/ 1119213 h 12621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1518" h="1262161">
                    <a:moveTo>
                      <a:pt x="363157" y="1119213"/>
                    </a:moveTo>
                    <a:cubicBezTo>
                      <a:pt x="341693" y="0"/>
                      <a:pt x="721518" y="766845"/>
                      <a:pt x="363157" y="1262161"/>
                    </a:cubicBezTo>
                    <a:cubicBezTo>
                      <a:pt x="0" y="781133"/>
                      <a:pt x="370250" y="19042"/>
                      <a:pt x="363157" y="1119213"/>
                    </a:cubicBezTo>
                    <a:close/>
                  </a:path>
                </a:pathLst>
              </a:custGeom>
              <a:gradFill>
                <a:gsLst>
                  <a:gs pos="100000">
                    <a:schemeClr val="bg1"/>
                  </a:gs>
                  <a:gs pos="0">
                    <a:srgbClr val="FF0000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69850" h="63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15" name="Полилиния 214"/>
              <p:cNvSpPr/>
              <p:nvPr/>
            </p:nvSpPr>
            <p:spPr>
              <a:xfrm>
                <a:off x="6663958" y="4400554"/>
                <a:ext cx="721518" cy="1262161"/>
              </a:xfrm>
              <a:custGeom>
                <a:avLst/>
                <a:gdLst>
                  <a:gd name="connsiteX0" fmla="*/ 142876 w 285752"/>
                  <a:gd name="connsiteY0" fmla="*/ 214314 h 857256"/>
                  <a:gd name="connsiteX1" fmla="*/ 142876 w 285752"/>
                  <a:gd name="connsiteY1" fmla="*/ 857256 h 857256"/>
                  <a:gd name="connsiteX2" fmla="*/ 142876 w 285752"/>
                  <a:gd name="connsiteY2" fmla="*/ 214314 h 857256"/>
                  <a:gd name="connsiteX0" fmla="*/ 291705 w 583410"/>
                  <a:gd name="connsiteY0" fmla="*/ 500066 h 785842"/>
                  <a:gd name="connsiteX1" fmla="*/ 291705 w 583410"/>
                  <a:gd name="connsiteY1" fmla="*/ 785842 h 785842"/>
                  <a:gd name="connsiteX2" fmla="*/ 291705 w 583410"/>
                  <a:gd name="connsiteY2" fmla="*/ 500066 h 78584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642894 h 642942"/>
                  <a:gd name="connsiteX1" fmla="*/ 291705 w 583410"/>
                  <a:gd name="connsiteY1" fmla="*/ 642942 h 642942"/>
                  <a:gd name="connsiteX2" fmla="*/ 291705 w 583410"/>
                  <a:gd name="connsiteY2" fmla="*/ 642894 h 642942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262161"/>
                  <a:gd name="connsiteX1" fmla="*/ 291705 w 583410"/>
                  <a:gd name="connsiteY1" fmla="*/ 1262161 h 1262161"/>
                  <a:gd name="connsiteX2" fmla="*/ 291705 w 583410"/>
                  <a:gd name="connsiteY2" fmla="*/ 1119213 h 1262161"/>
                  <a:gd name="connsiteX0" fmla="*/ 291705 w 650066"/>
                  <a:gd name="connsiteY0" fmla="*/ 1119213 h 1262161"/>
                  <a:gd name="connsiteX1" fmla="*/ 291705 w 650066"/>
                  <a:gd name="connsiteY1" fmla="*/ 1262161 h 1262161"/>
                  <a:gd name="connsiteX2" fmla="*/ 291705 w 650066"/>
                  <a:gd name="connsiteY2" fmla="*/ 1119213 h 1262161"/>
                  <a:gd name="connsiteX0" fmla="*/ 363157 w 721518"/>
                  <a:gd name="connsiteY0" fmla="*/ 1119213 h 1262161"/>
                  <a:gd name="connsiteX1" fmla="*/ 363157 w 721518"/>
                  <a:gd name="connsiteY1" fmla="*/ 1262161 h 1262161"/>
                  <a:gd name="connsiteX2" fmla="*/ 363157 w 721518"/>
                  <a:gd name="connsiteY2" fmla="*/ 1119213 h 12621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1518" h="1262161">
                    <a:moveTo>
                      <a:pt x="363157" y="1119213"/>
                    </a:moveTo>
                    <a:cubicBezTo>
                      <a:pt x="341693" y="0"/>
                      <a:pt x="721518" y="766845"/>
                      <a:pt x="363157" y="1262161"/>
                    </a:cubicBezTo>
                    <a:cubicBezTo>
                      <a:pt x="0" y="781133"/>
                      <a:pt x="370250" y="19042"/>
                      <a:pt x="363157" y="1119213"/>
                    </a:cubicBezTo>
                    <a:close/>
                  </a:path>
                </a:pathLst>
              </a:custGeom>
              <a:gradFill>
                <a:gsLst>
                  <a:gs pos="100000">
                    <a:schemeClr val="bg1"/>
                  </a:gs>
                  <a:gs pos="0">
                    <a:srgbClr val="FF0000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69850" h="63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grpSp>
        <p:nvGrpSpPr>
          <p:cNvPr id="100" name="Группа 219"/>
          <p:cNvGrpSpPr/>
          <p:nvPr/>
        </p:nvGrpSpPr>
        <p:grpSpPr>
          <a:xfrm rot="20477843">
            <a:off x="4922140" y="5908939"/>
            <a:ext cx="928662" cy="1000108"/>
            <a:chOff x="5898071" y="4400554"/>
            <a:chExt cx="2324143" cy="2470145"/>
          </a:xfrm>
        </p:grpSpPr>
        <p:sp>
          <p:nvSpPr>
            <p:cNvPr id="221" name="Полилиния 220"/>
            <p:cNvSpPr/>
            <p:nvPr/>
          </p:nvSpPr>
          <p:spPr>
            <a:xfrm>
              <a:off x="5898071" y="4931288"/>
              <a:ext cx="1221322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2" name="Полилиния 221"/>
            <p:cNvSpPr/>
            <p:nvPr/>
          </p:nvSpPr>
          <p:spPr>
            <a:xfrm>
              <a:off x="6357950" y="4918589"/>
              <a:ext cx="792694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3" name="Полилиния 222"/>
            <p:cNvSpPr/>
            <p:nvPr/>
          </p:nvSpPr>
          <p:spPr>
            <a:xfrm>
              <a:off x="6072198" y="4918589"/>
              <a:ext cx="1149884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4" name="Полилиния 223"/>
            <p:cNvSpPr/>
            <p:nvPr/>
          </p:nvSpPr>
          <p:spPr>
            <a:xfrm flipH="1">
              <a:off x="7000892" y="4918589"/>
              <a:ext cx="1221322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5" name="Полилиния 224"/>
            <p:cNvSpPr/>
            <p:nvPr/>
          </p:nvSpPr>
          <p:spPr>
            <a:xfrm flipH="1">
              <a:off x="7000892" y="4918589"/>
              <a:ext cx="785818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6" name="Полилиния 225"/>
            <p:cNvSpPr/>
            <p:nvPr/>
          </p:nvSpPr>
          <p:spPr>
            <a:xfrm flipH="1">
              <a:off x="6929454" y="4918589"/>
              <a:ext cx="500066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101" name="Группа 137"/>
            <p:cNvGrpSpPr/>
            <p:nvPr/>
          </p:nvGrpSpPr>
          <p:grpSpPr>
            <a:xfrm rot="21430290">
              <a:off x="6560974" y="4400554"/>
              <a:ext cx="798923" cy="2457470"/>
              <a:chOff x="6586553" y="4400554"/>
              <a:chExt cx="798923" cy="2457470"/>
            </a:xfrm>
          </p:grpSpPr>
          <p:sp>
            <p:nvSpPr>
              <p:cNvPr id="232" name="Полилиния 231"/>
              <p:cNvSpPr/>
              <p:nvPr/>
            </p:nvSpPr>
            <p:spPr>
              <a:xfrm flipH="1">
                <a:off x="6929454" y="5143512"/>
                <a:ext cx="142905" cy="1714512"/>
              </a:xfrm>
              <a:custGeom>
                <a:avLst/>
                <a:gdLst>
                  <a:gd name="connsiteX0" fmla="*/ 1016000 w 1016000"/>
                  <a:gd name="connsiteY0" fmla="*/ 1778000 h 1803400"/>
                  <a:gd name="connsiteX1" fmla="*/ 0 w 1016000"/>
                  <a:gd name="connsiteY1" fmla="*/ 0 h 1803400"/>
                  <a:gd name="connsiteX2" fmla="*/ 901700 w 1016000"/>
                  <a:gd name="connsiteY2" fmla="*/ 1803400 h 1803400"/>
                  <a:gd name="connsiteX3" fmla="*/ 1016000 w 1016000"/>
                  <a:gd name="connsiteY3" fmla="*/ 1778000 h 1803400"/>
                  <a:gd name="connsiteX0" fmla="*/ 1016000 w 1016000"/>
                  <a:gd name="connsiteY0" fmla="*/ 1914011 h 1939411"/>
                  <a:gd name="connsiteX1" fmla="*/ 0 w 1016000"/>
                  <a:gd name="connsiteY1" fmla="*/ 136011 h 1939411"/>
                  <a:gd name="connsiteX2" fmla="*/ 901700 w 1016000"/>
                  <a:gd name="connsiteY2" fmla="*/ 1939411 h 1939411"/>
                  <a:gd name="connsiteX3" fmla="*/ 1016000 w 1016000"/>
                  <a:gd name="connsiteY3" fmla="*/ 1914011 h 1939411"/>
                  <a:gd name="connsiteX0" fmla="*/ 1269483 w 1269483"/>
                  <a:gd name="connsiteY0" fmla="*/ 2019845 h 2045245"/>
                  <a:gd name="connsiteX1" fmla="*/ 253483 w 1269483"/>
                  <a:gd name="connsiteY1" fmla="*/ 241845 h 2045245"/>
                  <a:gd name="connsiteX2" fmla="*/ 1155183 w 1269483"/>
                  <a:gd name="connsiteY2" fmla="*/ 2045245 h 2045245"/>
                  <a:gd name="connsiteX3" fmla="*/ 1269483 w 1269483"/>
                  <a:gd name="connsiteY3" fmla="*/ 2019845 h 2045245"/>
                  <a:gd name="connsiteX0" fmla="*/ 1175829 w 1175829"/>
                  <a:gd name="connsiteY0" fmla="*/ 1914011 h 1939411"/>
                  <a:gd name="connsiteX1" fmla="*/ 159829 w 1175829"/>
                  <a:gd name="connsiteY1" fmla="*/ 136011 h 1939411"/>
                  <a:gd name="connsiteX2" fmla="*/ 1061529 w 1175829"/>
                  <a:gd name="connsiteY2" fmla="*/ 1939411 h 1939411"/>
                  <a:gd name="connsiteX3" fmla="*/ 1175829 w 1175829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652481 w 697974"/>
                  <a:gd name="connsiteY0" fmla="*/ 1914011 h 1939411"/>
                  <a:gd name="connsiteX1" fmla="*/ 159828 w 697974"/>
                  <a:gd name="connsiteY1" fmla="*/ 136011 h 1939411"/>
                  <a:gd name="connsiteX2" fmla="*/ 538181 w 697974"/>
                  <a:gd name="connsiteY2" fmla="*/ 1939411 h 1939411"/>
                  <a:gd name="connsiteX3" fmla="*/ 652481 w 697974"/>
                  <a:gd name="connsiteY3" fmla="*/ 1914011 h 1939411"/>
                  <a:gd name="connsiteX0" fmla="*/ 652481 w 697974"/>
                  <a:gd name="connsiteY0" fmla="*/ 1914011 h 1939411"/>
                  <a:gd name="connsiteX1" fmla="*/ 159828 w 697974"/>
                  <a:gd name="connsiteY1" fmla="*/ 136011 h 1939411"/>
                  <a:gd name="connsiteX2" fmla="*/ 363701 w 697974"/>
                  <a:gd name="connsiteY2" fmla="*/ 1939411 h 1939411"/>
                  <a:gd name="connsiteX3" fmla="*/ 652481 w 697974"/>
                  <a:gd name="connsiteY3" fmla="*/ 1914011 h 1939411"/>
                  <a:gd name="connsiteX0" fmla="*/ 477999 w 523492"/>
                  <a:gd name="connsiteY0" fmla="*/ 1914011 h 1939411"/>
                  <a:gd name="connsiteX1" fmla="*/ 159828 w 523492"/>
                  <a:gd name="connsiteY1" fmla="*/ 136011 h 1939411"/>
                  <a:gd name="connsiteX2" fmla="*/ 363701 w 523492"/>
                  <a:gd name="connsiteY2" fmla="*/ 1939411 h 1939411"/>
                  <a:gd name="connsiteX3" fmla="*/ 477999 w 523492"/>
                  <a:gd name="connsiteY3" fmla="*/ 1914011 h 1939411"/>
                  <a:gd name="connsiteX0" fmla="*/ 129045 w 215906"/>
                  <a:gd name="connsiteY0" fmla="*/ 1914011 h 1939411"/>
                  <a:gd name="connsiteX1" fmla="*/ 159828 w 215906"/>
                  <a:gd name="connsiteY1" fmla="*/ 136011 h 1939411"/>
                  <a:gd name="connsiteX2" fmla="*/ 14747 w 215906"/>
                  <a:gd name="connsiteY2" fmla="*/ 1939411 h 1939411"/>
                  <a:gd name="connsiteX3" fmla="*/ 129045 w 215906"/>
                  <a:gd name="connsiteY3" fmla="*/ 1914011 h 19394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15906" h="1939411">
                    <a:moveTo>
                      <a:pt x="129045" y="1914011"/>
                    </a:moveTo>
                    <a:cubicBezTo>
                      <a:pt x="174538" y="948262"/>
                      <a:pt x="215907" y="0"/>
                      <a:pt x="159828" y="136011"/>
                    </a:cubicBezTo>
                    <a:cubicBezTo>
                      <a:pt x="-1" y="124344"/>
                      <a:pt x="106262" y="806428"/>
                      <a:pt x="14747" y="1939411"/>
                    </a:cubicBezTo>
                    <a:lnTo>
                      <a:pt x="129045" y="1914011"/>
                    </a:lnTo>
                    <a:close/>
                  </a:path>
                </a:pathLst>
              </a:custGeom>
              <a:gradFill>
                <a:gsLst>
                  <a:gs pos="100000">
                    <a:srgbClr val="92D050"/>
                  </a:gs>
                  <a:gs pos="0">
                    <a:schemeClr val="accent3">
                      <a:lumMod val="50000"/>
                    </a:schemeClr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19050" h="190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33" name="Полилиния 232"/>
              <p:cNvSpPr/>
              <p:nvPr/>
            </p:nvSpPr>
            <p:spPr>
              <a:xfrm>
                <a:off x="6586553" y="4405224"/>
                <a:ext cx="721518" cy="1262161"/>
              </a:xfrm>
              <a:custGeom>
                <a:avLst/>
                <a:gdLst>
                  <a:gd name="connsiteX0" fmla="*/ 142876 w 285752"/>
                  <a:gd name="connsiteY0" fmla="*/ 214314 h 857256"/>
                  <a:gd name="connsiteX1" fmla="*/ 142876 w 285752"/>
                  <a:gd name="connsiteY1" fmla="*/ 857256 h 857256"/>
                  <a:gd name="connsiteX2" fmla="*/ 142876 w 285752"/>
                  <a:gd name="connsiteY2" fmla="*/ 214314 h 857256"/>
                  <a:gd name="connsiteX0" fmla="*/ 291705 w 583410"/>
                  <a:gd name="connsiteY0" fmla="*/ 500066 h 785842"/>
                  <a:gd name="connsiteX1" fmla="*/ 291705 w 583410"/>
                  <a:gd name="connsiteY1" fmla="*/ 785842 h 785842"/>
                  <a:gd name="connsiteX2" fmla="*/ 291705 w 583410"/>
                  <a:gd name="connsiteY2" fmla="*/ 500066 h 78584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642894 h 642942"/>
                  <a:gd name="connsiteX1" fmla="*/ 291705 w 583410"/>
                  <a:gd name="connsiteY1" fmla="*/ 642942 h 642942"/>
                  <a:gd name="connsiteX2" fmla="*/ 291705 w 583410"/>
                  <a:gd name="connsiteY2" fmla="*/ 642894 h 642942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262161"/>
                  <a:gd name="connsiteX1" fmla="*/ 291705 w 583410"/>
                  <a:gd name="connsiteY1" fmla="*/ 1262161 h 1262161"/>
                  <a:gd name="connsiteX2" fmla="*/ 291705 w 583410"/>
                  <a:gd name="connsiteY2" fmla="*/ 1119213 h 1262161"/>
                  <a:gd name="connsiteX0" fmla="*/ 291705 w 650066"/>
                  <a:gd name="connsiteY0" fmla="*/ 1119213 h 1262161"/>
                  <a:gd name="connsiteX1" fmla="*/ 291705 w 650066"/>
                  <a:gd name="connsiteY1" fmla="*/ 1262161 h 1262161"/>
                  <a:gd name="connsiteX2" fmla="*/ 291705 w 650066"/>
                  <a:gd name="connsiteY2" fmla="*/ 1119213 h 1262161"/>
                  <a:gd name="connsiteX0" fmla="*/ 363157 w 721518"/>
                  <a:gd name="connsiteY0" fmla="*/ 1119213 h 1262161"/>
                  <a:gd name="connsiteX1" fmla="*/ 363157 w 721518"/>
                  <a:gd name="connsiteY1" fmla="*/ 1262161 h 1262161"/>
                  <a:gd name="connsiteX2" fmla="*/ 363157 w 721518"/>
                  <a:gd name="connsiteY2" fmla="*/ 1119213 h 12621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1518" h="1262161">
                    <a:moveTo>
                      <a:pt x="363157" y="1119213"/>
                    </a:moveTo>
                    <a:cubicBezTo>
                      <a:pt x="341693" y="0"/>
                      <a:pt x="721518" y="766845"/>
                      <a:pt x="363157" y="1262161"/>
                    </a:cubicBezTo>
                    <a:cubicBezTo>
                      <a:pt x="0" y="781133"/>
                      <a:pt x="370250" y="19042"/>
                      <a:pt x="363157" y="1119213"/>
                    </a:cubicBezTo>
                    <a:close/>
                  </a:path>
                </a:pathLst>
              </a:custGeom>
              <a:gradFill>
                <a:gsLst>
                  <a:gs pos="100000">
                    <a:schemeClr val="bg1"/>
                  </a:gs>
                  <a:gs pos="0">
                    <a:srgbClr val="FF0000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69850" h="63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34" name="Полилиния 233"/>
              <p:cNvSpPr/>
              <p:nvPr/>
            </p:nvSpPr>
            <p:spPr>
              <a:xfrm>
                <a:off x="6663958" y="4400554"/>
                <a:ext cx="721518" cy="1262161"/>
              </a:xfrm>
              <a:custGeom>
                <a:avLst/>
                <a:gdLst>
                  <a:gd name="connsiteX0" fmla="*/ 142876 w 285752"/>
                  <a:gd name="connsiteY0" fmla="*/ 214314 h 857256"/>
                  <a:gd name="connsiteX1" fmla="*/ 142876 w 285752"/>
                  <a:gd name="connsiteY1" fmla="*/ 857256 h 857256"/>
                  <a:gd name="connsiteX2" fmla="*/ 142876 w 285752"/>
                  <a:gd name="connsiteY2" fmla="*/ 214314 h 857256"/>
                  <a:gd name="connsiteX0" fmla="*/ 291705 w 583410"/>
                  <a:gd name="connsiteY0" fmla="*/ 500066 h 785842"/>
                  <a:gd name="connsiteX1" fmla="*/ 291705 w 583410"/>
                  <a:gd name="connsiteY1" fmla="*/ 785842 h 785842"/>
                  <a:gd name="connsiteX2" fmla="*/ 291705 w 583410"/>
                  <a:gd name="connsiteY2" fmla="*/ 500066 h 78584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642894 h 642942"/>
                  <a:gd name="connsiteX1" fmla="*/ 291705 w 583410"/>
                  <a:gd name="connsiteY1" fmla="*/ 642942 h 642942"/>
                  <a:gd name="connsiteX2" fmla="*/ 291705 w 583410"/>
                  <a:gd name="connsiteY2" fmla="*/ 642894 h 642942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262161"/>
                  <a:gd name="connsiteX1" fmla="*/ 291705 w 583410"/>
                  <a:gd name="connsiteY1" fmla="*/ 1262161 h 1262161"/>
                  <a:gd name="connsiteX2" fmla="*/ 291705 w 583410"/>
                  <a:gd name="connsiteY2" fmla="*/ 1119213 h 1262161"/>
                  <a:gd name="connsiteX0" fmla="*/ 291705 w 650066"/>
                  <a:gd name="connsiteY0" fmla="*/ 1119213 h 1262161"/>
                  <a:gd name="connsiteX1" fmla="*/ 291705 w 650066"/>
                  <a:gd name="connsiteY1" fmla="*/ 1262161 h 1262161"/>
                  <a:gd name="connsiteX2" fmla="*/ 291705 w 650066"/>
                  <a:gd name="connsiteY2" fmla="*/ 1119213 h 1262161"/>
                  <a:gd name="connsiteX0" fmla="*/ 363157 w 721518"/>
                  <a:gd name="connsiteY0" fmla="*/ 1119213 h 1262161"/>
                  <a:gd name="connsiteX1" fmla="*/ 363157 w 721518"/>
                  <a:gd name="connsiteY1" fmla="*/ 1262161 h 1262161"/>
                  <a:gd name="connsiteX2" fmla="*/ 363157 w 721518"/>
                  <a:gd name="connsiteY2" fmla="*/ 1119213 h 12621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1518" h="1262161">
                    <a:moveTo>
                      <a:pt x="363157" y="1119213"/>
                    </a:moveTo>
                    <a:cubicBezTo>
                      <a:pt x="341693" y="0"/>
                      <a:pt x="721518" y="766845"/>
                      <a:pt x="363157" y="1262161"/>
                    </a:cubicBezTo>
                    <a:cubicBezTo>
                      <a:pt x="0" y="781133"/>
                      <a:pt x="370250" y="19042"/>
                      <a:pt x="363157" y="1119213"/>
                    </a:cubicBezTo>
                    <a:close/>
                  </a:path>
                </a:pathLst>
              </a:custGeom>
              <a:gradFill>
                <a:gsLst>
                  <a:gs pos="100000">
                    <a:schemeClr val="bg1"/>
                  </a:gs>
                  <a:gs pos="0">
                    <a:srgbClr val="FF0000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69850" h="63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102" name="Группа 138"/>
            <p:cNvGrpSpPr/>
            <p:nvPr/>
          </p:nvGrpSpPr>
          <p:grpSpPr>
            <a:xfrm rot="639347">
              <a:off x="6792579" y="4410377"/>
              <a:ext cx="798923" cy="2457470"/>
              <a:chOff x="6586553" y="4400554"/>
              <a:chExt cx="798923" cy="2457470"/>
            </a:xfrm>
          </p:grpSpPr>
          <p:sp>
            <p:nvSpPr>
              <p:cNvPr id="229" name="Полилиния 228"/>
              <p:cNvSpPr/>
              <p:nvPr/>
            </p:nvSpPr>
            <p:spPr>
              <a:xfrm flipH="1">
                <a:off x="6929454" y="5143512"/>
                <a:ext cx="142905" cy="1714512"/>
              </a:xfrm>
              <a:custGeom>
                <a:avLst/>
                <a:gdLst>
                  <a:gd name="connsiteX0" fmla="*/ 1016000 w 1016000"/>
                  <a:gd name="connsiteY0" fmla="*/ 1778000 h 1803400"/>
                  <a:gd name="connsiteX1" fmla="*/ 0 w 1016000"/>
                  <a:gd name="connsiteY1" fmla="*/ 0 h 1803400"/>
                  <a:gd name="connsiteX2" fmla="*/ 901700 w 1016000"/>
                  <a:gd name="connsiteY2" fmla="*/ 1803400 h 1803400"/>
                  <a:gd name="connsiteX3" fmla="*/ 1016000 w 1016000"/>
                  <a:gd name="connsiteY3" fmla="*/ 1778000 h 1803400"/>
                  <a:gd name="connsiteX0" fmla="*/ 1016000 w 1016000"/>
                  <a:gd name="connsiteY0" fmla="*/ 1914011 h 1939411"/>
                  <a:gd name="connsiteX1" fmla="*/ 0 w 1016000"/>
                  <a:gd name="connsiteY1" fmla="*/ 136011 h 1939411"/>
                  <a:gd name="connsiteX2" fmla="*/ 901700 w 1016000"/>
                  <a:gd name="connsiteY2" fmla="*/ 1939411 h 1939411"/>
                  <a:gd name="connsiteX3" fmla="*/ 1016000 w 1016000"/>
                  <a:gd name="connsiteY3" fmla="*/ 1914011 h 1939411"/>
                  <a:gd name="connsiteX0" fmla="*/ 1269483 w 1269483"/>
                  <a:gd name="connsiteY0" fmla="*/ 2019845 h 2045245"/>
                  <a:gd name="connsiteX1" fmla="*/ 253483 w 1269483"/>
                  <a:gd name="connsiteY1" fmla="*/ 241845 h 2045245"/>
                  <a:gd name="connsiteX2" fmla="*/ 1155183 w 1269483"/>
                  <a:gd name="connsiteY2" fmla="*/ 2045245 h 2045245"/>
                  <a:gd name="connsiteX3" fmla="*/ 1269483 w 1269483"/>
                  <a:gd name="connsiteY3" fmla="*/ 2019845 h 2045245"/>
                  <a:gd name="connsiteX0" fmla="*/ 1175829 w 1175829"/>
                  <a:gd name="connsiteY0" fmla="*/ 1914011 h 1939411"/>
                  <a:gd name="connsiteX1" fmla="*/ 159829 w 1175829"/>
                  <a:gd name="connsiteY1" fmla="*/ 136011 h 1939411"/>
                  <a:gd name="connsiteX2" fmla="*/ 1061529 w 1175829"/>
                  <a:gd name="connsiteY2" fmla="*/ 1939411 h 1939411"/>
                  <a:gd name="connsiteX3" fmla="*/ 1175829 w 1175829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652481 w 697974"/>
                  <a:gd name="connsiteY0" fmla="*/ 1914011 h 1939411"/>
                  <a:gd name="connsiteX1" fmla="*/ 159828 w 697974"/>
                  <a:gd name="connsiteY1" fmla="*/ 136011 h 1939411"/>
                  <a:gd name="connsiteX2" fmla="*/ 538181 w 697974"/>
                  <a:gd name="connsiteY2" fmla="*/ 1939411 h 1939411"/>
                  <a:gd name="connsiteX3" fmla="*/ 652481 w 697974"/>
                  <a:gd name="connsiteY3" fmla="*/ 1914011 h 1939411"/>
                  <a:gd name="connsiteX0" fmla="*/ 652481 w 697974"/>
                  <a:gd name="connsiteY0" fmla="*/ 1914011 h 1939411"/>
                  <a:gd name="connsiteX1" fmla="*/ 159828 w 697974"/>
                  <a:gd name="connsiteY1" fmla="*/ 136011 h 1939411"/>
                  <a:gd name="connsiteX2" fmla="*/ 363701 w 697974"/>
                  <a:gd name="connsiteY2" fmla="*/ 1939411 h 1939411"/>
                  <a:gd name="connsiteX3" fmla="*/ 652481 w 697974"/>
                  <a:gd name="connsiteY3" fmla="*/ 1914011 h 1939411"/>
                  <a:gd name="connsiteX0" fmla="*/ 477999 w 523492"/>
                  <a:gd name="connsiteY0" fmla="*/ 1914011 h 1939411"/>
                  <a:gd name="connsiteX1" fmla="*/ 159828 w 523492"/>
                  <a:gd name="connsiteY1" fmla="*/ 136011 h 1939411"/>
                  <a:gd name="connsiteX2" fmla="*/ 363701 w 523492"/>
                  <a:gd name="connsiteY2" fmla="*/ 1939411 h 1939411"/>
                  <a:gd name="connsiteX3" fmla="*/ 477999 w 523492"/>
                  <a:gd name="connsiteY3" fmla="*/ 1914011 h 1939411"/>
                  <a:gd name="connsiteX0" fmla="*/ 129045 w 215906"/>
                  <a:gd name="connsiteY0" fmla="*/ 1914011 h 1939411"/>
                  <a:gd name="connsiteX1" fmla="*/ 159828 w 215906"/>
                  <a:gd name="connsiteY1" fmla="*/ 136011 h 1939411"/>
                  <a:gd name="connsiteX2" fmla="*/ 14747 w 215906"/>
                  <a:gd name="connsiteY2" fmla="*/ 1939411 h 1939411"/>
                  <a:gd name="connsiteX3" fmla="*/ 129045 w 215906"/>
                  <a:gd name="connsiteY3" fmla="*/ 1914011 h 19394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15906" h="1939411">
                    <a:moveTo>
                      <a:pt x="129045" y="1914011"/>
                    </a:moveTo>
                    <a:cubicBezTo>
                      <a:pt x="174538" y="948262"/>
                      <a:pt x="215907" y="0"/>
                      <a:pt x="159828" y="136011"/>
                    </a:cubicBezTo>
                    <a:cubicBezTo>
                      <a:pt x="-1" y="124344"/>
                      <a:pt x="106262" y="806428"/>
                      <a:pt x="14747" y="1939411"/>
                    </a:cubicBezTo>
                    <a:lnTo>
                      <a:pt x="129045" y="1914011"/>
                    </a:lnTo>
                    <a:close/>
                  </a:path>
                </a:pathLst>
              </a:custGeom>
              <a:gradFill>
                <a:gsLst>
                  <a:gs pos="100000">
                    <a:srgbClr val="92D050"/>
                  </a:gs>
                  <a:gs pos="0">
                    <a:schemeClr val="accent3">
                      <a:lumMod val="50000"/>
                    </a:schemeClr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19050" h="190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30" name="Полилиния 229"/>
              <p:cNvSpPr/>
              <p:nvPr/>
            </p:nvSpPr>
            <p:spPr>
              <a:xfrm>
                <a:off x="6586553" y="4405224"/>
                <a:ext cx="721518" cy="1262161"/>
              </a:xfrm>
              <a:custGeom>
                <a:avLst/>
                <a:gdLst>
                  <a:gd name="connsiteX0" fmla="*/ 142876 w 285752"/>
                  <a:gd name="connsiteY0" fmla="*/ 214314 h 857256"/>
                  <a:gd name="connsiteX1" fmla="*/ 142876 w 285752"/>
                  <a:gd name="connsiteY1" fmla="*/ 857256 h 857256"/>
                  <a:gd name="connsiteX2" fmla="*/ 142876 w 285752"/>
                  <a:gd name="connsiteY2" fmla="*/ 214314 h 857256"/>
                  <a:gd name="connsiteX0" fmla="*/ 291705 w 583410"/>
                  <a:gd name="connsiteY0" fmla="*/ 500066 h 785842"/>
                  <a:gd name="connsiteX1" fmla="*/ 291705 w 583410"/>
                  <a:gd name="connsiteY1" fmla="*/ 785842 h 785842"/>
                  <a:gd name="connsiteX2" fmla="*/ 291705 w 583410"/>
                  <a:gd name="connsiteY2" fmla="*/ 500066 h 78584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642894 h 642942"/>
                  <a:gd name="connsiteX1" fmla="*/ 291705 w 583410"/>
                  <a:gd name="connsiteY1" fmla="*/ 642942 h 642942"/>
                  <a:gd name="connsiteX2" fmla="*/ 291705 w 583410"/>
                  <a:gd name="connsiteY2" fmla="*/ 642894 h 642942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262161"/>
                  <a:gd name="connsiteX1" fmla="*/ 291705 w 583410"/>
                  <a:gd name="connsiteY1" fmla="*/ 1262161 h 1262161"/>
                  <a:gd name="connsiteX2" fmla="*/ 291705 w 583410"/>
                  <a:gd name="connsiteY2" fmla="*/ 1119213 h 1262161"/>
                  <a:gd name="connsiteX0" fmla="*/ 291705 w 650066"/>
                  <a:gd name="connsiteY0" fmla="*/ 1119213 h 1262161"/>
                  <a:gd name="connsiteX1" fmla="*/ 291705 w 650066"/>
                  <a:gd name="connsiteY1" fmla="*/ 1262161 h 1262161"/>
                  <a:gd name="connsiteX2" fmla="*/ 291705 w 650066"/>
                  <a:gd name="connsiteY2" fmla="*/ 1119213 h 1262161"/>
                  <a:gd name="connsiteX0" fmla="*/ 363157 w 721518"/>
                  <a:gd name="connsiteY0" fmla="*/ 1119213 h 1262161"/>
                  <a:gd name="connsiteX1" fmla="*/ 363157 w 721518"/>
                  <a:gd name="connsiteY1" fmla="*/ 1262161 h 1262161"/>
                  <a:gd name="connsiteX2" fmla="*/ 363157 w 721518"/>
                  <a:gd name="connsiteY2" fmla="*/ 1119213 h 12621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1518" h="1262161">
                    <a:moveTo>
                      <a:pt x="363157" y="1119213"/>
                    </a:moveTo>
                    <a:cubicBezTo>
                      <a:pt x="341693" y="0"/>
                      <a:pt x="721518" y="766845"/>
                      <a:pt x="363157" y="1262161"/>
                    </a:cubicBezTo>
                    <a:cubicBezTo>
                      <a:pt x="0" y="781133"/>
                      <a:pt x="370250" y="19042"/>
                      <a:pt x="363157" y="1119213"/>
                    </a:cubicBezTo>
                    <a:close/>
                  </a:path>
                </a:pathLst>
              </a:custGeom>
              <a:gradFill>
                <a:gsLst>
                  <a:gs pos="100000">
                    <a:schemeClr val="bg1"/>
                  </a:gs>
                  <a:gs pos="0">
                    <a:srgbClr val="FF0000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69850" h="63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31" name="Полилиния 230"/>
              <p:cNvSpPr/>
              <p:nvPr/>
            </p:nvSpPr>
            <p:spPr>
              <a:xfrm>
                <a:off x="6663958" y="4400554"/>
                <a:ext cx="721518" cy="1262161"/>
              </a:xfrm>
              <a:custGeom>
                <a:avLst/>
                <a:gdLst>
                  <a:gd name="connsiteX0" fmla="*/ 142876 w 285752"/>
                  <a:gd name="connsiteY0" fmla="*/ 214314 h 857256"/>
                  <a:gd name="connsiteX1" fmla="*/ 142876 w 285752"/>
                  <a:gd name="connsiteY1" fmla="*/ 857256 h 857256"/>
                  <a:gd name="connsiteX2" fmla="*/ 142876 w 285752"/>
                  <a:gd name="connsiteY2" fmla="*/ 214314 h 857256"/>
                  <a:gd name="connsiteX0" fmla="*/ 291705 w 583410"/>
                  <a:gd name="connsiteY0" fmla="*/ 500066 h 785842"/>
                  <a:gd name="connsiteX1" fmla="*/ 291705 w 583410"/>
                  <a:gd name="connsiteY1" fmla="*/ 785842 h 785842"/>
                  <a:gd name="connsiteX2" fmla="*/ 291705 w 583410"/>
                  <a:gd name="connsiteY2" fmla="*/ 500066 h 78584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642894 h 642942"/>
                  <a:gd name="connsiteX1" fmla="*/ 291705 w 583410"/>
                  <a:gd name="connsiteY1" fmla="*/ 642942 h 642942"/>
                  <a:gd name="connsiteX2" fmla="*/ 291705 w 583410"/>
                  <a:gd name="connsiteY2" fmla="*/ 642894 h 642942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262161"/>
                  <a:gd name="connsiteX1" fmla="*/ 291705 w 583410"/>
                  <a:gd name="connsiteY1" fmla="*/ 1262161 h 1262161"/>
                  <a:gd name="connsiteX2" fmla="*/ 291705 w 583410"/>
                  <a:gd name="connsiteY2" fmla="*/ 1119213 h 1262161"/>
                  <a:gd name="connsiteX0" fmla="*/ 291705 w 650066"/>
                  <a:gd name="connsiteY0" fmla="*/ 1119213 h 1262161"/>
                  <a:gd name="connsiteX1" fmla="*/ 291705 w 650066"/>
                  <a:gd name="connsiteY1" fmla="*/ 1262161 h 1262161"/>
                  <a:gd name="connsiteX2" fmla="*/ 291705 w 650066"/>
                  <a:gd name="connsiteY2" fmla="*/ 1119213 h 1262161"/>
                  <a:gd name="connsiteX0" fmla="*/ 363157 w 721518"/>
                  <a:gd name="connsiteY0" fmla="*/ 1119213 h 1262161"/>
                  <a:gd name="connsiteX1" fmla="*/ 363157 w 721518"/>
                  <a:gd name="connsiteY1" fmla="*/ 1262161 h 1262161"/>
                  <a:gd name="connsiteX2" fmla="*/ 363157 w 721518"/>
                  <a:gd name="connsiteY2" fmla="*/ 1119213 h 12621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1518" h="1262161">
                    <a:moveTo>
                      <a:pt x="363157" y="1119213"/>
                    </a:moveTo>
                    <a:cubicBezTo>
                      <a:pt x="341693" y="0"/>
                      <a:pt x="721518" y="766845"/>
                      <a:pt x="363157" y="1262161"/>
                    </a:cubicBezTo>
                    <a:cubicBezTo>
                      <a:pt x="0" y="781133"/>
                      <a:pt x="370250" y="19042"/>
                      <a:pt x="363157" y="1119213"/>
                    </a:cubicBezTo>
                    <a:close/>
                  </a:path>
                </a:pathLst>
              </a:custGeom>
              <a:gradFill>
                <a:gsLst>
                  <a:gs pos="100000">
                    <a:schemeClr val="bg1"/>
                  </a:gs>
                  <a:gs pos="0">
                    <a:srgbClr val="FF0000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69850" h="63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grpSp>
        <p:nvGrpSpPr>
          <p:cNvPr id="103" name="Группа 234"/>
          <p:cNvGrpSpPr/>
          <p:nvPr/>
        </p:nvGrpSpPr>
        <p:grpSpPr>
          <a:xfrm rot="20416555">
            <a:off x="3927703" y="5985261"/>
            <a:ext cx="928662" cy="1000108"/>
            <a:chOff x="5898071" y="4400554"/>
            <a:chExt cx="2324143" cy="2470145"/>
          </a:xfrm>
        </p:grpSpPr>
        <p:sp>
          <p:nvSpPr>
            <p:cNvPr id="236" name="Полилиния 235"/>
            <p:cNvSpPr/>
            <p:nvPr/>
          </p:nvSpPr>
          <p:spPr>
            <a:xfrm>
              <a:off x="5898071" y="4931288"/>
              <a:ext cx="1221322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7" name="Полилиния 236"/>
            <p:cNvSpPr/>
            <p:nvPr/>
          </p:nvSpPr>
          <p:spPr>
            <a:xfrm>
              <a:off x="6357950" y="4918589"/>
              <a:ext cx="792694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8" name="Полилиния 237"/>
            <p:cNvSpPr/>
            <p:nvPr/>
          </p:nvSpPr>
          <p:spPr>
            <a:xfrm>
              <a:off x="6072198" y="4918589"/>
              <a:ext cx="1149884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9" name="Полилиния 238"/>
            <p:cNvSpPr/>
            <p:nvPr/>
          </p:nvSpPr>
          <p:spPr>
            <a:xfrm flipH="1">
              <a:off x="7000892" y="4918589"/>
              <a:ext cx="1221322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0" name="Полилиния 239"/>
            <p:cNvSpPr/>
            <p:nvPr/>
          </p:nvSpPr>
          <p:spPr>
            <a:xfrm flipH="1">
              <a:off x="7000892" y="4918589"/>
              <a:ext cx="785818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1" name="Полилиния 240"/>
            <p:cNvSpPr/>
            <p:nvPr/>
          </p:nvSpPr>
          <p:spPr>
            <a:xfrm flipH="1">
              <a:off x="6929454" y="4918589"/>
              <a:ext cx="500066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104" name="Группа 137"/>
            <p:cNvGrpSpPr/>
            <p:nvPr/>
          </p:nvGrpSpPr>
          <p:grpSpPr>
            <a:xfrm rot="21430290">
              <a:off x="6560974" y="4400554"/>
              <a:ext cx="798923" cy="2457470"/>
              <a:chOff x="6586553" y="4400554"/>
              <a:chExt cx="798923" cy="2457470"/>
            </a:xfrm>
          </p:grpSpPr>
          <p:sp>
            <p:nvSpPr>
              <p:cNvPr id="247" name="Полилиния 246"/>
              <p:cNvSpPr/>
              <p:nvPr/>
            </p:nvSpPr>
            <p:spPr>
              <a:xfrm flipH="1">
                <a:off x="6929454" y="5143512"/>
                <a:ext cx="142905" cy="1714512"/>
              </a:xfrm>
              <a:custGeom>
                <a:avLst/>
                <a:gdLst>
                  <a:gd name="connsiteX0" fmla="*/ 1016000 w 1016000"/>
                  <a:gd name="connsiteY0" fmla="*/ 1778000 h 1803400"/>
                  <a:gd name="connsiteX1" fmla="*/ 0 w 1016000"/>
                  <a:gd name="connsiteY1" fmla="*/ 0 h 1803400"/>
                  <a:gd name="connsiteX2" fmla="*/ 901700 w 1016000"/>
                  <a:gd name="connsiteY2" fmla="*/ 1803400 h 1803400"/>
                  <a:gd name="connsiteX3" fmla="*/ 1016000 w 1016000"/>
                  <a:gd name="connsiteY3" fmla="*/ 1778000 h 1803400"/>
                  <a:gd name="connsiteX0" fmla="*/ 1016000 w 1016000"/>
                  <a:gd name="connsiteY0" fmla="*/ 1914011 h 1939411"/>
                  <a:gd name="connsiteX1" fmla="*/ 0 w 1016000"/>
                  <a:gd name="connsiteY1" fmla="*/ 136011 h 1939411"/>
                  <a:gd name="connsiteX2" fmla="*/ 901700 w 1016000"/>
                  <a:gd name="connsiteY2" fmla="*/ 1939411 h 1939411"/>
                  <a:gd name="connsiteX3" fmla="*/ 1016000 w 1016000"/>
                  <a:gd name="connsiteY3" fmla="*/ 1914011 h 1939411"/>
                  <a:gd name="connsiteX0" fmla="*/ 1269483 w 1269483"/>
                  <a:gd name="connsiteY0" fmla="*/ 2019845 h 2045245"/>
                  <a:gd name="connsiteX1" fmla="*/ 253483 w 1269483"/>
                  <a:gd name="connsiteY1" fmla="*/ 241845 h 2045245"/>
                  <a:gd name="connsiteX2" fmla="*/ 1155183 w 1269483"/>
                  <a:gd name="connsiteY2" fmla="*/ 2045245 h 2045245"/>
                  <a:gd name="connsiteX3" fmla="*/ 1269483 w 1269483"/>
                  <a:gd name="connsiteY3" fmla="*/ 2019845 h 2045245"/>
                  <a:gd name="connsiteX0" fmla="*/ 1175829 w 1175829"/>
                  <a:gd name="connsiteY0" fmla="*/ 1914011 h 1939411"/>
                  <a:gd name="connsiteX1" fmla="*/ 159829 w 1175829"/>
                  <a:gd name="connsiteY1" fmla="*/ 136011 h 1939411"/>
                  <a:gd name="connsiteX2" fmla="*/ 1061529 w 1175829"/>
                  <a:gd name="connsiteY2" fmla="*/ 1939411 h 1939411"/>
                  <a:gd name="connsiteX3" fmla="*/ 1175829 w 1175829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652481 w 697974"/>
                  <a:gd name="connsiteY0" fmla="*/ 1914011 h 1939411"/>
                  <a:gd name="connsiteX1" fmla="*/ 159828 w 697974"/>
                  <a:gd name="connsiteY1" fmla="*/ 136011 h 1939411"/>
                  <a:gd name="connsiteX2" fmla="*/ 538181 w 697974"/>
                  <a:gd name="connsiteY2" fmla="*/ 1939411 h 1939411"/>
                  <a:gd name="connsiteX3" fmla="*/ 652481 w 697974"/>
                  <a:gd name="connsiteY3" fmla="*/ 1914011 h 1939411"/>
                  <a:gd name="connsiteX0" fmla="*/ 652481 w 697974"/>
                  <a:gd name="connsiteY0" fmla="*/ 1914011 h 1939411"/>
                  <a:gd name="connsiteX1" fmla="*/ 159828 w 697974"/>
                  <a:gd name="connsiteY1" fmla="*/ 136011 h 1939411"/>
                  <a:gd name="connsiteX2" fmla="*/ 363701 w 697974"/>
                  <a:gd name="connsiteY2" fmla="*/ 1939411 h 1939411"/>
                  <a:gd name="connsiteX3" fmla="*/ 652481 w 697974"/>
                  <a:gd name="connsiteY3" fmla="*/ 1914011 h 1939411"/>
                  <a:gd name="connsiteX0" fmla="*/ 477999 w 523492"/>
                  <a:gd name="connsiteY0" fmla="*/ 1914011 h 1939411"/>
                  <a:gd name="connsiteX1" fmla="*/ 159828 w 523492"/>
                  <a:gd name="connsiteY1" fmla="*/ 136011 h 1939411"/>
                  <a:gd name="connsiteX2" fmla="*/ 363701 w 523492"/>
                  <a:gd name="connsiteY2" fmla="*/ 1939411 h 1939411"/>
                  <a:gd name="connsiteX3" fmla="*/ 477999 w 523492"/>
                  <a:gd name="connsiteY3" fmla="*/ 1914011 h 1939411"/>
                  <a:gd name="connsiteX0" fmla="*/ 129045 w 215906"/>
                  <a:gd name="connsiteY0" fmla="*/ 1914011 h 1939411"/>
                  <a:gd name="connsiteX1" fmla="*/ 159828 w 215906"/>
                  <a:gd name="connsiteY1" fmla="*/ 136011 h 1939411"/>
                  <a:gd name="connsiteX2" fmla="*/ 14747 w 215906"/>
                  <a:gd name="connsiteY2" fmla="*/ 1939411 h 1939411"/>
                  <a:gd name="connsiteX3" fmla="*/ 129045 w 215906"/>
                  <a:gd name="connsiteY3" fmla="*/ 1914011 h 19394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15906" h="1939411">
                    <a:moveTo>
                      <a:pt x="129045" y="1914011"/>
                    </a:moveTo>
                    <a:cubicBezTo>
                      <a:pt x="174538" y="948262"/>
                      <a:pt x="215907" y="0"/>
                      <a:pt x="159828" y="136011"/>
                    </a:cubicBezTo>
                    <a:cubicBezTo>
                      <a:pt x="-1" y="124344"/>
                      <a:pt x="106262" y="806428"/>
                      <a:pt x="14747" y="1939411"/>
                    </a:cubicBezTo>
                    <a:lnTo>
                      <a:pt x="129045" y="1914011"/>
                    </a:lnTo>
                    <a:close/>
                  </a:path>
                </a:pathLst>
              </a:custGeom>
              <a:gradFill>
                <a:gsLst>
                  <a:gs pos="100000">
                    <a:srgbClr val="92D050"/>
                  </a:gs>
                  <a:gs pos="0">
                    <a:schemeClr val="accent3">
                      <a:lumMod val="50000"/>
                    </a:schemeClr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19050" h="190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48" name="Полилиния 247"/>
              <p:cNvSpPr/>
              <p:nvPr/>
            </p:nvSpPr>
            <p:spPr>
              <a:xfrm>
                <a:off x="6586553" y="4405224"/>
                <a:ext cx="721518" cy="1262161"/>
              </a:xfrm>
              <a:custGeom>
                <a:avLst/>
                <a:gdLst>
                  <a:gd name="connsiteX0" fmla="*/ 142876 w 285752"/>
                  <a:gd name="connsiteY0" fmla="*/ 214314 h 857256"/>
                  <a:gd name="connsiteX1" fmla="*/ 142876 w 285752"/>
                  <a:gd name="connsiteY1" fmla="*/ 857256 h 857256"/>
                  <a:gd name="connsiteX2" fmla="*/ 142876 w 285752"/>
                  <a:gd name="connsiteY2" fmla="*/ 214314 h 857256"/>
                  <a:gd name="connsiteX0" fmla="*/ 291705 w 583410"/>
                  <a:gd name="connsiteY0" fmla="*/ 500066 h 785842"/>
                  <a:gd name="connsiteX1" fmla="*/ 291705 w 583410"/>
                  <a:gd name="connsiteY1" fmla="*/ 785842 h 785842"/>
                  <a:gd name="connsiteX2" fmla="*/ 291705 w 583410"/>
                  <a:gd name="connsiteY2" fmla="*/ 500066 h 78584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642894 h 642942"/>
                  <a:gd name="connsiteX1" fmla="*/ 291705 w 583410"/>
                  <a:gd name="connsiteY1" fmla="*/ 642942 h 642942"/>
                  <a:gd name="connsiteX2" fmla="*/ 291705 w 583410"/>
                  <a:gd name="connsiteY2" fmla="*/ 642894 h 642942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262161"/>
                  <a:gd name="connsiteX1" fmla="*/ 291705 w 583410"/>
                  <a:gd name="connsiteY1" fmla="*/ 1262161 h 1262161"/>
                  <a:gd name="connsiteX2" fmla="*/ 291705 w 583410"/>
                  <a:gd name="connsiteY2" fmla="*/ 1119213 h 1262161"/>
                  <a:gd name="connsiteX0" fmla="*/ 291705 w 650066"/>
                  <a:gd name="connsiteY0" fmla="*/ 1119213 h 1262161"/>
                  <a:gd name="connsiteX1" fmla="*/ 291705 w 650066"/>
                  <a:gd name="connsiteY1" fmla="*/ 1262161 h 1262161"/>
                  <a:gd name="connsiteX2" fmla="*/ 291705 w 650066"/>
                  <a:gd name="connsiteY2" fmla="*/ 1119213 h 1262161"/>
                  <a:gd name="connsiteX0" fmla="*/ 363157 w 721518"/>
                  <a:gd name="connsiteY0" fmla="*/ 1119213 h 1262161"/>
                  <a:gd name="connsiteX1" fmla="*/ 363157 w 721518"/>
                  <a:gd name="connsiteY1" fmla="*/ 1262161 h 1262161"/>
                  <a:gd name="connsiteX2" fmla="*/ 363157 w 721518"/>
                  <a:gd name="connsiteY2" fmla="*/ 1119213 h 12621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1518" h="1262161">
                    <a:moveTo>
                      <a:pt x="363157" y="1119213"/>
                    </a:moveTo>
                    <a:cubicBezTo>
                      <a:pt x="341693" y="0"/>
                      <a:pt x="721518" y="766845"/>
                      <a:pt x="363157" y="1262161"/>
                    </a:cubicBezTo>
                    <a:cubicBezTo>
                      <a:pt x="0" y="781133"/>
                      <a:pt x="370250" y="19042"/>
                      <a:pt x="363157" y="1119213"/>
                    </a:cubicBezTo>
                    <a:close/>
                  </a:path>
                </a:pathLst>
              </a:custGeom>
              <a:gradFill>
                <a:gsLst>
                  <a:gs pos="100000">
                    <a:schemeClr val="bg1"/>
                  </a:gs>
                  <a:gs pos="0">
                    <a:srgbClr val="FF0000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69850" h="63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49" name="Полилиния 248"/>
              <p:cNvSpPr/>
              <p:nvPr/>
            </p:nvSpPr>
            <p:spPr>
              <a:xfrm>
                <a:off x="6663958" y="4400554"/>
                <a:ext cx="721518" cy="1262161"/>
              </a:xfrm>
              <a:custGeom>
                <a:avLst/>
                <a:gdLst>
                  <a:gd name="connsiteX0" fmla="*/ 142876 w 285752"/>
                  <a:gd name="connsiteY0" fmla="*/ 214314 h 857256"/>
                  <a:gd name="connsiteX1" fmla="*/ 142876 w 285752"/>
                  <a:gd name="connsiteY1" fmla="*/ 857256 h 857256"/>
                  <a:gd name="connsiteX2" fmla="*/ 142876 w 285752"/>
                  <a:gd name="connsiteY2" fmla="*/ 214314 h 857256"/>
                  <a:gd name="connsiteX0" fmla="*/ 291705 w 583410"/>
                  <a:gd name="connsiteY0" fmla="*/ 500066 h 785842"/>
                  <a:gd name="connsiteX1" fmla="*/ 291705 w 583410"/>
                  <a:gd name="connsiteY1" fmla="*/ 785842 h 785842"/>
                  <a:gd name="connsiteX2" fmla="*/ 291705 w 583410"/>
                  <a:gd name="connsiteY2" fmla="*/ 500066 h 78584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642894 h 642942"/>
                  <a:gd name="connsiteX1" fmla="*/ 291705 w 583410"/>
                  <a:gd name="connsiteY1" fmla="*/ 642942 h 642942"/>
                  <a:gd name="connsiteX2" fmla="*/ 291705 w 583410"/>
                  <a:gd name="connsiteY2" fmla="*/ 642894 h 642942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262161"/>
                  <a:gd name="connsiteX1" fmla="*/ 291705 w 583410"/>
                  <a:gd name="connsiteY1" fmla="*/ 1262161 h 1262161"/>
                  <a:gd name="connsiteX2" fmla="*/ 291705 w 583410"/>
                  <a:gd name="connsiteY2" fmla="*/ 1119213 h 1262161"/>
                  <a:gd name="connsiteX0" fmla="*/ 291705 w 650066"/>
                  <a:gd name="connsiteY0" fmla="*/ 1119213 h 1262161"/>
                  <a:gd name="connsiteX1" fmla="*/ 291705 w 650066"/>
                  <a:gd name="connsiteY1" fmla="*/ 1262161 h 1262161"/>
                  <a:gd name="connsiteX2" fmla="*/ 291705 w 650066"/>
                  <a:gd name="connsiteY2" fmla="*/ 1119213 h 1262161"/>
                  <a:gd name="connsiteX0" fmla="*/ 363157 w 721518"/>
                  <a:gd name="connsiteY0" fmla="*/ 1119213 h 1262161"/>
                  <a:gd name="connsiteX1" fmla="*/ 363157 w 721518"/>
                  <a:gd name="connsiteY1" fmla="*/ 1262161 h 1262161"/>
                  <a:gd name="connsiteX2" fmla="*/ 363157 w 721518"/>
                  <a:gd name="connsiteY2" fmla="*/ 1119213 h 12621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1518" h="1262161">
                    <a:moveTo>
                      <a:pt x="363157" y="1119213"/>
                    </a:moveTo>
                    <a:cubicBezTo>
                      <a:pt x="341693" y="0"/>
                      <a:pt x="721518" y="766845"/>
                      <a:pt x="363157" y="1262161"/>
                    </a:cubicBezTo>
                    <a:cubicBezTo>
                      <a:pt x="0" y="781133"/>
                      <a:pt x="370250" y="19042"/>
                      <a:pt x="363157" y="1119213"/>
                    </a:cubicBezTo>
                    <a:close/>
                  </a:path>
                </a:pathLst>
              </a:custGeom>
              <a:gradFill>
                <a:gsLst>
                  <a:gs pos="100000">
                    <a:schemeClr val="bg1"/>
                  </a:gs>
                  <a:gs pos="0">
                    <a:srgbClr val="FF0000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69850" h="63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grpSp>
        <p:nvGrpSpPr>
          <p:cNvPr id="105" name="Группа 188"/>
          <p:cNvGrpSpPr/>
          <p:nvPr/>
        </p:nvGrpSpPr>
        <p:grpSpPr>
          <a:xfrm rot="709197">
            <a:off x="4239936" y="5884284"/>
            <a:ext cx="1292760" cy="1083291"/>
            <a:chOff x="5898071" y="4410280"/>
            <a:chExt cx="2324143" cy="2467972"/>
          </a:xfrm>
        </p:grpSpPr>
        <p:sp>
          <p:nvSpPr>
            <p:cNvPr id="190" name="Полилиния 189"/>
            <p:cNvSpPr/>
            <p:nvPr/>
          </p:nvSpPr>
          <p:spPr>
            <a:xfrm>
              <a:off x="5898071" y="4931288"/>
              <a:ext cx="1221322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1" name="Полилиния 190"/>
            <p:cNvSpPr/>
            <p:nvPr/>
          </p:nvSpPr>
          <p:spPr>
            <a:xfrm>
              <a:off x="6357950" y="4918589"/>
              <a:ext cx="792694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2" name="Полилиния 191"/>
            <p:cNvSpPr/>
            <p:nvPr/>
          </p:nvSpPr>
          <p:spPr>
            <a:xfrm>
              <a:off x="6072198" y="4918589"/>
              <a:ext cx="1149884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3" name="Полилиния 192"/>
            <p:cNvSpPr/>
            <p:nvPr/>
          </p:nvSpPr>
          <p:spPr>
            <a:xfrm flipH="1">
              <a:off x="7000892" y="4918589"/>
              <a:ext cx="1221322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4" name="Полилиния 193"/>
            <p:cNvSpPr/>
            <p:nvPr/>
          </p:nvSpPr>
          <p:spPr>
            <a:xfrm flipH="1">
              <a:off x="7000892" y="4918589"/>
              <a:ext cx="785818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5" name="Полилиния 194"/>
            <p:cNvSpPr/>
            <p:nvPr/>
          </p:nvSpPr>
          <p:spPr>
            <a:xfrm flipH="1">
              <a:off x="6929454" y="4918589"/>
              <a:ext cx="500066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106" name="Группа 138"/>
            <p:cNvGrpSpPr/>
            <p:nvPr/>
          </p:nvGrpSpPr>
          <p:grpSpPr>
            <a:xfrm rot="639347">
              <a:off x="6791608" y="4410280"/>
              <a:ext cx="798923" cy="2467972"/>
              <a:chOff x="6586553" y="4400554"/>
              <a:chExt cx="798923" cy="2467972"/>
            </a:xfrm>
          </p:grpSpPr>
          <p:sp>
            <p:nvSpPr>
              <p:cNvPr id="198" name="Полилиния 197"/>
              <p:cNvSpPr/>
              <p:nvPr/>
            </p:nvSpPr>
            <p:spPr>
              <a:xfrm flipH="1">
                <a:off x="6910157" y="5154015"/>
                <a:ext cx="142905" cy="1714511"/>
              </a:xfrm>
              <a:custGeom>
                <a:avLst/>
                <a:gdLst>
                  <a:gd name="connsiteX0" fmla="*/ 1016000 w 1016000"/>
                  <a:gd name="connsiteY0" fmla="*/ 1778000 h 1803400"/>
                  <a:gd name="connsiteX1" fmla="*/ 0 w 1016000"/>
                  <a:gd name="connsiteY1" fmla="*/ 0 h 1803400"/>
                  <a:gd name="connsiteX2" fmla="*/ 901700 w 1016000"/>
                  <a:gd name="connsiteY2" fmla="*/ 1803400 h 1803400"/>
                  <a:gd name="connsiteX3" fmla="*/ 1016000 w 1016000"/>
                  <a:gd name="connsiteY3" fmla="*/ 1778000 h 1803400"/>
                  <a:gd name="connsiteX0" fmla="*/ 1016000 w 1016000"/>
                  <a:gd name="connsiteY0" fmla="*/ 1914011 h 1939411"/>
                  <a:gd name="connsiteX1" fmla="*/ 0 w 1016000"/>
                  <a:gd name="connsiteY1" fmla="*/ 136011 h 1939411"/>
                  <a:gd name="connsiteX2" fmla="*/ 901700 w 1016000"/>
                  <a:gd name="connsiteY2" fmla="*/ 1939411 h 1939411"/>
                  <a:gd name="connsiteX3" fmla="*/ 1016000 w 1016000"/>
                  <a:gd name="connsiteY3" fmla="*/ 1914011 h 1939411"/>
                  <a:gd name="connsiteX0" fmla="*/ 1269483 w 1269483"/>
                  <a:gd name="connsiteY0" fmla="*/ 2019845 h 2045245"/>
                  <a:gd name="connsiteX1" fmla="*/ 253483 w 1269483"/>
                  <a:gd name="connsiteY1" fmla="*/ 241845 h 2045245"/>
                  <a:gd name="connsiteX2" fmla="*/ 1155183 w 1269483"/>
                  <a:gd name="connsiteY2" fmla="*/ 2045245 h 2045245"/>
                  <a:gd name="connsiteX3" fmla="*/ 1269483 w 1269483"/>
                  <a:gd name="connsiteY3" fmla="*/ 2019845 h 2045245"/>
                  <a:gd name="connsiteX0" fmla="*/ 1175829 w 1175829"/>
                  <a:gd name="connsiteY0" fmla="*/ 1914011 h 1939411"/>
                  <a:gd name="connsiteX1" fmla="*/ 159829 w 1175829"/>
                  <a:gd name="connsiteY1" fmla="*/ 136011 h 1939411"/>
                  <a:gd name="connsiteX2" fmla="*/ 1061529 w 1175829"/>
                  <a:gd name="connsiteY2" fmla="*/ 1939411 h 1939411"/>
                  <a:gd name="connsiteX3" fmla="*/ 1175829 w 1175829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652481 w 697974"/>
                  <a:gd name="connsiteY0" fmla="*/ 1914011 h 1939411"/>
                  <a:gd name="connsiteX1" fmla="*/ 159828 w 697974"/>
                  <a:gd name="connsiteY1" fmla="*/ 136011 h 1939411"/>
                  <a:gd name="connsiteX2" fmla="*/ 538181 w 697974"/>
                  <a:gd name="connsiteY2" fmla="*/ 1939411 h 1939411"/>
                  <a:gd name="connsiteX3" fmla="*/ 652481 w 697974"/>
                  <a:gd name="connsiteY3" fmla="*/ 1914011 h 1939411"/>
                  <a:gd name="connsiteX0" fmla="*/ 652481 w 697974"/>
                  <a:gd name="connsiteY0" fmla="*/ 1914011 h 1939411"/>
                  <a:gd name="connsiteX1" fmla="*/ 159828 w 697974"/>
                  <a:gd name="connsiteY1" fmla="*/ 136011 h 1939411"/>
                  <a:gd name="connsiteX2" fmla="*/ 363701 w 697974"/>
                  <a:gd name="connsiteY2" fmla="*/ 1939411 h 1939411"/>
                  <a:gd name="connsiteX3" fmla="*/ 652481 w 697974"/>
                  <a:gd name="connsiteY3" fmla="*/ 1914011 h 1939411"/>
                  <a:gd name="connsiteX0" fmla="*/ 477999 w 523492"/>
                  <a:gd name="connsiteY0" fmla="*/ 1914011 h 1939411"/>
                  <a:gd name="connsiteX1" fmla="*/ 159828 w 523492"/>
                  <a:gd name="connsiteY1" fmla="*/ 136011 h 1939411"/>
                  <a:gd name="connsiteX2" fmla="*/ 363701 w 523492"/>
                  <a:gd name="connsiteY2" fmla="*/ 1939411 h 1939411"/>
                  <a:gd name="connsiteX3" fmla="*/ 477999 w 523492"/>
                  <a:gd name="connsiteY3" fmla="*/ 1914011 h 1939411"/>
                  <a:gd name="connsiteX0" fmla="*/ 129045 w 215906"/>
                  <a:gd name="connsiteY0" fmla="*/ 1914011 h 1939411"/>
                  <a:gd name="connsiteX1" fmla="*/ 159828 w 215906"/>
                  <a:gd name="connsiteY1" fmla="*/ 136011 h 1939411"/>
                  <a:gd name="connsiteX2" fmla="*/ 14747 w 215906"/>
                  <a:gd name="connsiteY2" fmla="*/ 1939411 h 1939411"/>
                  <a:gd name="connsiteX3" fmla="*/ 129045 w 215906"/>
                  <a:gd name="connsiteY3" fmla="*/ 1914011 h 19394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15906" h="1939411">
                    <a:moveTo>
                      <a:pt x="129045" y="1914011"/>
                    </a:moveTo>
                    <a:cubicBezTo>
                      <a:pt x="174538" y="948262"/>
                      <a:pt x="215907" y="0"/>
                      <a:pt x="159828" y="136011"/>
                    </a:cubicBezTo>
                    <a:cubicBezTo>
                      <a:pt x="-1" y="124344"/>
                      <a:pt x="106262" y="806428"/>
                      <a:pt x="14747" y="1939411"/>
                    </a:cubicBezTo>
                    <a:lnTo>
                      <a:pt x="129045" y="1914011"/>
                    </a:lnTo>
                    <a:close/>
                  </a:path>
                </a:pathLst>
              </a:custGeom>
              <a:gradFill>
                <a:gsLst>
                  <a:gs pos="100000">
                    <a:srgbClr val="92D050"/>
                  </a:gs>
                  <a:gs pos="0">
                    <a:schemeClr val="accent3">
                      <a:lumMod val="50000"/>
                    </a:schemeClr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19050" h="190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99" name="Полилиния 198"/>
              <p:cNvSpPr/>
              <p:nvPr/>
            </p:nvSpPr>
            <p:spPr>
              <a:xfrm>
                <a:off x="6586553" y="4405224"/>
                <a:ext cx="721518" cy="1262161"/>
              </a:xfrm>
              <a:custGeom>
                <a:avLst/>
                <a:gdLst>
                  <a:gd name="connsiteX0" fmla="*/ 142876 w 285752"/>
                  <a:gd name="connsiteY0" fmla="*/ 214314 h 857256"/>
                  <a:gd name="connsiteX1" fmla="*/ 142876 w 285752"/>
                  <a:gd name="connsiteY1" fmla="*/ 857256 h 857256"/>
                  <a:gd name="connsiteX2" fmla="*/ 142876 w 285752"/>
                  <a:gd name="connsiteY2" fmla="*/ 214314 h 857256"/>
                  <a:gd name="connsiteX0" fmla="*/ 291705 w 583410"/>
                  <a:gd name="connsiteY0" fmla="*/ 500066 h 785842"/>
                  <a:gd name="connsiteX1" fmla="*/ 291705 w 583410"/>
                  <a:gd name="connsiteY1" fmla="*/ 785842 h 785842"/>
                  <a:gd name="connsiteX2" fmla="*/ 291705 w 583410"/>
                  <a:gd name="connsiteY2" fmla="*/ 500066 h 78584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642894 h 642942"/>
                  <a:gd name="connsiteX1" fmla="*/ 291705 w 583410"/>
                  <a:gd name="connsiteY1" fmla="*/ 642942 h 642942"/>
                  <a:gd name="connsiteX2" fmla="*/ 291705 w 583410"/>
                  <a:gd name="connsiteY2" fmla="*/ 642894 h 642942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262161"/>
                  <a:gd name="connsiteX1" fmla="*/ 291705 w 583410"/>
                  <a:gd name="connsiteY1" fmla="*/ 1262161 h 1262161"/>
                  <a:gd name="connsiteX2" fmla="*/ 291705 w 583410"/>
                  <a:gd name="connsiteY2" fmla="*/ 1119213 h 1262161"/>
                  <a:gd name="connsiteX0" fmla="*/ 291705 w 650066"/>
                  <a:gd name="connsiteY0" fmla="*/ 1119213 h 1262161"/>
                  <a:gd name="connsiteX1" fmla="*/ 291705 w 650066"/>
                  <a:gd name="connsiteY1" fmla="*/ 1262161 h 1262161"/>
                  <a:gd name="connsiteX2" fmla="*/ 291705 w 650066"/>
                  <a:gd name="connsiteY2" fmla="*/ 1119213 h 1262161"/>
                  <a:gd name="connsiteX0" fmla="*/ 363157 w 721518"/>
                  <a:gd name="connsiteY0" fmla="*/ 1119213 h 1262161"/>
                  <a:gd name="connsiteX1" fmla="*/ 363157 w 721518"/>
                  <a:gd name="connsiteY1" fmla="*/ 1262161 h 1262161"/>
                  <a:gd name="connsiteX2" fmla="*/ 363157 w 721518"/>
                  <a:gd name="connsiteY2" fmla="*/ 1119213 h 12621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1518" h="1262161">
                    <a:moveTo>
                      <a:pt x="363157" y="1119213"/>
                    </a:moveTo>
                    <a:cubicBezTo>
                      <a:pt x="341693" y="0"/>
                      <a:pt x="721518" y="766845"/>
                      <a:pt x="363157" y="1262161"/>
                    </a:cubicBezTo>
                    <a:cubicBezTo>
                      <a:pt x="0" y="781133"/>
                      <a:pt x="370250" y="19042"/>
                      <a:pt x="363157" y="1119213"/>
                    </a:cubicBezTo>
                    <a:close/>
                  </a:path>
                </a:pathLst>
              </a:custGeom>
              <a:gradFill>
                <a:gsLst>
                  <a:gs pos="100000">
                    <a:schemeClr val="bg1"/>
                  </a:gs>
                  <a:gs pos="0">
                    <a:srgbClr val="FF0000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69850" h="63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00" name="Полилиния 199"/>
              <p:cNvSpPr/>
              <p:nvPr/>
            </p:nvSpPr>
            <p:spPr>
              <a:xfrm>
                <a:off x="6663958" y="4400554"/>
                <a:ext cx="721518" cy="1262161"/>
              </a:xfrm>
              <a:custGeom>
                <a:avLst/>
                <a:gdLst>
                  <a:gd name="connsiteX0" fmla="*/ 142876 w 285752"/>
                  <a:gd name="connsiteY0" fmla="*/ 214314 h 857256"/>
                  <a:gd name="connsiteX1" fmla="*/ 142876 w 285752"/>
                  <a:gd name="connsiteY1" fmla="*/ 857256 h 857256"/>
                  <a:gd name="connsiteX2" fmla="*/ 142876 w 285752"/>
                  <a:gd name="connsiteY2" fmla="*/ 214314 h 857256"/>
                  <a:gd name="connsiteX0" fmla="*/ 291705 w 583410"/>
                  <a:gd name="connsiteY0" fmla="*/ 500066 h 785842"/>
                  <a:gd name="connsiteX1" fmla="*/ 291705 w 583410"/>
                  <a:gd name="connsiteY1" fmla="*/ 785842 h 785842"/>
                  <a:gd name="connsiteX2" fmla="*/ 291705 w 583410"/>
                  <a:gd name="connsiteY2" fmla="*/ 500066 h 78584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642894 h 642942"/>
                  <a:gd name="connsiteX1" fmla="*/ 291705 w 583410"/>
                  <a:gd name="connsiteY1" fmla="*/ 642942 h 642942"/>
                  <a:gd name="connsiteX2" fmla="*/ 291705 w 583410"/>
                  <a:gd name="connsiteY2" fmla="*/ 642894 h 642942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262161"/>
                  <a:gd name="connsiteX1" fmla="*/ 291705 w 583410"/>
                  <a:gd name="connsiteY1" fmla="*/ 1262161 h 1262161"/>
                  <a:gd name="connsiteX2" fmla="*/ 291705 w 583410"/>
                  <a:gd name="connsiteY2" fmla="*/ 1119213 h 1262161"/>
                  <a:gd name="connsiteX0" fmla="*/ 291705 w 650066"/>
                  <a:gd name="connsiteY0" fmla="*/ 1119213 h 1262161"/>
                  <a:gd name="connsiteX1" fmla="*/ 291705 w 650066"/>
                  <a:gd name="connsiteY1" fmla="*/ 1262161 h 1262161"/>
                  <a:gd name="connsiteX2" fmla="*/ 291705 w 650066"/>
                  <a:gd name="connsiteY2" fmla="*/ 1119213 h 1262161"/>
                  <a:gd name="connsiteX0" fmla="*/ 363157 w 721518"/>
                  <a:gd name="connsiteY0" fmla="*/ 1119213 h 1262161"/>
                  <a:gd name="connsiteX1" fmla="*/ 363157 w 721518"/>
                  <a:gd name="connsiteY1" fmla="*/ 1262161 h 1262161"/>
                  <a:gd name="connsiteX2" fmla="*/ 363157 w 721518"/>
                  <a:gd name="connsiteY2" fmla="*/ 1119213 h 12621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1518" h="1262161">
                    <a:moveTo>
                      <a:pt x="363157" y="1119213"/>
                    </a:moveTo>
                    <a:cubicBezTo>
                      <a:pt x="341693" y="0"/>
                      <a:pt x="721518" y="766845"/>
                      <a:pt x="363157" y="1262161"/>
                    </a:cubicBezTo>
                    <a:cubicBezTo>
                      <a:pt x="0" y="781133"/>
                      <a:pt x="370250" y="19042"/>
                      <a:pt x="363157" y="1119213"/>
                    </a:cubicBezTo>
                    <a:close/>
                  </a:path>
                </a:pathLst>
              </a:custGeom>
              <a:gradFill>
                <a:gsLst>
                  <a:gs pos="100000">
                    <a:schemeClr val="bg1"/>
                  </a:gs>
                  <a:gs pos="0">
                    <a:srgbClr val="FF0000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69850" h="63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grpSp>
        <p:nvGrpSpPr>
          <p:cNvPr id="110" name="Группа 249"/>
          <p:cNvGrpSpPr/>
          <p:nvPr/>
        </p:nvGrpSpPr>
        <p:grpSpPr>
          <a:xfrm rot="20571690">
            <a:off x="3127103" y="5901080"/>
            <a:ext cx="928662" cy="1000108"/>
            <a:chOff x="5898071" y="4400554"/>
            <a:chExt cx="2324143" cy="2470145"/>
          </a:xfrm>
        </p:grpSpPr>
        <p:sp>
          <p:nvSpPr>
            <p:cNvPr id="251" name="Полилиния 250"/>
            <p:cNvSpPr/>
            <p:nvPr/>
          </p:nvSpPr>
          <p:spPr>
            <a:xfrm>
              <a:off x="5898071" y="4931288"/>
              <a:ext cx="1221322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2" name="Полилиния 251"/>
            <p:cNvSpPr/>
            <p:nvPr/>
          </p:nvSpPr>
          <p:spPr>
            <a:xfrm>
              <a:off x="6357950" y="4918589"/>
              <a:ext cx="792694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3" name="Полилиния 252"/>
            <p:cNvSpPr/>
            <p:nvPr/>
          </p:nvSpPr>
          <p:spPr>
            <a:xfrm>
              <a:off x="6072198" y="4918589"/>
              <a:ext cx="1149884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4" name="Полилиния 253"/>
            <p:cNvSpPr/>
            <p:nvPr/>
          </p:nvSpPr>
          <p:spPr>
            <a:xfrm flipH="1">
              <a:off x="7000892" y="4918589"/>
              <a:ext cx="1221322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5" name="Полилиния 254"/>
            <p:cNvSpPr/>
            <p:nvPr/>
          </p:nvSpPr>
          <p:spPr>
            <a:xfrm flipH="1">
              <a:off x="7000892" y="4918589"/>
              <a:ext cx="785818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6" name="Полилиния 255"/>
            <p:cNvSpPr/>
            <p:nvPr/>
          </p:nvSpPr>
          <p:spPr>
            <a:xfrm flipH="1">
              <a:off x="6929454" y="4918589"/>
              <a:ext cx="500066" cy="1939411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111" name="Группа 137"/>
            <p:cNvGrpSpPr/>
            <p:nvPr/>
          </p:nvGrpSpPr>
          <p:grpSpPr>
            <a:xfrm rot="21430290">
              <a:off x="6560974" y="4400554"/>
              <a:ext cx="798923" cy="2457470"/>
              <a:chOff x="6586553" y="4400554"/>
              <a:chExt cx="798923" cy="2457470"/>
            </a:xfrm>
          </p:grpSpPr>
          <p:sp>
            <p:nvSpPr>
              <p:cNvPr id="262" name="Полилиния 261"/>
              <p:cNvSpPr/>
              <p:nvPr/>
            </p:nvSpPr>
            <p:spPr>
              <a:xfrm flipH="1">
                <a:off x="6929454" y="5143512"/>
                <a:ext cx="142905" cy="1714512"/>
              </a:xfrm>
              <a:custGeom>
                <a:avLst/>
                <a:gdLst>
                  <a:gd name="connsiteX0" fmla="*/ 1016000 w 1016000"/>
                  <a:gd name="connsiteY0" fmla="*/ 1778000 h 1803400"/>
                  <a:gd name="connsiteX1" fmla="*/ 0 w 1016000"/>
                  <a:gd name="connsiteY1" fmla="*/ 0 h 1803400"/>
                  <a:gd name="connsiteX2" fmla="*/ 901700 w 1016000"/>
                  <a:gd name="connsiteY2" fmla="*/ 1803400 h 1803400"/>
                  <a:gd name="connsiteX3" fmla="*/ 1016000 w 1016000"/>
                  <a:gd name="connsiteY3" fmla="*/ 1778000 h 1803400"/>
                  <a:gd name="connsiteX0" fmla="*/ 1016000 w 1016000"/>
                  <a:gd name="connsiteY0" fmla="*/ 1914011 h 1939411"/>
                  <a:gd name="connsiteX1" fmla="*/ 0 w 1016000"/>
                  <a:gd name="connsiteY1" fmla="*/ 136011 h 1939411"/>
                  <a:gd name="connsiteX2" fmla="*/ 901700 w 1016000"/>
                  <a:gd name="connsiteY2" fmla="*/ 1939411 h 1939411"/>
                  <a:gd name="connsiteX3" fmla="*/ 1016000 w 1016000"/>
                  <a:gd name="connsiteY3" fmla="*/ 1914011 h 1939411"/>
                  <a:gd name="connsiteX0" fmla="*/ 1269483 w 1269483"/>
                  <a:gd name="connsiteY0" fmla="*/ 2019845 h 2045245"/>
                  <a:gd name="connsiteX1" fmla="*/ 253483 w 1269483"/>
                  <a:gd name="connsiteY1" fmla="*/ 241845 h 2045245"/>
                  <a:gd name="connsiteX2" fmla="*/ 1155183 w 1269483"/>
                  <a:gd name="connsiteY2" fmla="*/ 2045245 h 2045245"/>
                  <a:gd name="connsiteX3" fmla="*/ 1269483 w 1269483"/>
                  <a:gd name="connsiteY3" fmla="*/ 2019845 h 2045245"/>
                  <a:gd name="connsiteX0" fmla="*/ 1175829 w 1175829"/>
                  <a:gd name="connsiteY0" fmla="*/ 1914011 h 1939411"/>
                  <a:gd name="connsiteX1" fmla="*/ 159829 w 1175829"/>
                  <a:gd name="connsiteY1" fmla="*/ 136011 h 1939411"/>
                  <a:gd name="connsiteX2" fmla="*/ 1061529 w 1175829"/>
                  <a:gd name="connsiteY2" fmla="*/ 1939411 h 1939411"/>
                  <a:gd name="connsiteX3" fmla="*/ 1175829 w 1175829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1175829 w 1221322"/>
                  <a:gd name="connsiteY0" fmla="*/ 1914011 h 1939411"/>
                  <a:gd name="connsiteX1" fmla="*/ 159829 w 1221322"/>
                  <a:gd name="connsiteY1" fmla="*/ 136011 h 1939411"/>
                  <a:gd name="connsiteX2" fmla="*/ 1061529 w 1221322"/>
                  <a:gd name="connsiteY2" fmla="*/ 1939411 h 1939411"/>
                  <a:gd name="connsiteX3" fmla="*/ 1175829 w 1221322"/>
                  <a:gd name="connsiteY3" fmla="*/ 1914011 h 1939411"/>
                  <a:gd name="connsiteX0" fmla="*/ 652481 w 697974"/>
                  <a:gd name="connsiteY0" fmla="*/ 1914011 h 1939411"/>
                  <a:gd name="connsiteX1" fmla="*/ 159828 w 697974"/>
                  <a:gd name="connsiteY1" fmla="*/ 136011 h 1939411"/>
                  <a:gd name="connsiteX2" fmla="*/ 538181 w 697974"/>
                  <a:gd name="connsiteY2" fmla="*/ 1939411 h 1939411"/>
                  <a:gd name="connsiteX3" fmla="*/ 652481 w 697974"/>
                  <a:gd name="connsiteY3" fmla="*/ 1914011 h 1939411"/>
                  <a:gd name="connsiteX0" fmla="*/ 652481 w 697974"/>
                  <a:gd name="connsiteY0" fmla="*/ 1914011 h 1939411"/>
                  <a:gd name="connsiteX1" fmla="*/ 159828 w 697974"/>
                  <a:gd name="connsiteY1" fmla="*/ 136011 h 1939411"/>
                  <a:gd name="connsiteX2" fmla="*/ 363701 w 697974"/>
                  <a:gd name="connsiteY2" fmla="*/ 1939411 h 1939411"/>
                  <a:gd name="connsiteX3" fmla="*/ 652481 w 697974"/>
                  <a:gd name="connsiteY3" fmla="*/ 1914011 h 1939411"/>
                  <a:gd name="connsiteX0" fmla="*/ 477999 w 523492"/>
                  <a:gd name="connsiteY0" fmla="*/ 1914011 h 1939411"/>
                  <a:gd name="connsiteX1" fmla="*/ 159828 w 523492"/>
                  <a:gd name="connsiteY1" fmla="*/ 136011 h 1939411"/>
                  <a:gd name="connsiteX2" fmla="*/ 363701 w 523492"/>
                  <a:gd name="connsiteY2" fmla="*/ 1939411 h 1939411"/>
                  <a:gd name="connsiteX3" fmla="*/ 477999 w 523492"/>
                  <a:gd name="connsiteY3" fmla="*/ 1914011 h 1939411"/>
                  <a:gd name="connsiteX0" fmla="*/ 129045 w 215906"/>
                  <a:gd name="connsiteY0" fmla="*/ 1914011 h 1939411"/>
                  <a:gd name="connsiteX1" fmla="*/ 159828 w 215906"/>
                  <a:gd name="connsiteY1" fmla="*/ 136011 h 1939411"/>
                  <a:gd name="connsiteX2" fmla="*/ 14747 w 215906"/>
                  <a:gd name="connsiteY2" fmla="*/ 1939411 h 1939411"/>
                  <a:gd name="connsiteX3" fmla="*/ 129045 w 215906"/>
                  <a:gd name="connsiteY3" fmla="*/ 1914011 h 19394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15906" h="1939411">
                    <a:moveTo>
                      <a:pt x="129045" y="1914011"/>
                    </a:moveTo>
                    <a:cubicBezTo>
                      <a:pt x="174538" y="948262"/>
                      <a:pt x="215907" y="0"/>
                      <a:pt x="159828" y="136011"/>
                    </a:cubicBezTo>
                    <a:cubicBezTo>
                      <a:pt x="-1" y="124344"/>
                      <a:pt x="106262" y="806428"/>
                      <a:pt x="14747" y="1939411"/>
                    </a:cubicBezTo>
                    <a:lnTo>
                      <a:pt x="129045" y="1914011"/>
                    </a:lnTo>
                    <a:close/>
                  </a:path>
                </a:pathLst>
              </a:custGeom>
              <a:gradFill>
                <a:gsLst>
                  <a:gs pos="100000">
                    <a:srgbClr val="92D050"/>
                  </a:gs>
                  <a:gs pos="0">
                    <a:schemeClr val="accent3">
                      <a:lumMod val="50000"/>
                    </a:schemeClr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19050" h="190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63" name="Полилиния 262"/>
              <p:cNvSpPr/>
              <p:nvPr/>
            </p:nvSpPr>
            <p:spPr>
              <a:xfrm>
                <a:off x="6586553" y="4405224"/>
                <a:ext cx="721518" cy="1262161"/>
              </a:xfrm>
              <a:custGeom>
                <a:avLst/>
                <a:gdLst>
                  <a:gd name="connsiteX0" fmla="*/ 142876 w 285752"/>
                  <a:gd name="connsiteY0" fmla="*/ 214314 h 857256"/>
                  <a:gd name="connsiteX1" fmla="*/ 142876 w 285752"/>
                  <a:gd name="connsiteY1" fmla="*/ 857256 h 857256"/>
                  <a:gd name="connsiteX2" fmla="*/ 142876 w 285752"/>
                  <a:gd name="connsiteY2" fmla="*/ 214314 h 857256"/>
                  <a:gd name="connsiteX0" fmla="*/ 291705 w 583410"/>
                  <a:gd name="connsiteY0" fmla="*/ 500066 h 785842"/>
                  <a:gd name="connsiteX1" fmla="*/ 291705 w 583410"/>
                  <a:gd name="connsiteY1" fmla="*/ 785842 h 785842"/>
                  <a:gd name="connsiteX2" fmla="*/ 291705 w 583410"/>
                  <a:gd name="connsiteY2" fmla="*/ 500066 h 78584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642894 h 642942"/>
                  <a:gd name="connsiteX1" fmla="*/ 291705 w 583410"/>
                  <a:gd name="connsiteY1" fmla="*/ 642942 h 642942"/>
                  <a:gd name="connsiteX2" fmla="*/ 291705 w 583410"/>
                  <a:gd name="connsiteY2" fmla="*/ 642894 h 642942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262161"/>
                  <a:gd name="connsiteX1" fmla="*/ 291705 w 583410"/>
                  <a:gd name="connsiteY1" fmla="*/ 1262161 h 1262161"/>
                  <a:gd name="connsiteX2" fmla="*/ 291705 w 583410"/>
                  <a:gd name="connsiteY2" fmla="*/ 1119213 h 1262161"/>
                  <a:gd name="connsiteX0" fmla="*/ 291705 w 650066"/>
                  <a:gd name="connsiteY0" fmla="*/ 1119213 h 1262161"/>
                  <a:gd name="connsiteX1" fmla="*/ 291705 w 650066"/>
                  <a:gd name="connsiteY1" fmla="*/ 1262161 h 1262161"/>
                  <a:gd name="connsiteX2" fmla="*/ 291705 w 650066"/>
                  <a:gd name="connsiteY2" fmla="*/ 1119213 h 1262161"/>
                  <a:gd name="connsiteX0" fmla="*/ 363157 w 721518"/>
                  <a:gd name="connsiteY0" fmla="*/ 1119213 h 1262161"/>
                  <a:gd name="connsiteX1" fmla="*/ 363157 w 721518"/>
                  <a:gd name="connsiteY1" fmla="*/ 1262161 h 1262161"/>
                  <a:gd name="connsiteX2" fmla="*/ 363157 w 721518"/>
                  <a:gd name="connsiteY2" fmla="*/ 1119213 h 12621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1518" h="1262161">
                    <a:moveTo>
                      <a:pt x="363157" y="1119213"/>
                    </a:moveTo>
                    <a:cubicBezTo>
                      <a:pt x="341693" y="0"/>
                      <a:pt x="721518" y="766845"/>
                      <a:pt x="363157" y="1262161"/>
                    </a:cubicBezTo>
                    <a:cubicBezTo>
                      <a:pt x="0" y="781133"/>
                      <a:pt x="370250" y="19042"/>
                      <a:pt x="363157" y="1119213"/>
                    </a:cubicBezTo>
                    <a:close/>
                  </a:path>
                </a:pathLst>
              </a:custGeom>
              <a:gradFill>
                <a:gsLst>
                  <a:gs pos="100000">
                    <a:schemeClr val="bg1"/>
                  </a:gs>
                  <a:gs pos="0">
                    <a:srgbClr val="FF0000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69850" h="63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64" name="Полилиния 263"/>
              <p:cNvSpPr/>
              <p:nvPr/>
            </p:nvSpPr>
            <p:spPr>
              <a:xfrm>
                <a:off x="6663958" y="4400554"/>
                <a:ext cx="721518" cy="1262161"/>
              </a:xfrm>
              <a:custGeom>
                <a:avLst/>
                <a:gdLst>
                  <a:gd name="connsiteX0" fmla="*/ 142876 w 285752"/>
                  <a:gd name="connsiteY0" fmla="*/ 214314 h 857256"/>
                  <a:gd name="connsiteX1" fmla="*/ 142876 w 285752"/>
                  <a:gd name="connsiteY1" fmla="*/ 857256 h 857256"/>
                  <a:gd name="connsiteX2" fmla="*/ 142876 w 285752"/>
                  <a:gd name="connsiteY2" fmla="*/ 214314 h 857256"/>
                  <a:gd name="connsiteX0" fmla="*/ 291705 w 583410"/>
                  <a:gd name="connsiteY0" fmla="*/ 500066 h 785842"/>
                  <a:gd name="connsiteX1" fmla="*/ 291705 w 583410"/>
                  <a:gd name="connsiteY1" fmla="*/ 785842 h 785842"/>
                  <a:gd name="connsiteX2" fmla="*/ 291705 w 583410"/>
                  <a:gd name="connsiteY2" fmla="*/ 500066 h 78584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538176 h 823952"/>
                  <a:gd name="connsiteX1" fmla="*/ 291705 w 583410"/>
                  <a:gd name="connsiteY1" fmla="*/ 823952 h 823952"/>
                  <a:gd name="connsiteX2" fmla="*/ 291705 w 583410"/>
                  <a:gd name="connsiteY2" fmla="*/ 538176 h 823952"/>
                  <a:gd name="connsiteX0" fmla="*/ 291705 w 583410"/>
                  <a:gd name="connsiteY0" fmla="*/ 642894 h 642942"/>
                  <a:gd name="connsiteX1" fmla="*/ 291705 w 583410"/>
                  <a:gd name="connsiteY1" fmla="*/ 642942 h 642942"/>
                  <a:gd name="connsiteX2" fmla="*/ 291705 w 583410"/>
                  <a:gd name="connsiteY2" fmla="*/ 642894 h 642942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119261"/>
                  <a:gd name="connsiteX1" fmla="*/ 291705 w 583410"/>
                  <a:gd name="connsiteY1" fmla="*/ 1119261 h 1119261"/>
                  <a:gd name="connsiteX2" fmla="*/ 291705 w 583410"/>
                  <a:gd name="connsiteY2" fmla="*/ 1119213 h 1119261"/>
                  <a:gd name="connsiteX0" fmla="*/ 291705 w 583410"/>
                  <a:gd name="connsiteY0" fmla="*/ 1119213 h 1262161"/>
                  <a:gd name="connsiteX1" fmla="*/ 291705 w 583410"/>
                  <a:gd name="connsiteY1" fmla="*/ 1262161 h 1262161"/>
                  <a:gd name="connsiteX2" fmla="*/ 291705 w 583410"/>
                  <a:gd name="connsiteY2" fmla="*/ 1119213 h 1262161"/>
                  <a:gd name="connsiteX0" fmla="*/ 291705 w 650066"/>
                  <a:gd name="connsiteY0" fmla="*/ 1119213 h 1262161"/>
                  <a:gd name="connsiteX1" fmla="*/ 291705 w 650066"/>
                  <a:gd name="connsiteY1" fmla="*/ 1262161 h 1262161"/>
                  <a:gd name="connsiteX2" fmla="*/ 291705 w 650066"/>
                  <a:gd name="connsiteY2" fmla="*/ 1119213 h 1262161"/>
                  <a:gd name="connsiteX0" fmla="*/ 363157 w 721518"/>
                  <a:gd name="connsiteY0" fmla="*/ 1119213 h 1262161"/>
                  <a:gd name="connsiteX1" fmla="*/ 363157 w 721518"/>
                  <a:gd name="connsiteY1" fmla="*/ 1262161 h 1262161"/>
                  <a:gd name="connsiteX2" fmla="*/ 363157 w 721518"/>
                  <a:gd name="connsiteY2" fmla="*/ 1119213 h 12621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1518" h="1262161">
                    <a:moveTo>
                      <a:pt x="363157" y="1119213"/>
                    </a:moveTo>
                    <a:cubicBezTo>
                      <a:pt x="341693" y="0"/>
                      <a:pt x="721518" y="766845"/>
                      <a:pt x="363157" y="1262161"/>
                    </a:cubicBezTo>
                    <a:cubicBezTo>
                      <a:pt x="0" y="781133"/>
                      <a:pt x="370250" y="19042"/>
                      <a:pt x="363157" y="1119213"/>
                    </a:cubicBezTo>
                    <a:close/>
                  </a:path>
                </a:pathLst>
              </a:custGeom>
              <a:gradFill>
                <a:gsLst>
                  <a:gs pos="100000">
                    <a:schemeClr val="bg1"/>
                  </a:gs>
                  <a:gs pos="0">
                    <a:srgbClr val="FF0000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69850" h="63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grpSp>
        <p:nvGrpSpPr>
          <p:cNvPr id="112" name="Группа 284"/>
          <p:cNvGrpSpPr/>
          <p:nvPr/>
        </p:nvGrpSpPr>
        <p:grpSpPr>
          <a:xfrm>
            <a:off x="0" y="6197605"/>
            <a:ext cx="642942" cy="660395"/>
            <a:chOff x="214282" y="5643578"/>
            <a:chExt cx="1285884" cy="1017585"/>
          </a:xfrm>
        </p:grpSpPr>
        <p:sp>
          <p:nvSpPr>
            <p:cNvPr id="280" name="Полилиния 279"/>
            <p:cNvSpPr/>
            <p:nvPr/>
          </p:nvSpPr>
          <p:spPr>
            <a:xfrm>
              <a:off x="785786" y="5715016"/>
              <a:ext cx="714380" cy="946147"/>
            </a:xfrm>
            <a:custGeom>
              <a:avLst/>
              <a:gdLst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60461 h 1160461"/>
                <a:gd name="connsiteX1" fmla="*/ 228600 w 1000125"/>
                <a:gd name="connsiteY1" fmla="*/ 574673 h 1160461"/>
                <a:gd name="connsiteX2" fmla="*/ 404812 w 1000125"/>
                <a:gd name="connsiteY2" fmla="*/ 574673 h 1160461"/>
                <a:gd name="connsiteX3" fmla="*/ 385762 w 1000125"/>
                <a:gd name="connsiteY3" fmla="*/ 384173 h 1160461"/>
                <a:gd name="connsiteX4" fmla="*/ 666750 w 1000125"/>
                <a:gd name="connsiteY4" fmla="*/ 350836 h 1160461"/>
                <a:gd name="connsiteX5" fmla="*/ 642937 w 1000125"/>
                <a:gd name="connsiteY5" fmla="*/ 150811 h 1160461"/>
                <a:gd name="connsiteX6" fmla="*/ 914400 w 1000125"/>
                <a:gd name="connsiteY6" fmla="*/ 12698 h 1160461"/>
                <a:gd name="connsiteX7" fmla="*/ 1000125 w 1000125"/>
                <a:gd name="connsiteY7" fmla="*/ 379411 h 1160461"/>
                <a:gd name="connsiteX8" fmla="*/ 828675 w 1000125"/>
                <a:gd name="connsiteY8" fmla="*/ 403223 h 1160461"/>
                <a:gd name="connsiteX9" fmla="*/ 852487 w 1000125"/>
                <a:gd name="connsiteY9" fmla="*/ 631823 h 1160461"/>
                <a:gd name="connsiteX10" fmla="*/ 638175 w 1000125"/>
                <a:gd name="connsiteY10" fmla="*/ 669923 h 1160461"/>
                <a:gd name="connsiteX11" fmla="*/ 638175 w 1000125"/>
                <a:gd name="connsiteY11" fmla="*/ 850898 h 1160461"/>
                <a:gd name="connsiteX12" fmla="*/ 0 w 1000125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76332" h="1160461">
                  <a:moveTo>
                    <a:pt x="0" y="1160461"/>
                  </a:moveTo>
                  <a:lnTo>
                    <a:pt x="228600" y="574673"/>
                  </a:lnTo>
                  <a:cubicBezTo>
                    <a:pt x="282586" y="474659"/>
                    <a:pt x="346075" y="574673"/>
                    <a:pt x="404812" y="574673"/>
                  </a:cubicBezTo>
                  <a:cubicBezTo>
                    <a:pt x="398462" y="511173"/>
                    <a:pt x="315923" y="481010"/>
                    <a:pt x="385762" y="384173"/>
                  </a:cubicBezTo>
                  <a:cubicBezTo>
                    <a:pt x="498486" y="268286"/>
                    <a:pt x="573087" y="361948"/>
                    <a:pt x="666750" y="350836"/>
                  </a:cubicBezTo>
                  <a:cubicBezTo>
                    <a:pt x="658812" y="284161"/>
                    <a:pt x="541347" y="212725"/>
                    <a:pt x="642937" y="150811"/>
                  </a:cubicBezTo>
                  <a:cubicBezTo>
                    <a:pt x="766771" y="0"/>
                    <a:pt x="823912" y="58736"/>
                    <a:pt x="914400" y="12698"/>
                  </a:cubicBezTo>
                  <a:cubicBezTo>
                    <a:pt x="942975" y="134936"/>
                    <a:pt x="1076332" y="180974"/>
                    <a:pt x="1000125" y="379411"/>
                  </a:cubicBezTo>
                  <a:cubicBezTo>
                    <a:pt x="919170" y="458786"/>
                    <a:pt x="885825" y="395286"/>
                    <a:pt x="828675" y="403223"/>
                  </a:cubicBezTo>
                  <a:cubicBezTo>
                    <a:pt x="836612" y="479423"/>
                    <a:pt x="982671" y="507997"/>
                    <a:pt x="852487" y="631823"/>
                  </a:cubicBezTo>
                  <a:cubicBezTo>
                    <a:pt x="766771" y="787396"/>
                    <a:pt x="709612" y="657223"/>
                    <a:pt x="638175" y="669923"/>
                  </a:cubicBezTo>
                  <a:cubicBezTo>
                    <a:pt x="638175" y="730248"/>
                    <a:pt x="719147" y="790570"/>
                    <a:pt x="638175" y="850898"/>
                  </a:cubicBezTo>
                  <a:lnTo>
                    <a:pt x="0" y="116046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>
                <a:rot lat="20566233" lon="4218831" rev="19705992"/>
              </a:camera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2" name="Полилиния 281"/>
            <p:cNvSpPr/>
            <p:nvPr/>
          </p:nvSpPr>
          <p:spPr>
            <a:xfrm flipH="1">
              <a:off x="214282" y="5715016"/>
              <a:ext cx="714380" cy="946147"/>
            </a:xfrm>
            <a:custGeom>
              <a:avLst/>
              <a:gdLst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60461 h 1160461"/>
                <a:gd name="connsiteX1" fmla="*/ 228600 w 1000125"/>
                <a:gd name="connsiteY1" fmla="*/ 574673 h 1160461"/>
                <a:gd name="connsiteX2" fmla="*/ 404812 w 1000125"/>
                <a:gd name="connsiteY2" fmla="*/ 574673 h 1160461"/>
                <a:gd name="connsiteX3" fmla="*/ 385762 w 1000125"/>
                <a:gd name="connsiteY3" fmla="*/ 384173 h 1160461"/>
                <a:gd name="connsiteX4" fmla="*/ 666750 w 1000125"/>
                <a:gd name="connsiteY4" fmla="*/ 350836 h 1160461"/>
                <a:gd name="connsiteX5" fmla="*/ 642937 w 1000125"/>
                <a:gd name="connsiteY5" fmla="*/ 150811 h 1160461"/>
                <a:gd name="connsiteX6" fmla="*/ 914400 w 1000125"/>
                <a:gd name="connsiteY6" fmla="*/ 12698 h 1160461"/>
                <a:gd name="connsiteX7" fmla="*/ 1000125 w 1000125"/>
                <a:gd name="connsiteY7" fmla="*/ 379411 h 1160461"/>
                <a:gd name="connsiteX8" fmla="*/ 828675 w 1000125"/>
                <a:gd name="connsiteY8" fmla="*/ 403223 h 1160461"/>
                <a:gd name="connsiteX9" fmla="*/ 852487 w 1000125"/>
                <a:gd name="connsiteY9" fmla="*/ 631823 h 1160461"/>
                <a:gd name="connsiteX10" fmla="*/ 638175 w 1000125"/>
                <a:gd name="connsiteY10" fmla="*/ 669923 h 1160461"/>
                <a:gd name="connsiteX11" fmla="*/ 638175 w 1000125"/>
                <a:gd name="connsiteY11" fmla="*/ 850898 h 1160461"/>
                <a:gd name="connsiteX12" fmla="*/ 0 w 1000125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76332" h="1160461">
                  <a:moveTo>
                    <a:pt x="0" y="1160461"/>
                  </a:moveTo>
                  <a:lnTo>
                    <a:pt x="228600" y="574673"/>
                  </a:lnTo>
                  <a:cubicBezTo>
                    <a:pt x="282586" y="474659"/>
                    <a:pt x="346075" y="574673"/>
                    <a:pt x="404812" y="574673"/>
                  </a:cubicBezTo>
                  <a:cubicBezTo>
                    <a:pt x="398462" y="511173"/>
                    <a:pt x="315923" y="481010"/>
                    <a:pt x="385762" y="384173"/>
                  </a:cubicBezTo>
                  <a:cubicBezTo>
                    <a:pt x="498486" y="268286"/>
                    <a:pt x="573087" y="361948"/>
                    <a:pt x="666750" y="350836"/>
                  </a:cubicBezTo>
                  <a:cubicBezTo>
                    <a:pt x="658812" y="284161"/>
                    <a:pt x="541347" y="212725"/>
                    <a:pt x="642937" y="150811"/>
                  </a:cubicBezTo>
                  <a:cubicBezTo>
                    <a:pt x="766771" y="0"/>
                    <a:pt x="823912" y="58736"/>
                    <a:pt x="914400" y="12698"/>
                  </a:cubicBezTo>
                  <a:cubicBezTo>
                    <a:pt x="942975" y="134936"/>
                    <a:pt x="1076332" y="180974"/>
                    <a:pt x="1000125" y="379411"/>
                  </a:cubicBezTo>
                  <a:cubicBezTo>
                    <a:pt x="919170" y="458786"/>
                    <a:pt x="885825" y="395286"/>
                    <a:pt x="828675" y="403223"/>
                  </a:cubicBezTo>
                  <a:cubicBezTo>
                    <a:pt x="836612" y="479423"/>
                    <a:pt x="982671" y="507997"/>
                    <a:pt x="852487" y="631823"/>
                  </a:cubicBezTo>
                  <a:cubicBezTo>
                    <a:pt x="766771" y="787396"/>
                    <a:pt x="709612" y="657223"/>
                    <a:pt x="638175" y="669923"/>
                  </a:cubicBezTo>
                  <a:cubicBezTo>
                    <a:pt x="638175" y="730248"/>
                    <a:pt x="719147" y="790570"/>
                    <a:pt x="638175" y="850898"/>
                  </a:cubicBezTo>
                  <a:lnTo>
                    <a:pt x="0" y="116046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>
                <a:rot lat="18000000" lon="0" rev="20099999"/>
              </a:camera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3" name="Полилиния 282"/>
            <p:cNvSpPr/>
            <p:nvPr/>
          </p:nvSpPr>
          <p:spPr>
            <a:xfrm rot="1839986">
              <a:off x="523281" y="5784561"/>
              <a:ext cx="488006" cy="785225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4" name="24-конечная звезда 283"/>
            <p:cNvSpPr/>
            <p:nvPr/>
          </p:nvSpPr>
          <p:spPr>
            <a:xfrm>
              <a:off x="571472" y="5643578"/>
              <a:ext cx="357190" cy="285752"/>
            </a:xfrm>
            <a:prstGeom prst="star24">
              <a:avLst>
                <a:gd name="adj" fmla="val 43333"/>
              </a:avLst>
            </a:prstGeom>
            <a:solidFill>
              <a:srgbClr val="FFFF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h="38100"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3" name="Группа 290"/>
          <p:cNvGrpSpPr/>
          <p:nvPr/>
        </p:nvGrpSpPr>
        <p:grpSpPr>
          <a:xfrm>
            <a:off x="642910" y="6357958"/>
            <a:ext cx="571504" cy="588957"/>
            <a:chOff x="214282" y="5643578"/>
            <a:chExt cx="1285884" cy="1017585"/>
          </a:xfrm>
        </p:grpSpPr>
        <p:sp>
          <p:nvSpPr>
            <p:cNvPr id="292" name="Полилиния 291"/>
            <p:cNvSpPr/>
            <p:nvPr/>
          </p:nvSpPr>
          <p:spPr>
            <a:xfrm>
              <a:off x="785786" y="5715016"/>
              <a:ext cx="714380" cy="946147"/>
            </a:xfrm>
            <a:custGeom>
              <a:avLst/>
              <a:gdLst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60461 h 1160461"/>
                <a:gd name="connsiteX1" fmla="*/ 228600 w 1000125"/>
                <a:gd name="connsiteY1" fmla="*/ 574673 h 1160461"/>
                <a:gd name="connsiteX2" fmla="*/ 404812 w 1000125"/>
                <a:gd name="connsiteY2" fmla="*/ 574673 h 1160461"/>
                <a:gd name="connsiteX3" fmla="*/ 385762 w 1000125"/>
                <a:gd name="connsiteY3" fmla="*/ 384173 h 1160461"/>
                <a:gd name="connsiteX4" fmla="*/ 666750 w 1000125"/>
                <a:gd name="connsiteY4" fmla="*/ 350836 h 1160461"/>
                <a:gd name="connsiteX5" fmla="*/ 642937 w 1000125"/>
                <a:gd name="connsiteY5" fmla="*/ 150811 h 1160461"/>
                <a:gd name="connsiteX6" fmla="*/ 914400 w 1000125"/>
                <a:gd name="connsiteY6" fmla="*/ 12698 h 1160461"/>
                <a:gd name="connsiteX7" fmla="*/ 1000125 w 1000125"/>
                <a:gd name="connsiteY7" fmla="*/ 379411 h 1160461"/>
                <a:gd name="connsiteX8" fmla="*/ 828675 w 1000125"/>
                <a:gd name="connsiteY8" fmla="*/ 403223 h 1160461"/>
                <a:gd name="connsiteX9" fmla="*/ 852487 w 1000125"/>
                <a:gd name="connsiteY9" fmla="*/ 631823 h 1160461"/>
                <a:gd name="connsiteX10" fmla="*/ 638175 w 1000125"/>
                <a:gd name="connsiteY10" fmla="*/ 669923 h 1160461"/>
                <a:gd name="connsiteX11" fmla="*/ 638175 w 1000125"/>
                <a:gd name="connsiteY11" fmla="*/ 850898 h 1160461"/>
                <a:gd name="connsiteX12" fmla="*/ 0 w 1000125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76332" h="1160461">
                  <a:moveTo>
                    <a:pt x="0" y="1160461"/>
                  </a:moveTo>
                  <a:lnTo>
                    <a:pt x="228600" y="574673"/>
                  </a:lnTo>
                  <a:cubicBezTo>
                    <a:pt x="282586" y="474659"/>
                    <a:pt x="346075" y="574673"/>
                    <a:pt x="404812" y="574673"/>
                  </a:cubicBezTo>
                  <a:cubicBezTo>
                    <a:pt x="398462" y="511173"/>
                    <a:pt x="315923" y="481010"/>
                    <a:pt x="385762" y="384173"/>
                  </a:cubicBezTo>
                  <a:cubicBezTo>
                    <a:pt x="498486" y="268286"/>
                    <a:pt x="573087" y="361948"/>
                    <a:pt x="666750" y="350836"/>
                  </a:cubicBezTo>
                  <a:cubicBezTo>
                    <a:pt x="658812" y="284161"/>
                    <a:pt x="541347" y="212725"/>
                    <a:pt x="642937" y="150811"/>
                  </a:cubicBezTo>
                  <a:cubicBezTo>
                    <a:pt x="766771" y="0"/>
                    <a:pt x="823912" y="58736"/>
                    <a:pt x="914400" y="12698"/>
                  </a:cubicBezTo>
                  <a:cubicBezTo>
                    <a:pt x="942975" y="134936"/>
                    <a:pt x="1076332" y="180974"/>
                    <a:pt x="1000125" y="379411"/>
                  </a:cubicBezTo>
                  <a:cubicBezTo>
                    <a:pt x="919170" y="458786"/>
                    <a:pt x="885825" y="395286"/>
                    <a:pt x="828675" y="403223"/>
                  </a:cubicBezTo>
                  <a:cubicBezTo>
                    <a:pt x="836612" y="479423"/>
                    <a:pt x="982671" y="507997"/>
                    <a:pt x="852487" y="631823"/>
                  </a:cubicBezTo>
                  <a:cubicBezTo>
                    <a:pt x="766771" y="787396"/>
                    <a:pt x="709612" y="657223"/>
                    <a:pt x="638175" y="669923"/>
                  </a:cubicBezTo>
                  <a:cubicBezTo>
                    <a:pt x="638175" y="730248"/>
                    <a:pt x="719147" y="790570"/>
                    <a:pt x="638175" y="850898"/>
                  </a:cubicBezTo>
                  <a:lnTo>
                    <a:pt x="0" y="116046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>
                <a:rot lat="20566233" lon="4218831" rev="19705992"/>
              </a:camera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3" name="Полилиния 292"/>
            <p:cNvSpPr/>
            <p:nvPr/>
          </p:nvSpPr>
          <p:spPr>
            <a:xfrm flipH="1">
              <a:off x="214282" y="5715016"/>
              <a:ext cx="714380" cy="946147"/>
            </a:xfrm>
            <a:custGeom>
              <a:avLst/>
              <a:gdLst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60461 h 1160461"/>
                <a:gd name="connsiteX1" fmla="*/ 228600 w 1000125"/>
                <a:gd name="connsiteY1" fmla="*/ 574673 h 1160461"/>
                <a:gd name="connsiteX2" fmla="*/ 404812 w 1000125"/>
                <a:gd name="connsiteY2" fmla="*/ 574673 h 1160461"/>
                <a:gd name="connsiteX3" fmla="*/ 385762 w 1000125"/>
                <a:gd name="connsiteY3" fmla="*/ 384173 h 1160461"/>
                <a:gd name="connsiteX4" fmla="*/ 666750 w 1000125"/>
                <a:gd name="connsiteY4" fmla="*/ 350836 h 1160461"/>
                <a:gd name="connsiteX5" fmla="*/ 642937 w 1000125"/>
                <a:gd name="connsiteY5" fmla="*/ 150811 h 1160461"/>
                <a:gd name="connsiteX6" fmla="*/ 914400 w 1000125"/>
                <a:gd name="connsiteY6" fmla="*/ 12698 h 1160461"/>
                <a:gd name="connsiteX7" fmla="*/ 1000125 w 1000125"/>
                <a:gd name="connsiteY7" fmla="*/ 379411 h 1160461"/>
                <a:gd name="connsiteX8" fmla="*/ 828675 w 1000125"/>
                <a:gd name="connsiteY8" fmla="*/ 403223 h 1160461"/>
                <a:gd name="connsiteX9" fmla="*/ 852487 w 1000125"/>
                <a:gd name="connsiteY9" fmla="*/ 631823 h 1160461"/>
                <a:gd name="connsiteX10" fmla="*/ 638175 w 1000125"/>
                <a:gd name="connsiteY10" fmla="*/ 669923 h 1160461"/>
                <a:gd name="connsiteX11" fmla="*/ 638175 w 1000125"/>
                <a:gd name="connsiteY11" fmla="*/ 850898 h 1160461"/>
                <a:gd name="connsiteX12" fmla="*/ 0 w 1000125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76332" h="1160461">
                  <a:moveTo>
                    <a:pt x="0" y="1160461"/>
                  </a:moveTo>
                  <a:lnTo>
                    <a:pt x="228600" y="574673"/>
                  </a:lnTo>
                  <a:cubicBezTo>
                    <a:pt x="282586" y="474659"/>
                    <a:pt x="346075" y="574673"/>
                    <a:pt x="404812" y="574673"/>
                  </a:cubicBezTo>
                  <a:cubicBezTo>
                    <a:pt x="398462" y="511173"/>
                    <a:pt x="315923" y="481010"/>
                    <a:pt x="385762" y="384173"/>
                  </a:cubicBezTo>
                  <a:cubicBezTo>
                    <a:pt x="498486" y="268286"/>
                    <a:pt x="573087" y="361948"/>
                    <a:pt x="666750" y="350836"/>
                  </a:cubicBezTo>
                  <a:cubicBezTo>
                    <a:pt x="658812" y="284161"/>
                    <a:pt x="541347" y="212725"/>
                    <a:pt x="642937" y="150811"/>
                  </a:cubicBezTo>
                  <a:cubicBezTo>
                    <a:pt x="766771" y="0"/>
                    <a:pt x="823912" y="58736"/>
                    <a:pt x="914400" y="12698"/>
                  </a:cubicBezTo>
                  <a:cubicBezTo>
                    <a:pt x="942975" y="134936"/>
                    <a:pt x="1076332" y="180974"/>
                    <a:pt x="1000125" y="379411"/>
                  </a:cubicBezTo>
                  <a:cubicBezTo>
                    <a:pt x="919170" y="458786"/>
                    <a:pt x="885825" y="395286"/>
                    <a:pt x="828675" y="403223"/>
                  </a:cubicBezTo>
                  <a:cubicBezTo>
                    <a:pt x="836612" y="479423"/>
                    <a:pt x="982671" y="507997"/>
                    <a:pt x="852487" y="631823"/>
                  </a:cubicBezTo>
                  <a:cubicBezTo>
                    <a:pt x="766771" y="787396"/>
                    <a:pt x="709612" y="657223"/>
                    <a:pt x="638175" y="669923"/>
                  </a:cubicBezTo>
                  <a:cubicBezTo>
                    <a:pt x="638175" y="730248"/>
                    <a:pt x="719147" y="790570"/>
                    <a:pt x="638175" y="850898"/>
                  </a:cubicBezTo>
                  <a:lnTo>
                    <a:pt x="0" y="116046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>
                <a:rot lat="18000000" lon="0" rev="20099999"/>
              </a:camera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4" name="Полилиния 293"/>
            <p:cNvSpPr/>
            <p:nvPr/>
          </p:nvSpPr>
          <p:spPr>
            <a:xfrm rot="1839986">
              <a:off x="523281" y="5784561"/>
              <a:ext cx="488006" cy="785225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5" name="24-конечная звезда 294"/>
            <p:cNvSpPr/>
            <p:nvPr/>
          </p:nvSpPr>
          <p:spPr>
            <a:xfrm>
              <a:off x="571472" y="5643578"/>
              <a:ext cx="357190" cy="285752"/>
            </a:xfrm>
            <a:prstGeom prst="star24">
              <a:avLst>
                <a:gd name="adj" fmla="val 43333"/>
              </a:avLst>
            </a:prstGeom>
            <a:solidFill>
              <a:srgbClr val="FFFF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h="38100"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4" name="Группа 295"/>
          <p:cNvGrpSpPr/>
          <p:nvPr/>
        </p:nvGrpSpPr>
        <p:grpSpPr>
          <a:xfrm>
            <a:off x="5715008" y="6197605"/>
            <a:ext cx="642942" cy="660395"/>
            <a:chOff x="214282" y="5643578"/>
            <a:chExt cx="1285884" cy="1017585"/>
          </a:xfrm>
        </p:grpSpPr>
        <p:sp>
          <p:nvSpPr>
            <p:cNvPr id="297" name="Полилиния 296"/>
            <p:cNvSpPr/>
            <p:nvPr/>
          </p:nvSpPr>
          <p:spPr>
            <a:xfrm>
              <a:off x="785786" y="5715016"/>
              <a:ext cx="714380" cy="946147"/>
            </a:xfrm>
            <a:custGeom>
              <a:avLst/>
              <a:gdLst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60461 h 1160461"/>
                <a:gd name="connsiteX1" fmla="*/ 228600 w 1000125"/>
                <a:gd name="connsiteY1" fmla="*/ 574673 h 1160461"/>
                <a:gd name="connsiteX2" fmla="*/ 404812 w 1000125"/>
                <a:gd name="connsiteY2" fmla="*/ 574673 h 1160461"/>
                <a:gd name="connsiteX3" fmla="*/ 385762 w 1000125"/>
                <a:gd name="connsiteY3" fmla="*/ 384173 h 1160461"/>
                <a:gd name="connsiteX4" fmla="*/ 666750 w 1000125"/>
                <a:gd name="connsiteY4" fmla="*/ 350836 h 1160461"/>
                <a:gd name="connsiteX5" fmla="*/ 642937 w 1000125"/>
                <a:gd name="connsiteY5" fmla="*/ 150811 h 1160461"/>
                <a:gd name="connsiteX6" fmla="*/ 914400 w 1000125"/>
                <a:gd name="connsiteY6" fmla="*/ 12698 h 1160461"/>
                <a:gd name="connsiteX7" fmla="*/ 1000125 w 1000125"/>
                <a:gd name="connsiteY7" fmla="*/ 379411 h 1160461"/>
                <a:gd name="connsiteX8" fmla="*/ 828675 w 1000125"/>
                <a:gd name="connsiteY8" fmla="*/ 403223 h 1160461"/>
                <a:gd name="connsiteX9" fmla="*/ 852487 w 1000125"/>
                <a:gd name="connsiteY9" fmla="*/ 631823 h 1160461"/>
                <a:gd name="connsiteX10" fmla="*/ 638175 w 1000125"/>
                <a:gd name="connsiteY10" fmla="*/ 669923 h 1160461"/>
                <a:gd name="connsiteX11" fmla="*/ 638175 w 1000125"/>
                <a:gd name="connsiteY11" fmla="*/ 850898 h 1160461"/>
                <a:gd name="connsiteX12" fmla="*/ 0 w 1000125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76332" h="1160461">
                  <a:moveTo>
                    <a:pt x="0" y="1160461"/>
                  </a:moveTo>
                  <a:lnTo>
                    <a:pt x="228600" y="574673"/>
                  </a:lnTo>
                  <a:cubicBezTo>
                    <a:pt x="282586" y="474659"/>
                    <a:pt x="346075" y="574673"/>
                    <a:pt x="404812" y="574673"/>
                  </a:cubicBezTo>
                  <a:cubicBezTo>
                    <a:pt x="398462" y="511173"/>
                    <a:pt x="315923" y="481010"/>
                    <a:pt x="385762" y="384173"/>
                  </a:cubicBezTo>
                  <a:cubicBezTo>
                    <a:pt x="498486" y="268286"/>
                    <a:pt x="573087" y="361948"/>
                    <a:pt x="666750" y="350836"/>
                  </a:cubicBezTo>
                  <a:cubicBezTo>
                    <a:pt x="658812" y="284161"/>
                    <a:pt x="541347" y="212725"/>
                    <a:pt x="642937" y="150811"/>
                  </a:cubicBezTo>
                  <a:cubicBezTo>
                    <a:pt x="766771" y="0"/>
                    <a:pt x="823912" y="58736"/>
                    <a:pt x="914400" y="12698"/>
                  </a:cubicBezTo>
                  <a:cubicBezTo>
                    <a:pt x="942975" y="134936"/>
                    <a:pt x="1076332" y="180974"/>
                    <a:pt x="1000125" y="379411"/>
                  </a:cubicBezTo>
                  <a:cubicBezTo>
                    <a:pt x="919170" y="458786"/>
                    <a:pt x="885825" y="395286"/>
                    <a:pt x="828675" y="403223"/>
                  </a:cubicBezTo>
                  <a:cubicBezTo>
                    <a:pt x="836612" y="479423"/>
                    <a:pt x="982671" y="507997"/>
                    <a:pt x="852487" y="631823"/>
                  </a:cubicBezTo>
                  <a:cubicBezTo>
                    <a:pt x="766771" y="787396"/>
                    <a:pt x="709612" y="657223"/>
                    <a:pt x="638175" y="669923"/>
                  </a:cubicBezTo>
                  <a:cubicBezTo>
                    <a:pt x="638175" y="730248"/>
                    <a:pt x="719147" y="790570"/>
                    <a:pt x="638175" y="850898"/>
                  </a:cubicBezTo>
                  <a:lnTo>
                    <a:pt x="0" y="116046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>
                <a:rot lat="20566233" lon="4218831" rev="19705992"/>
              </a:camera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8" name="Полилиния 297"/>
            <p:cNvSpPr/>
            <p:nvPr/>
          </p:nvSpPr>
          <p:spPr>
            <a:xfrm flipH="1">
              <a:off x="214282" y="5715016"/>
              <a:ext cx="714380" cy="946147"/>
            </a:xfrm>
            <a:custGeom>
              <a:avLst/>
              <a:gdLst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60461 h 1160461"/>
                <a:gd name="connsiteX1" fmla="*/ 228600 w 1000125"/>
                <a:gd name="connsiteY1" fmla="*/ 574673 h 1160461"/>
                <a:gd name="connsiteX2" fmla="*/ 404812 w 1000125"/>
                <a:gd name="connsiteY2" fmla="*/ 574673 h 1160461"/>
                <a:gd name="connsiteX3" fmla="*/ 385762 w 1000125"/>
                <a:gd name="connsiteY3" fmla="*/ 384173 h 1160461"/>
                <a:gd name="connsiteX4" fmla="*/ 666750 w 1000125"/>
                <a:gd name="connsiteY4" fmla="*/ 350836 h 1160461"/>
                <a:gd name="connsiteX5" fmla="*/ 642937 w 1000125"/>
                <a:gd name="connsiteY5" fmla="*/ 150811 h 1160461"/>
                <a:gd name="connsiteX6" fmla="*/ 914400 w 1000125"/>
                <a:gd name="connsiteY6" fmla="*/ 12698 h 1160461"/>
                <a:gd name="connsiteX7" fmla="*/ 1000125 w 1000125"/>
                <a:gd name="connsiteY7" fmla="*/ 379411 h 1160461"/>
                <a:gd name="connsiteX8" fmla="*/ 828675 w 1000125"/>
                <a:gd name="connsiteY8" fmla="*/ 403223 h 1160461"/>
                <a:gd name="connsiteX9" fmla="*/ 852487 w 1000125"/>
                <a:gd name="connsiteY9" fmla="*/ 631823 h 1160461"/>
                <a:gd name="connsiteX10" fmla="*/ 638175 w 1000125"/>
                <a:gd name="connsiteY10" fmla="*/ 669923 h 1160461"/>
                <a:gd name="connsiteX11" fmla="*/ 638175 w 1000125"/>
                <a:gd name="connsiteY11" fmla="*/ 850898 h 1160461"/>
                <a:gd name="connsiteX12" fmla="*/ 0 w 1000125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76332" h="1160461">
                  <a:moveTo>
                    <a:pt x="0" y="1160461"/>
                  </a:moveTo>
                  <a:lnTo>
                    <a:pt x="228600" y="574673"/>
                  </a:lnTo>
                  <a:cubicBezTo>
                    <a:pt x="282586" y="474659"/>
                    <a:pt x="346075" y="574673"/>
                    <a:pt x="404812" y="574673"/>
                  </a:cubicBezTo>
                  <a:cubicBezTo>
                    <a:pt x="398462" y="511173"/>
                    <a:pt x="315923" y="481010"/>
                    <a:pt x="385762" y="384173"/>
                  </a:cubicBezTo>
                  <a:cubicBezTo>
                    <a:pt x="498486" y="268286"/>
                    <a:pt x="573087" y="361948"/>
                    <a:pt x="666750" y="350836"/>
                  </a:cubicBezTo>
                  <a:cubicBezTo>
                    <a:pt x="658812" y="284161"/>
                    <a:pt x="541347" y="212725"/>
                    <a:pt x="642937" y="150811"/>
                  </a:cubicBezTo>
                  <a:cubicBezTo>
                    <a:pt x="766771" y="0"/>
                    <a:pt x="823912" y="58736"/>
                    <a:pt x="914400" y="12698"/>
                  </a:cubicBezTo>
                  <a:cubicBezTo>
                    <a:pt x="942975" y="134936"/>
                    <a:pt x="1076332" y="180974"/>
                    <a:pt x="1000125" y="379411"/>
                  </a:cubicBezTo>
                  <a:cubicBezTo>
                    <a:pt x="919170" y="458786"/>
                    <a:pt x="885825" y="395286"/>
                    <a:pt x="828675" y="403223"/>
                  </a:cubicBezTo>
                  <a:cubicBezTo>
                    <a:pt x="836612" y="479423"/>
                    <a:pt x="982671" y="507997"/>
                    <a:pt x="852487" y="631823"/>
                  </a:cubicBezTo>
                  <a:cubicBezTo>
                    <a:pt x="766771" y="787396"/>
                    <a:pt x="709612" y="657223"/>
                    <a:pt x="638175" y="669923"/>
                  </a:cubicBezTo>
                  <a:cubicBezTo>
                    <a:pt x="638175" y="730248"/>
                    <a:pt x="719147" y="790570"/>
                    <a:pt x="638175" y="850898"/>
                  </a:cubicBezTo>
                  <a:lnTo>
                    <a:pt x="0" y="116046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>
                <a:rot lat="18000000" lon="0" rev="20099999"/>
              </a:camera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9" name="Полилиния 298"/>
            <p:cNvSpPr/>
            <p:nvPr/>
          </p:nvSpPr>
          <p:spPr>
            <a:xfrm rot="1839986">
              <a:off x="523281" y="5784561"/>
              <a:ext cx="488006" cy="785225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0" name="24-конечная звезда 299"/>
            <p:cNvSpPr/>
            <p:nvPr/>
          </p:nvSpPr>
          <p:spPr>
            <a:xfrm>
              <a:off x="571472" y="5643578"/>
              <a:ext cx="357190" cy="285752"/>
            </a:xfrm>
            <a:prstGeom prst="star24">
              <a:avLst>
                <a:gd name="adj" fmla="val 43333"/>
              </a:avLst>
            </a:prstGeom>
            <a:solidFill>
              <a:srgbClr val="FFFF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h="38100"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5" name="Группа 305"/>
          <p:cNvGrpSpPr/>
          <p:nvPr/>
        </p:nvGrpSpPr>
        <p:grpSpPr>
          <a:xfrm>
            <a:off x="1214414" y="6197605"/>
            <a:ext cx="642942" cy="660395"/>
            <a:chOff x="214282" y="5643578"/>
            <a:chExt cx="1285884" cy="1017585"/>
          </a:xfrm>
        </p:grpSpPr>
        <p:sp>
          <p:nvSpPr>
            <p:cNvPr id="307" name="Полилиния 306"/>
            <p:cNvSpPr/>
            <p:nvPr/>
          </p:nvSpPr>
          <p:spPr>
            <a:xfrm>
              <a:off x="785786" y="5715016"/>
              <a:ext cx="714380" cy="946147"/>
            </a:xfrm>
            <a:custGeom>
              <a:avLst/>
              <a:gdLst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60461 h 1160461"/>
                <a:gd name="connsiteX1" fmla="*/ 228600 w 1000125"/>
                <a:gd name="connsiteY1" fmla="*/ 574673 h 1160461"/>
                <a:gd name="connsiteX2" fmla="*/ 404812 w 1000125"/>
                <a:gd name="connsiteY2" fmla="*/ 574673 h 1160461"/>
                <a:gd name="connsiteX3" fmla="*/ 385762 w 1000125"/>
                <a:gd name="connsiteY3" fmla="*/ 384173 h 1160461"/>
                <a:gd name="connsiteX4" fmla="*/ 666750 w 1000125"/>
                <a:gd name="connsiteY4" fmla="*/ 350836 h 1160461"/>
                <a:gd name="connsiteX5" fmla="*/ 642937 w 1000125"/>
                <a:gd name="connsiteY5" fmla="*/ 150811 h 1160461"/>
                <a:gd name="connsiteX6" fmla="*/ 914400 w 1000125"/>
                <a:gd name="connsiteY6" fmla="*/ 12698 h 1160461"/>
                <a:gd name="connsiteX7" fmla="*/ 1000125 w 1000125"/>
                <a:gd name="connsiteY7" fmla="*/ 379411 h 1160461"/>
                <a:gd name="connsiteX8" fmla="*/ 828675 w 1000125"/>
                <a:gd name="connsiteY8" fmla="*/ 403223 h 1160461"/>
                <a:gd name="connsiteX9" fmla="*/ 852487 w 1000125"/>
                <a:gd name="connsiteY9" fmla="*/ 631823 h 1160461"/>
                <a:gd name="connsiteX10" fmla="*/ 638175 w 1000125"/>
                <a:gd name="connsiteY10" fmla="*/ 669923 h 1160461"/>
                <a:gd name="connsiteX11" fmla="*/ 638175 w 1000125"/>
                <a:gd name="connsiteY11" fmla="*/ 850898 h 1160461"/>
                <a:gd name="connsiteX12" fmla="*/ 0 w 1000125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76332" h="1160461">
                  <a:moveTo>
                    <a:pt x="0" y="1160461"/>
                  </a:moveTo>
                  <a:lnTo>
                    <a:pt x="228600" y="574673"/>
                  </a:lnTo>
                  <a:cubicBezTo>
                    <a:pt x="282586" y="474659"/>
                    <a:pt x="346075" y="574673"/>
                    <a:pt x="404812" y="574673"/>
                  </a:cubicBezTo>
                  <a:cubicBezTo>
                    <a:pt x="398462" y="511173"/>
                    <a:pt x="315923" y="481010"/>
                    <a:pt x="385762" y="384173"/>
                  </a:cubicBezTo>
                  <a:cubicBezTo>
                    <a:pt x="498486" y="268286"/>
                    <a:pt x="573087" y="361948"/>
                    <a:pt x="666750" y="350836"/>
                  </a:cubicBezTo>
                  <a:cubicBezTo>
                    <a:pt x="658812" y="284161"/>
                    <a:pt x="541347" y="212725"/>
                    <a:pt x="642937" y="150811"/>
                  </a:cubicBezTo>
                  <a:cubicBezTo>
                    <a:pt x="766771" y="0"/>
                    <a:pt x="823912" y="58736"/>
                    <a:pt x="914400" y="12698"/>
                  </a:cubicBezTo>
                  <a:cubicBezTo>
                    <a:pt x="942975" y="134936"/>
                    <a:pt x="1076332" y="180974"/>
                    <a:pt x="1000125" y="379411"/>
                  </a:cubicBezTo>
                  <a:cubicBezTo>
                    <a:pt x="919170" y="458786"/>
                    <a:pt x="885825" y="395286"/>
                    <a:pt x="828675" y="403223"/>
                  </a:cubicBezTo>
                  <a:cubicBezTo>
                    <a:pt x="836612" y="479423"/>
                    <a:pt x="982671" y="507997"/>
                    <a:pt x="852487" y="631823"/>
                  </a:cubicBezTo>
                  <a:cubicBezTo>
                    <a:pt x="766771" y="787396"/>
                    <a:pt x="709612" y="657223"/>
                    <a:pt x="638175" y="669923"/>
                  </a:cubicBezTo>
                  <a:cubicBezTo>
                    <a:pt x="638175" y="730248"/>
                    <a:pt x="719147" y="790570"/>
                    <a:pt x="638175" y="850898"/>
                  </a:cubicBezTo>
                  <a:lnTo>
                    <a:pt x="0" y="116046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>
                <a:rot lat="20566233" lon="4218831" rev="19705992"/>
              </a:camera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8" name="Полилиния 307"/>
            <p:cNvSpPr/>
            <p:nvPr/>
          </p:nvSpPr>
          <p:spPr>
            <a:xfrm flipH="1">
              <a:off x="214282" y="5715016"/>
              <a:ext cx="714380" cy="946147"/>
            </a:xfrm>
            <a:custGeom>
              <a:avLst/>
              <a:gdLst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60461 h 1160461"/>
                <a:gd name="connsiteX1" fmla="*/ 228600 w 1000125"/>
                <a:gd name="connsiteY1" fmla="*/ 574673 h 1160461"/>
                <a:gd name="connsiteX2" fmla="*/ 404812 w 1000125"/>
                <a:gd name="connsiteY2" fmla="*/ 574673 h 1160461"/>
                <a:gd name="connsiteX3" fmla="*/ 385762 w 1000125"/>
                <a:gd name="connsiteY3" fmla="*/ 384173 h 1160461"/>
                <a:gd name="connsiteX4" fmla="*/ 666750 w 1000125"/>
                <a:gd name="connsiteY4" fmla="*/ 350836 h 1160461"/>
                <a:gd name="connsiteX5" fmla="*/ 642937 w 1000125"/>
                <a:gd name="connsiteY5" fmla="*/ 150811 h 1160461"/>
                <a:gd name="connsiteX6" fmla="*/ 914400 w 1000125"/>
                <a:gd name="connsiteY6" fmla="*/ 12698 h 1160461"/>
                <a:gd name="connsiteX7" fmla="*/ 1000125 w 1000125"/>
                <a:gd name="connsiteY7" fmla="*/ 379411 h 1160461"/>
                <a:gd name="connsiteX8" fmla="*/ 828675 w 1000125"/>
                <a:gd name="connsiteY8" fmla="*/ 403223 h 1160461"/>
                <a:gd name="connsiteX9" fmla="*/ 852487 w 1000125"/>
                <a:gd name="connsiteY9" fmla="*/ 631823 h 1160461"/>
                <a:gd name="connsiteX10" fmla="*/ 638175 w 1000125"/>
                <a:gd name="connsiteY10" fmla="*/ 669923 h 1160461"/>
                <a:gd name="connsiteX11" fmla="*/ 638175 w 1000125"/>
                <a:gd name="connsiteY11" fmla="*/ 850898 h 1160461"/>
                <a:gd name="connsiteX12" fmla="*/ 0 w 1000125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76332" h="1160461">
                  <a:moveTo>
                    <a:pt x="0" y="1160461"/>
                  </a:moveTo>
                  <a:lnTo>
                    <a:pt x="228600" y="574673"/>
                  </a:lnTo>
                  <a:cubicBezTo>
                    <a:pt x="282586" y="474659"/>
                    <a:pt x="346075" y="574673"/>
                    <a:pt x="404812" y="574673"/>
                  </a:cubicBezTo>
                  <a:cubicBezTo>
                    <a:pt x="398462" y="511173"/>
                    <a:pt x="315923" y="481010"/>
                    <a:pt x="385762" y="384173"/>
                  </a:cubicBezTo>
                  <a:cubicBezTo>
                    <a:pt x="498486" y="268286"/>
                    <a:pt x="573087" y="361948"/>
                    <a:pt x="666750" y="350836"/>
                  </a:cubicBezTo>
                  <a:cubicBezTo>
                    <a:pt x="658812" y="284161"/>
                    <a:pt x="541347" y="212725"/>
                    <a:pt x="642937" y="150811"/>
                  </a:cubicBezTo>
                  <a:cubicBezTo>
                    <a:pt x="766771" y="0"/>
                    <a:pt x="823912" y="58736"/>
                    <a:pt x="914400" y="12698"/>
                  </a:cubicBezTo>
                  <a:cubicBezTo>
                    <a:pt x="942975" y="134936"/>
                    <a:pt x="1076332" y="180974"/>
                    <a:pt x="1000125" y="379411"/>
                  </a:cubicBezTo>
                  <a:cubicBezTo>
                    <a:pt x="919170" y="458786"/>
                    <a:pt x="885825" y="395286"/>
                    <a:pt x="828675" y="403223"/>
                  </a:cubicBezTo>
                  <a:cubicBezTo>
                    <a:pt x="836612" y="479423"/>
                    <a:pt x="982671" y="507997"/>
                    <a:pt x="852487" y="631823"/>
                  </a:cubicBezTo>
                  <a:cubicBezTo>
                    <a:pt x="766771" y="787396"/>
                    <a:pt x="709612" y="657223"/>
                    <a:pt x="638175" y="669923"/>
                  </a:cubicBezTo>
                  <a:cubicBezTo>
                    <a:pt x="638175" y="730248"/>
                    <a:pt x="719147" y="790570"/>
                    <a:pt x="638175" y="850898"/>
                  </a:cubicBezTo>
                  <a:lnTo>
                    <a:pt x="0" y="116046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>
                <a:rot lat="18000000" lon="0" rev="20099999"/>
              </a:camera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9" name="Полилиния 308"/>
            <p:cNvSpPr/>
            <p:nvPr/>
          </p:nvSpPr>
          <p:spPr>
            <a:xfrm rot="1839986">
              <a:off x="523281" y="5784561"/>
              <a:ext cx="488006" cy="785225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0" name="24-конечная звезда 309"/>
            <p:cNvSpPr/>
            <p:nvPr/>
          </p:nvSpPr>
          <p:spPr>
            <a:xfrm>
              <a:off x="571472" y="5643578"/>
              <a:ext cx="357190" cy="285752"/>
            </a:xfrm>
            <a:prstGeom prst="star24">
              <a:avLst>
                <a:gd name="adj" fmla="val 43333"/>
              </a:avLst>
            </a:prstGeom>
            <a:solidFill>
              <a:srgbClr val="FFFF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h="38100"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0" name="Группа 310"/>
          <p:cNvGrpSpPr/>
          <p:nvPr/>
        </p:nvGrpSpPr>
        <p:grpSpPr>
          <a:xfrm>
            <a:off x="2500298" y="6197605"/>
            <a:ext cx="642942" cy="660395"/>
            <a:chOff x="214282" y="5643578"/>
            <a:chExt cx="1285884" cy="1017585"/>
          </a:xfrm>
        </p:grpSpPr>
        <p:sp>
          <p:nvSpPr>
            <p:cNvPr id="312" name="Полилиния 311"/>
            <p:cNvSpPr/>
            <p:nvPr/>
          </p:nvSpPr>
          <p:spPr>
            <a:xfrm>
              <a:off x="785786" y="5715016"/>
              <a:ext cx="714380" cy="946147"/>
            </a:xfrm>
            <a:custGeom>
              <a:avLst/>
              <a:gdLst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60461 h 1160461"/>
                <a:gd name="connsiteX1" fmla="*/ 228600 w 1000125"/>
                <a:gd name="connsiteY1" fmla="*/ 574673 h 1160461"/>
                <a:gd name="connsiteX2" fmla="*/ 404812 w 1000125"/>
                <a:gd name="connsiteY2" fmla="*/ 574673 h 1160461"/>
                <a:gd name="connsiteX3" fmla="*/ 385762 w 1000125"/>
                <a:gd name="connsiteY3" fmla="*/ 384173 h 1160461"/>
                <a:gd name="connsiteX4" fmla="*/ 666750 w 1000125"/>
                <a:gd name="connsiteY4" fmla="*/ 350836 h 1160461"/>
                <a:gd name="connsiteX5" fmla="*/ 642937 w 1000125"/>
                <a:gd name="connsiteY5" fmla="*/ 150811 h 1160461"/>
                <a:gd name="connsiteX6" fmla="*/ 914400 w 1000125"/>
                <a:gd name="connsiteY6" fmla="*/ 12698 h 1160461"/>
                <a:gd name="connsiteX7" fmla="*/ 1000125 w 1000125"/>
                <a:gd name="connsiteY7" fmla="*/ 379411 h 1160461"/>
                <a:gd name="connsiteX8" fmla="*/ 828675 w 1000125"/>
                <a:gd name="connsiteY8" fmla="*/ 403223 h 1160461"/>
                <a:gd name="connsiteX9" fmla="*/ 852487 w 1000125"/>
                <a:gd name="connsiteY9" fmla="*/ 631823 h 1160461"/>
                <a:gd name="connsiteX10" fmla="*/ 638175 w 1000125"/>
                <a:gd name="connsiteY10" fmla="*/ 669923 h 1160461"/>
                <a:gd name="connsiteX11" fmla="*/ 638175 w 1000125"/>
                <a:gd name="connsiteY11" fmla="*/ 850898 h 1160461"/>
                <a:gd name="connsiteX12" fmla="*/ 0 w 1000125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76332" h="1160461">
                  <a:moveTo>
                    <a:pt x="0" y="1160461"/>
                  </a:moveTo>
                  <a:lnTo>
                    <a:pt x="228600" y="574673"/>
                  </a:lnTo>
                  <a:cubicBezTo>
                    <a:pt x="282586" y="474659"/>
                    <a:pt x="346075" y="574673"/>
                    <a:pt x="404812" y="574673"/>
                  </a:cubicBezTo>
                  <a:cubicBezTo>
                    <a:pt x="398462" y="511173"/>
                    <a:pt x="315923" y="481010"/>
                    <a:pt x="385762" y="384173"/>
                  </a:cubicBezTo>
                  <a:cubicBezTo>
                    <a:pt x="498486" y="268286"/>
                    <a:pt x="573087" y="361948"/>
                    <a:pt x="666750" y="350836"/>
                  </a:cubicBezTo>
                  <a:cubicBezTo>
                    <a:pt x="658812" y="284161"/>
                    <a:pt x="541347" y="212725"/>
                    <a:pt x="642937" y="150811"/>
                  </a:cubicBezTo>
                  <a:cubicBezTo>
                    <a:pt x="766771" y="0"/>
                    <a:pt x="823912" y="58736"/>
                    <a:pt x="914400" y="12698"/>
                  </a:cubicBezTo>
                  <a:cubicBezTo>
                    <a:pt x="942975" y="134936"/>
                    <a:pt x="1076332" y="180974"/>
                    <a:pt x="1000125" y="379411"/>
                  </a:cubicBezTo>
                  <a:cubicBezTo>
                    <a:pt x="919170" y="458786"/>
                    <a:pt x="885825" y="395286"/>
                    <a:pt x="828675" y="403223"/>
                  </a:cubicBezTo>
                  <a:cubicBezTo>
                    <a:pt x="836612" y="479423"/>
                    <a:pt x="982671" y="507997"/>
                    <a:pt x="852487" y="631823"/>
                  </a:cubicBezTo>
                  <a:cubicBezTo>
                    <a:pt x="766771" y="787396"/>
                    <a:pt x="709612" y="657223"/>
                    <a:pt x="638175" y="669923"/>
                  </a:cubicBezTo>
                  <a:cubicBezTo>
                    <a:pt x="638175" y="730248"/>
                    <a:pt x="719147" y="790570"/>
                    <a:pt x="638175" y="850898"/>
                  </a:cubicBezTo>
                  <a:lnTo>
                    <a:pt x="0" y="116046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>
                <a:rot lat="20566233" lon="4218831" rev="19705992"/>
              </a:camera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3" name="Полилиния 312"/>
            <p:cNvSpPr/>
            <p:nvPr/>
          </p:nvSpPr>
          <p:spPr>
            <a:xfrm flipH="1">
              <a:off x="214282" y="5715016"/>
              <a:ext cx="714380" cy="946147"/>
            </a:xfrm>
            <a:custGeom>
              <a:avLst/>
              <a:gdLst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60461 h 1160461"/>
                <a:gd name="connsiteX1" fmla="*/ 228600 w 1000125"/>
                <a:gd name="connsiteY1" fmla="*/ 574673 h 1160461"/>
                <a:gd name="connsiteX2" fmla="*/ 404812 w 1000125"/>
                <a:gd name="connsiteY2" fmla="*/ 574673 h 1160461"/>
                <a:gd name="connsiteX3" fmla="*/ 385762 w 1000125"/>
                <a:gd name="connsiteY3" fmla="*/ 384173 h 1160461"/>
                <a:gd name="connsiteX4" fmla="*/ 666750 w 1000125"/>
                <a:gd name="connsiteY4" fmla="*/ 350836 h 1160461"/>
                <a:gd name="connsiteX5" fmla="*/ 642937 w 1000125"/>
                <a:gd name="connsiteY5" fmla="*/ 150811 h 1160461"/>
                <a:gd name="connsiteX6" fmla="*/ 914400 w 1000125"/>
                <a:gd name="connsiteY6" fmla="*/ 12698 h 1160461"/>
                <a:gd name="connsiteX7" fmla="*/ 1000125 w 1000125"/>
                <a:gd name="connsiteY7" fmla="*/ 379411 h 1160461"/>
                <a:gd name="connsiteX8" fmla="*/ 828675 w 1000125"/>
                <a:gd name="connsiteY8" fmla="*/ 403223 h 1160461"/>
                <a:gd name="connsiteX9" fmla="*/ 852487 w 1000125"/>
                <a:gd name="connsiteY9" fmla="*/ 631823 h 1160461"/>
                <a:gd name="connsiteX10" fmla="*/ 638175 w 1000125"/>
                <a:gd name="connsiteY10" fmla="*/ 669923 h 1160461"/>
                <a:gd name="connsiteX11" fmla="*/ 638175 w 1000125"/>
                <a:gd name="connsiteY11" fmla="*/ 850898 h 1160461"/>
                <a:gd name="connsiteX12" fmla="*/ 0 w 1000125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76332" h="1160461">
                  <a:moveTo>
                    <a:pt x="0" y="1160461"/>
                  </a:moveTo>
                  <a:lnTo>
                    <a:pt x="228600" y="574673"/>
                  </a:lnTo>
                  <a:cubicBezTo>
                    <a:pt x="282586" y="474659"/>
                    <a:pt x="346075" y="574673"/>
                    <a:pt x="404812" y="574673"/>
                  </a:cubicBezTo>
                  <a:cubicBezTo>
                    <a:pt x="398462" y="511173"/>
                    <a:pt x="315923" y="481010"/>
                    <a:pt x="385762" y="384173"/>
                  </a:cubicBezTo>
                  <a:cubicBezTo>
                    <a:pt x="498486" y="268286"/>
                    <a:pt x="573087" y="361948"/>
                    <a:pt x="666750" y="350836"/>
                  </a:cubicBezTo>
                  <a:cubicBezTo>
                    <a:pt x="658812" y="284161"/>
                    <a:pt x="541347" y="212725"/>
                    <a:pt x="642937" y="150811"/>
                  </a:cubicBezTo>
                  <a:cubicBezTo>
                    <a:pt x="766771" y="0"/>
                    <a:pt x="823912" y="58736"/>
                    <a:pt x="914400" y="12698"/>
                  </a:cubicBezTo>
                  <a:cubicBezTo>
                    <a:pt x="942975" y="134936"/>
                    <a:pt x="1076332" y="180974"/>
                    <a:pt x="1000125" y="379411"/>
                  </a:cubicBezTo>
                  <a:cubicBezTo>
                    <a:pt x="919170" y="458786"/>
                    <a:pt x="885825" y="395286"/>
                    <a:pt x="828675" y="403223"/>
                  </a:cubicBezTo>
                  <a:cubicBezTo>
                    <a:pt x="836612" y="479423"/>
                    <a:pt x="982671" y="507997"/>
                    <a:pt x="852487" y="631823"/>
                  </a:cubicBezTo>
                  <a:cubicBezTo>
                    <a:pt x="766771" y="787396"/>
                    <a:pt x="709612" y="657223"/>
                    <a:pt x="638175" y="669923"/>
                  </a:cubicBezTo>
                  <a:cubicBezTo>
                    <a:pt x="638175" y="730248"/>
                    <a:pt x="719147" y="790570"/>
                    <a:pt x="638175" y="850898"/>
                  </a:cubicBezTo>
                  <a:lnTo>
                    <a:pt x="0" y="116046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>
                <a:rot lat="18000000" lon="0" rev="20099999"/>
              </a:camera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4" name="Полилиния 313"/>
            <p:cNvSpPr/>
            <p:nvPr/>
          </p:nvSpPr>
          <p:spPr>
            <a:xfrm rot="1839986">
              <a:off x="523281" y="5784561"/>
              <a:ext cx="488006" cy="785225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5" name="24-конечная звезда 314"/>
            <p:cNvSpPr/>
            <p:nvPr/>
          </p:nvSpPr>
          <p:spPr>
            <a:xfrm>
              <a:off x="571472" y="5643578"/>
              <a:ext cx="357190" cy="285752"/>
            </a:xfrm>
            <a:prstGeom prst="star24">
              <a:avLst>
                <a:gd name="adj" fmla="val 43333"/>
              </a:avLst>
            </a:prstGeom>
            <a:solidFill>
              <a:srgbClr val="FFFF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h="38100"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16" name="Овал 315"/>
          <p:cNvSpPr/>
          <p:nvPr/>
        </p:nvSpPr>
        <p:spPr>
          <a:xfrm>
            <a:off x="285720" y="5615002"/>
            <a:ext cx="71438" cy="71438"/>
          </a:xfrm>
          <a:prstGeom prst="ellipse">
            <a:avLst/>
          </a:prstGeom>
          <a:solidFill>
            <a:srgbClr val="FFFF00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7" name="Овал 316"/>
          <p:cNvSpPr/>
          <p:nvPr/>
        </p:nvSpPr>
        <p:spPr>
          <a:xfrm>
            <a:off x="642910" y="5757878"/>
            <a:ext cx="71438" cy="71438"/>
          </a:xfrm>
          <a:prstGeom prst="ellipse">
            <a:avLst/>
          </a:prstGeom>
          <a:solidFill>
            <a:srgbClr val="FFFF00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8" name="Овал 317"/>
          <p:cNvSpPr/>
          <p:nvPr/>
        </p:nvSpPr>
        <p:spPr>
          <a:xfrm>
            <a:off x="1428728" y="5615002"/>
            <a:ext cx="71438" cy="71438"/>
          </a:xfrm>
          <a:prstGeom prst="ellipse">
            <a:avLst/>
          </a:prstGeom>
          <a:solidFill>
            <a:srgbClr val="FFFF00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9" name="Овал 318"/>
          <p:cNvSpPr/>
          <p:nvPr/>
        </p:nvSpPr>
        <p:spPr>
          <a:xfrm>
            <a:off x="1142976" y="5829316"/>
            <a:ext cx="71438" cy="71438"/>
          </a:xfrm>
          <a:prstGeom prst="ellipse">
            <a:avLst/>
          </a:prstGeom>
          <a:solidFill>
            <a:srgbClr val="FFFF00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0" name="Овал 319"/>
          <p:cNvSpPr/>
          <p:nvPr/>
        </p:nvSpPr>
        <p:spPr>
          <a:xfrm>
            <a:off x="1571604" y="6043630"/>
            <a:ext cx="71438" cy="71438"/>
          </a:xfrm>
          <a:prstGeom prst="ellipse">
            <a:avLst/>
          </a:prstGeom>
          <a:solidFill>
            <a:srgbClr val="FFFF00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1" name="Овал 320"/>
          <p:cNvSpPr/>
          <p:nvPr/>
        </p:nvSpPr>
        <p:spPr>
          <a:xfrm>
            <a:off x="2143108" y="5829316"/>
            <a:ext cx="71438" cy="71438"/>
          </a:xfrm>
          <a:prstGeom prst="ellipse">
            <a:avLst/>
          </a:prstGeom>
          <a:solidFill>
            <a:srgbClr val="FFFF00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2" name="Овал 321"/>
          <p:cNvSpPr/>
          <p:nvPr/>
        </p:nvSpPr>
        <p:spPr>
          <a:xfrm>
            <a:off x="2643174" y="5686440"/>
            <a:ext cx="71438" cy="71438"/>
          </a:xfrm>
          <a:prstGeom prst="ellipse">
            <a:avLst/>
          </a:prstGeom>
          <a:solidFill>
            <a:srgbClr val="FFFF00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3" name="Овал 322"/>
          <p:cNvSpPr/>
          <p:nvPr/>
        </p:nvSpPr>
        <p:spPr>
          <a:xfrm>
            <a:off x="3428992" y="5757878"/>
            <a:ext cx="71438" cy="71438"/>
          </a:xfrm>
          <a:prstGeom prst="ellipse">
            <a:avLst/>
          </a:prstGeom>
          <a:solidFill>
            <a:srgbClr val="FFFF00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4" name="Овал 323"/>
          <p:cNvSpPr/>
          <p:nvPr/>
        </p:nvSpPr>
        <p:spPr>
          <a:xfrm>
            <a:off x="4429124" y="5686440"/>
            <a:ext cx="71438" cy="71438"/>
          </a:xfrm>
          <a:prstGeom prst="ellipse">
            <a:avLst/>
          </a:prstGeom>
          <a:solidFill>
            <a:srgbClr val="FFFF00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5" name="Овал 324"/>
          <p:cNvSpPr/>
          <p:nvPr/>
        </p:nvSpPr>
        <p:spPr>
          <a:xfrm>
            <a:off x="4000496" y="5829316"/>
            <a:ext cx="71438" cy="71438"/>
          </a:xfrm>
          <a:prstGeom prst="ellipse">
            <a:avLst/>
          </a:prstGeom>
          <a:solidFill>
            <a:srgbClr val="FFFF00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6" name="Овал 325"/>
          <p:cNvSpPr/>
          <p:nvPr/>
        </p:nvSpPr>
        <p:spPr>
          <a:xfrm>
            <a:off x="5214942" y="5757878"/>
            <a:ext cx="71438" cy="71438"/>
          </a:xfrm>
          <a:prstGeom prst="ellipse">
            <a:avLst/>
          </a:prstGeom>
          <a:solidFill>
            <a:srgbClr val="FFFF00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7" name="Овал 326"/>
          <p:cNvSpPr/>
          <p:nvPr/>
        </p:nvSpPr>
        <p:spPr>
          <a:xfrm>
            <a:off x="5857884" y="5615002"/>
            <a:ext cx="71438" cy="71438"/>
          </a:xfrm>
          <a:prstGeom prst="ellipse">
            <a:avLst/>
          </a:prstGeom>
          <a:solidFill>
            <a:srgbClr val="FFFF00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8" name="Овал 327"/>
          <p:cNvSpPr/>
          <p:nvPr/>
        </p:nvSpPr>
        <p:spPr>
          <a:xfrm>
            <a:off x="6643702" y="5829316"/>
            <a:ext cx="71438" cy="71438"/>
          </a:xfrm>
          <a:prstGeom prst="ellipse">
            <a:avLst/>
          </a:prstGeom>
          <a:solidFill>
            <a:srgbClr val="FFFF00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9" name="Овал 328"/>
          <p:cNvSpPr/>
          <p:nvPr/>
        </p:nvSpPr>
        <p:spPr>
          <a:xfrm>
            <a:off x="7429520" y="5972192"/>
            <a:ext cx="71438" cy="71438"/>
          </a:xfrm>
          <a:prstGeom prst="ellipse">
            <a:avLst/>
          </a:prstGeom>
          <a:solidFill>
            <a:srgbClr val="FFFF00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0" name="Овал 329"/>
          <p:cNvSpPr/>
          <p:nvPr/>
        </p:nvSpPr>
        <p:spPr>
          <a:xfrm>
            <a:off x="8929718" y="5686440"/>
            <a:ext cx="71438" cy="71438"/>
          </a:xfrm>
          <a:prstGeom prst="ellipse">
            <a:avLst/>
          </a:prstGeom>
          <a:solidFill>
            <a:srgbClr val="FFFF00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1" name="Овал 330"/>
          <p:cNvSpPr/>
          <p:nvPr/>
        </p:nvSpPr>
        <p:spPr>
          <a:xfrm>
            <a:off x="8572528" y="5829316"/>
            <a:ext cx="71438" cy="71438"/>
          </a:xfrm>
          <a:prstGeom prst="ellipse">
            <a:avLst/>
          </a:prstGeom>
          <a:solidFill>
            <a:srgbClr val="FFCCFF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2" name="Овал 331"/>
          <p:cNvSpPr/>
          <p:nvPr/>
        </p:nvSpPr>
        <p:spPr>
          <a:xfrm>
            <a:off x="8001024" y="5900754"/>
            <a:ext cx="71438" cy="71438"/>
          </a:xfrm>
          <a:prstGeom prst="ellipse">
            <a:avLst/>
          </a:prstGeom>
          <a:solidFill>
            <a:srgbClr val="FFCCFF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3" name="Овал 332"/>
          <p:cNvSpPr/>
          <p:nvPr/>
        </p:nvSpPr>
        <p:spPr>
          <a:xfrm>
            <a:off x="7072330" y="5829316"/>
            <a:ext cx="71438" cy="71438"/>
          </a:xfrm>
          <a:prstGeom prst="ellipse">
            <a:avLst/>
          </a:prstGeom>
          <a:solidFill>
            <a:srgbClr val="FFCCFF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4" name="Овал 333"/>
          <p:cNvSpPr/>
          <p:nvPr/>
        </p:nvSpPr>
        <p:spPr>
          <a:xfrm>
            <a:off x="6429388" y="5615002"/>
            <a:ext cx="71438" cy="71438"/>
          </a:xfrm>
          <a:prstGeom prst="ellipse">
            <a:avLst/>
          </a:prstGeom>
          <a:solidFill>
            <a:srgbClr val="FFCCFF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5" name="Овал 334"/>
          <p:cNvSpPr/>
          <p:nvPr/>
        </p:nvSpPr>
        <p:spPr>
          <a:xfrm>
            <a:off x="6072198" y="5829316"/>
            <a:ext cx="71438" cy="71438"/>
          </a:xfrm>
          <a:prstGeom prst="ellipse">
            <a:avLst/>
          </a:prstGeom>
          <a:solidFill>
            <a:srgbClr val="FFCCFF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6" name="Овал 335"/>
          <p:cNvSpPr/>
          <p:nvPr/>
        </p:nvSpPr>
        <p:spPr>
          <a:xfrm>
            <a:off x="5500694" y="5757878"/>
            <a:ext cx="71438" cy="71438"/>
          </a:xfrm>
          <a:prstGeom prst="ellipse">
            <a:avLst/>
          </a:prstGeom>
          <a:solidFill>
            <a:srgbClr val="FFCCFF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7" name="Овал 336"/>
          <p:cNvSpPr/>
          <p:nvPr/>
        </p:nvSpPr>
        <p:spPr>
          <a:xfrm>
            <a:off x="4786314" y="5615002"/>
            <a:ext cx="71438" cy="71438"/>
          </a:xfrm>
          <a:prstGeom prst="ellipse">
            <a:avLst/>
          </a:prstGeom>
          <a:solidFill>
            <a:srgbClr val="FFCCFF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8" name="Овал 337"/>
          <p:cNvSpPr/>
          <p:nvPr/>
        </p:nvSpPr>
        <p:spPr>
          <a:xfrm>
            <a:off x="3857620" y="5686440"/>
            <a:ext cx="71438" cy="71438"/>
          </a:xfrm>
          <a:prstGeom prst="ellipse">
            <a:avLst/>
          </a:prstGeom>
          <a:solidFill>
            <a:srgbClr val="FFCCFF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9" name="Овал 338"/>
          <p:cNvSpPr/>
          <p:nvPr/>
        </p:nvSpPr>
        <p:spPr>
          <a:xfrm>
            <a:off x="2928926" y="5829316"/>
            <a:ext cx="71438" cy="71438"/>
          </a:xfrm>
          <a:prstGeom prst="ellipse">
            <a:avLst/>
          </a:prstGeom>
          <a:solidFill>
            <a:srgbClr val="FFCCFF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0" name="Овал 339"/>
          <p:cNvSpPr/>
          <p:nvPr/>
        </p:nvSpPr>
        <p:spPr>
          <a:xfrm>
            <a:off x="1785918" y="5686440"/>
            <a:ext cx="71438" cy="71438"/>
          </a:xfrm>
          <a:prstGeom prst="ellipse">
            <a:avLst/>
          </a:prstGeom>
          <a:solidFill>
            <a:srgbClr val="FFCCFF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1" name="Овал 340"/>
          <p:cNvSpPr/>
          <p:nvPr/>
        </p:nvSpPr>
        <p:spPr>
          <a:xfrm>
            <a:off x="1000100" y="6115068"/>
            <a:ext cx="71438" cy="71438"/>
          </a:xfrm>
          <a:prstGeom prst="ellipse">
            <a:avLst/>
          </a:prstGeom>
          <a:solidFill>
            <a:srgbClr val="FFCCFF"/>
          </a:solidFill>
          <a:ln>
            <a:noFill/>
          </a:ln>
          <a:scene3d>
            <a:camera prst="isometricTopUp"/>
            <a:lightRig rig="threePt" dir="t"/>
          </a:scene3d>
          <a:sp3d>
            <a:bevelT w="254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21" name="Группа 355"/>
          <p:cNvGrpSpPr/>
          <p:nvPr/>
        </p:nvGrpSpPr>
        <p:grpSpPr>
          <a:xfrm rot="3478556">
            <a:off x="156922" y="6491361"/>
            <a:ext cx="250390" cy="340455"/>
            <a:chOff x="2857488" y="4883951"/>
            <a:chExt cx="571504" cy="903297"/>
          </a:xfrm>
        </p:grpSpPr>
        <p:sp>
          <p:nvSpPr>
            <p:cNvPr id="346" name="Овал 345"/>
            <p:cNvSpPr/>
            <p:nvPr/>
          </p:nvSpPr>
          <p:spPr>
            <a:xfrm>
              <a:off x="3000364" y="4929198"/>
              <a:ext cx="285752" cy="1428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2" name="Овал 341"/>
            <p:cNvSpPr/>
            <p:nvPr/>
          </p:nvSpPr>
          <p:spPr>
            <a:xfrm>
              <a:off x="2857488" y="5000636"/>
              <a:ext cx="571504" cy="785818"/>
            </a:xfrm>
            <a:prstGeom prst="ellipse">
              <a:avLst/>
            </a:prstGeom>
            <a:solidFill>
              <a:srgbClr val="A50021"/>
            </a:solidFill>
            <a:ln w="6350"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 prstMaterial="plastic">
              <a:bevelT w="260350" h="127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344" name="Прямая соединительная линия 343"/>
            <p:cNvCxnSpPr>
              <a:stCxn id="342" idx="0"/>
              <a:endCxn id="342" idx="4"/>
            </p:cNvCxnSpPr>
            <p:nvPr/>
          </p:nvCxnSpPr>
          <p:spPr>
            <a:xfrm rot="16200000" flipH="1">
              <a:off x="2750331" y="5393545"/>
              <a:ext cx="785818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7" name="Овал 346"/>
            <p:cNvSpPr/>
            <p:nvPr/>
          </p:nvSpPr>
          <p:spPr>
            <a:xfrm>
              <a:off x="3069421" y="4883951"/>
              <a:ext cx="142876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8" name="Овал 347"/>
            <p:cNvSpPr/>
            <p:nvPr/>
          </p:nvSpPr>
          <p:spPr>
            <a:xfrm>
              <a:off x="3000364" y="5143512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9" name="Овал 348"/>
            <p:cNvSpPr/>
            <p:nvPr/>
          </p:nvSpPr>
          <p:spPr>
            <a:xfrm>
              <a:off x="2928926" y="5286388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0" name="Овал 349"/>
            <p:cNvSpPr/>
            <p:nvPr/>
          </p:nvSpPr>
          <p:spPr>
            <a:xfrm>
              <a:off x="2928926" y="5429264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1" name="Овал 350"/>
            <p:cNvSpPr/>
            <p:nvPr/>
          </p:nvSpPr>
          <p:spPr>
            <a:xfrm>
              <a:off x="3000364" y="5572140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2" name="Овал 351"/>
            <p:cNvSpPr/>
            <p:nvPr/>
          </p:nvSpPr>
          <p:spPr>
            <a:xfrm>
              <a:off x="3214678" y="5143512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3" name="Овал 352"/>
            <p:cNvSpPr/>
            <p:nvPr/>
          </p:nvSpPr>
          <p:spPr>
            <a:xfrm>
              <a:off x="3286116" y="5286388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4" name="Овал 353"/>
            <p:cNvSpPr/>
            <p:nvPr/>
          </p:nvSpPr>
          <p:spPr>
            <a:xfrm>
              <a:off x="3286116" y="5429264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5" name="Овал 354"/>
            <p:cNvSpPr/>
            <p:nvPr/>
          </p:nvSpPr>
          <p:spPr>
            <a:xfrm>
              <a:off x="3214678" y="5572140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4" name="Группа 369"/>
          <p:cNvGrpSpPr/>
          <p:nvPr/>
        </p:nvGrpSpPr>
        <p:grpSpPr>
          <a:xfrm rot="1300059">
            <a:off x="4697443" y="6483348"/>
            <a:ext cx="250390" cy="340455"/>
            <a:chOff x="2857488" y="4883951"/>
            <a:chExt cx="571504" cy="903297"/>
          </a:xfrm>
        </p:grpSpPr>
        <p:sp>
          <p:nvSpPr>
            <p:cNvPr id="371" name="Овал 370"/>
            <p:cNvSpPr/>
            <p:nvPr/>
          </p:nvSpPr>
          <p:spPr>
            <a:xfrm>
              <a:off x="3000364" y="4929198"/>
              <a:ext cx="285752" cy="1428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2" name="Овал 371"/>
            <p:cNvSpPr/>
            <p:nvPr/>
          </p:nvSpPr>
          <p:spPr>
            <a:xfrm>
              <a:off x="2857488" y="5000636"/>
              <a:ext cx="571504" cy="785818"/>
            </a:xfrm>
            <a:prstGeom prst="ellipse">
              <a:avLst/>
            </a:prstGeom>
            <a:solidFill>
              <a:srgbClr val="A50021"/>
            </a:solidFill>
            <a:ln w="6350"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 prstMaterial="plastic">
              <a:bevelT w="260350" h="127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373" name="Прямая соединительная линия 372"/>
            <p:cNvCxnSpPr>
              <a:stCxn id="372" idx="0"/>
              <a:endCxn id="372" idx="4"/>
            </p:cNvCxnSpPr>
            <p:nvPr/>
          </p:nvCxnSpPr>
          <p:spPr>
            <a:xfrm rot="16200000" flipH="1">
              <a:off x="2750331" y="5393545"/>
              <a:ext cx="785818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4" name="Овал 373"/>
            <p:cNvSpPr/>
            <p:nvPr/>
          </p:nvSpPr>
          <p:spPr>
            <a:xfrm>
              <a:off x="3069421" y="4883951"/>
              <a:ext cx="142876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5" name="Овал 374"/>
            <p:cNvSpPr/>
            <p:nvPr/>
          </p:nvSpPr>
          <p:spPr>
            <a:xfrm>
              <a:off x="3000364" y="5143512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6" name="Овал 375"/>
            <p:cNvSpPr/>
            <p:nvPr/>
          </p:nvSpPr>
          <p:spPr>
            <a:xfrm>
              <a:off x="2928926" y="5286388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7" name="Овал 376"/>
            <p:cNvSpPr/>
            <p:nvPr/>
          </p:nvSpPr>
          <p:spPr>
            <a:xfrm>
              <a:off x="2928926" y="5429264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8" name="Овал 377"/>
            <p:cNvSpPr/>
            <p:nvPr/>
          </p:nvSpPr>
          <p:spPr>
            <a:xfrm>
              <a:off x="3000364" y="5572140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9" name="Овал 378"/>
            <p:cNvSpPr/>
            <p:nvPr/>
          </p:nvSpPr>
          <p:spPr>
            <a:xfrm>
              <a:off x="3214678" y="5143512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0" name="Овал 379"/>
            <p:cNvSpPr/>
            <p:nvPr/>
          </p:nvSpPr>
          <p:spPr>
            <a:xfrm>
              <a:off x="3286116" y="5286388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1" name="Овал 380"/>
            <p:cNvSpPr/>
            <p:nvPr/>
          </p:nvSpPr>
          <p:spPr>
            <a:xfrm>
              <a:off x="3286116" y="5429264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2" name="Овал 381"/>
            <p:cNvSpPr/>
            <p:nvPr/>
          </p:nvSpPr>
          <p:spPr>
            <a:xfrm>
              <a:off x="3214678" y="5572140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89" name="Полилиния 388"/>
          <p:cNvSpPr/>
          <p:nvPr/>
        </p:nvSpPr>
        <p:spPr>
          <a:xfrm>
            <a:off x="262759" y="3247697"/>
            <a:ext cx="308713" cy="109866"/>
          </a:xfrm>
          <a:custGeom>
            <a:avLst/>
            <a:gdLst>
              <a:gd name="connsiteX0" fmla="*/ 0 w 420413"/>
              <a:gd name="connsiteY0" fmla="*/ 0 h 287282"/>
              <a:gd name="connsiteX1" fmla="*/ 220717 w 420413"/>
              <a:gd name="connsiteY1" fmla="*/ 283779 h 287282"/>
              <a:gd name="connsiteX2" fmla="*/ 420413 w 420413"/>
              <a:gd name="connsiteY2" fmla="*/ 21020 h 287282"/>
              <a:gd name="connsiteX0" fmla="*/ 0 w 420413"/>
              <a:gd name="connsiteY0" fmla="*/ 0 h 283779"/>
              <a:gd name="connsiteX1" fmla="*/ 220717 w 420413"/>
              <a:gd name="connsiteY1" fmla="*/ 283779 h 283779"/>
              <a:gd name="connsiteX2" fmla="*/ 420413 w 420413"/>
              <a:gd name="connsiteY2" fmla="*/ 21020 h 283779"/>
              <a:gd name="connsiteX0" fmla="*/ 0 w 420413"/>
              <a:gd name="connsiteY0" fmla="*/ 0 h 283779"/>
              <a:gd name="connsiteX1" fmla="*/ 220717 w 420413"/>
              <a:gd name="connsiteY1" fmla="*/ 283779 h 283779"/>
              <a:gd name="connsiteX2" fmla="*/ 420413 w 420413"/>
              <a:gd name="connsiteY2" fmla="*/ 21020 h 283779"/>
              <a:gd name="connsiteX0" fmla="*/ 0 w 420413"/>
              <a:gd name="connsiteY0" fmla="*/ 6132 h 289911"/>
              <a:gd name="connsiteX1" fmla="*/ 220717 w 420413"/>
              <a:gd name="connsiteY1" fmla="*/ 289911 h 289911"/>
              <a:gd name="connsiteX2" fmla="*/ 420413 w 420413"/>
              <a:gd name="connsiteY2" fmla="*/ 27152 h 289911"/>
              <a:gd name="connsiteX0" fmla="*/ 0 w 420413"/>
              <a:gd name="connsiteY0" fmla="*/ 0 h 283779"/>
              <a:gd name="connsiteX1" fmla="*/ 220717 w 420413"/>
              <a:gd name="connsiteY1" fmla="*/ 283779 h 283779"/>
              <a:gd name="connsiteX2" fmla="*/ 420413 w 420413"/>
              <a:gd name="connsiteY2" fmla="*/ 21020 h 283779"/>
              <a:gd name="connsiteX0" fmla="*/ 0 w 420413"/>
              <a:gd name="connsiteY0" fmla="*/ 0 h 283779"/>
              <a:gd name="connsiteX1" fmla="*/ 220717 w 420413"/>
              <a:gd name="connsiteY1" fmla="*/ 283779 h 283779"/>
              <a:gd name="connsiteX2" fmla="*/ 420413 w 420413"/>
              <a:gd name="connsiteY2" fmla="*/ 21020 h 283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20413" h="283779">
                <a:moveTo>
                  <a:pt x="0" y="0"/>
                </a:moveTo>
                <a:cubicBezTo>
                  <a:pt x="149090" y="93335"/>
                  <a:pt x="163486" y="80086"/>
                  <a:pt x="220717" y="283779"/>
                </a:cubicBezTo>
                <a:cubicBezTo>
                  <a:pt x="307893" y="34541"/>
                  <a:pt x="297355" y="100451"/>
                  <a:pt x="420413" y="21020"/>
                </a:cubicBezTo>
              </a:path>
            </a:pathLst>
          </a:cu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0" name="Полилиния 389"/>
          <p:cNvSpPr/>
          <p:nvPr/>
        </p:nvSpPr>
        <p:spPr>
          <a:xfrm>
            <a:off x="928662" y="3286124"/>
            <a:ext cx="308713" cy="109866"/>
          </a:xfrm>
          <a:custGeom>
            <a:avLst/>
            <a:gdLst>
              <a:gd name="connsiteX0" fmla="*/ 0 w 420413"/>
              <a:gd name="connsiteY0" fmla="*/ 0 h 287282"/>
              <a:gd name="connsiteX1" fmla="*/ 220717 w 420413"/>
              <a:gd name="connsiteY1" fmla="*/ 283779 h 287282"/>
              <a:gd name="connsiteX2" fmla="*/ 420413 w 420413"/>
              <a:gd name="connsiteY2" fmla="*/ 21020 h 287282"/>
              <a:gd name="connsiteX0" fmla="*/ 0 w 420413"/>
              <a:gd name="connsiteY0" fmla="*/ 0 h 283779"/>
              <a:gd name="connsiteX1" fmla="*/ 220717 w 420413"/>
              <a:gd name="connsiteY1" fmla="*/ 283779 h 283779"/>
              <a:gd name="connsiteX2" fmla="*/ 420413 w 420413"/>
              <a:gd name="connsiteY2" fmla="*/ 21020 h 283779"/>
              <a:gd name="connsiteX0" fmla="*/ 0 w 420413"/>
              <a:gd name="connsiteY0" fmla="*/ 0 h 283779"/>
              <a:gd name="connsiteX1" fmla="*/ 220717 w 420413"/>
              <a:gd name="connsiteY1" fmla="*/ 283779 h 283779"/>
              <a:gd name="connsiteX2" fmla="*/ 420413 w 420413"/>
              <a:gd name="connsiteY2" fmla="*/ 21020 h 283779"/>
              <a:gd name="connsiteX0" fmla="*/ 0 w 420413"/>
              <a:gd name="connsiteY0" fmla="*/ 6132 h 289911"/>
              <a:gd name="connsiteX1" fmla="*/ 220717 w 420413"/>
              <a:gd name="connsiteY1" fmla="*/ 289911 h 289911"/>
              <a:gd name="connsiteX2" fmla="*/ 420413 w 420413"/>
              <a:gd name="connsiteY2" fmla="*/ 27152 h 289911"/>
              <a:gd name="connsiteX0" fmla="*/ 0 w 420413"/>
              <a:gd name="connsiteY0" fmla="*/ 0 h 283779"/>
              <a:gd name="connsiteX1" fmla="*/ 220717 w 420413"/>
              <a:gd name="connsiteY1" fmla="*/ 283779 h 283779"/>
              <a:gd name="connsiteX2" fmla="*/ 420413 w 420413"/>
              <a:gd name="connsiteY2" fmla="*/ 21020 h 283779"/>
              <a:gd name="connsiteX0" fmla="*/ 0 w 420413"/>
              <a:gd name="connsiteY0" fmla="*/ 0 h 283779"/>
              <a:gd name="connsiteX1" fmla="*/ 220717 w 420413"/>
              <a:gd name="connsiteY1" fmla="*/ 283779 h 283779"/>
              <a:gd name="connsiteX2" fmla="*/ 420413 w 420413"/>
              <a:gd name="connsiteY2" fmla="*/ 21020 h 283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20413" h="283779">
                <a:moveTo>
                  <a:pt x="0" y="0"/>
                </a:moveTo>
                <a:cubicBezTo>
                  <a:pt x="149090" y="93335"/>
                  <a:pt x="163486" y="80086"/>
                  <a:pt x="220717" y="283779"/>
                </a:cubicBezTo>
                <a:cubicBezTo>
                  <a:pt x="307893" y="34541"/>
                  <a:pt x="297355" y="100451"/>
                  <a:pt x="420413" y="21020"/>
                </a:cubicBezTo>
              </a:path>
            </a:pathLst>
          </a:cu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1" name="Полилиния 390"/>
          <p:cNvSpPr/>
          <p:nvPr/>
        </p:nvSpPr>
        <p:spPr>
          <a:xfrm>
            <a:off x="428596" y="3071810"/>
            <a:ext cx="308713" cy="109866"/>
          </a:xfrm>
          <a:custGeom>
            <a:avLst/>
            <a:gdLst>
              <a:gd name="connsiteX0" fmla="*/ 0 w 420413"/>
              <a:gd name="connsiteY0" fmla="*/ 0 h 287282"/>
              <a:gd name="connsiteX1" fmla="*/ 220717 w 420413"/>
              <a:gd name="connsiteY1" fmla="*/ 283779 h 287282"/>
              <a:gd name="connsiteX2" fmla="*/ 420413 w 420413"/>
              <a:gd name="connsiteY2" fmla="*/ 21020 h 287282"/>
              <a:gd name="connsiteX0" fmla="*/ 0 w 420413"/>
              <a:gd name="connsiteY0" fmla="*/ 0 h 283779"/>
              <a:gd name="connsiteX1" fmla="*/ 220717 w 420413"/>
              <a:gd name="connsiteY1" fmla="*/ 283779 h 283779"/>
              <a:gd name="connsiteX2" fmla="*/ 420413 w 420413"/>
              <a:gd name="connsiteY2" fmla="*/ 21020 h 283779"/>
              <a:gd name="connsiteX0" fmla="*/ 0 w 420413"/>
              <a:gd name="connsiteY0" fmla="*/ 0 h 283779"/>
              <a:gd name="connsiteX1" fmla="*/ 220717 w 420413"/>
              <a:gd name="connsiteY1" fmla="*/ 283779 h 283779"/>
              <a:gd name="connsiteX2" fmla="*/ 420413 w 420413"/>
              <a:gd name="connsiteY2" fmla="*/ 21020 h 283779"/>
              <a:gd name="connsiteX0" fmla="*/ 0 w 420413"/>
              <a:gd name="connsiteY0" fmla="*/ 6132 h 289911"/>
              <a:gd name="connsiteX1" fmla="*/ 220717 w 420413"/>
              <a:gd name="connsiteY1" fmla="*/ 289911 h 289911"/>
              <a:gd name="connsiteX2" fmla="*/ 420413 w 420413"/>
              <a:gd name="connsiteY2" fmla="*/ 27152 h 289911"/>
              <a:gd name="connsiteX0" fmla="*/ 0 w 420413"/>
              <a:gd name="connsiteY0" fmla="*/ 0 h 283779"/>
              <a:gd name="connsiteX1" fmla="*/ 220717 w 420413"/>
              <a:gd name="connsiteY1" fmla="*/ 283779 h 283779"/>
              <a:gd name="connsiteX2" fmla="*/ 420413 w 420413"/>
              <a:gd name="connsiteY2" fmla="*/ 21020 h 283779"/>
              <a:gd name="connsiteX0" fmla="*/ 0 w 420413"/>
              <a:gd name="connsiteY0" fmla="*/ 0 h 283779"/>
              <a:gd name="connsiteX1" fmla="*/ 220717 w 420413"/>
              <a:gd name="connsiteY1" fmla="*/ 283779 h 283779"/>
              <a:gd name="connsiteX2" fmla="*/ 420413 w 420413"/>
              <a:gd name="connsiteY2" fmla="*/ 21020 h 283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20413" h="283779">
                <a:moveTo>
                  <a:pt x="0" y="0"/>
                </a:moveTo>
                <a:cubicBezTo>
                  <a:pt x="149090" y="93335"/>
                  <a:pt x="163486" y="80086"/>
                  <a:pt x="220717" y="283779"/>
                </a:cubicBezTo>
                <a:cubicBezTo>
                  <a:pt x="307893" y="34541"/>
                  <a:pt x="297355" y="100451"/>
                  <a:pt x="420413" y="21020"/>
                </a:cubicBezTo>
              </a:path>
            </a:pathLst>
          </a:cu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2" name="Полилиния 391"/>
          <p:cNvSpPr/>
          <p:nvPr/>
        </p:nvSpPr>
        <p:spPr>
          <a:xfrm>
            <a:off x="785786" y="3071810"/>
            <a:ext cx="308713" cy="109866"/>
          </a:xfrm>
          <a:custGeom>
            <a:avLst/>
            <a:gdLst>
              <a:gd name="connsiteX0" fmla="*/ 0 w 420413"/>
              <a:gd name="connsiteY0" fmla="*/ 0 h 287282"/>
              <a:gd name="connsiteX1" fmla="*/ 220717 w 420413"/>
              <a:gd name="connsiteY1" fmla="*/ 283779 h 287282"/>
              <a:gd name="connsiteX2" fmla="*/ 420413 w 420413"/>
              <a:gd name="connsiteY2" fmla="*/ 21020 h 287282"/>
              <a:gd name="connsiteX0" fmla="*/ 0 w 420413"/>
              <a:gd name="connsiteY0" fmla="*/ 0 h 283779"/>
              <a:gd name="connsiteX1" fmla="*/ 220717 w 420413"/>
              <a:gd name="connsiteY1" fmla="*/ 283779 h 283779"/>
              <a:gd name="connsiteX2" fmla="*/ 420413 w 420413"/>
              <a:gd name="connsiteY2" fmla="*/ 21020 h 283779"/>
              <a:gd name="connsiteX0" fmla="*/ 0 w 420413"/>
              <a:gd name="connsiteY0" fmla="*/ 0 h 283779"/>
              <a:gd name="connsiteX1" fmla="*/ 220717 w 420413"/>
              <a:gd name="connsiteY1" fmla="*/ 283779 h 283779"/>
              <a:gd name="connsiteX2" fmla="*/ 420413 w 420413"/>
              <a:gd name="connsiteY2" fmla="*/ 21020 h 283779"/>
              <a:gd name="connsiteX0" fmla="*/ 0 w 420413"/>
              <a:gd name="connsiteY0" fmla="*/ 6132 h 289911"/>
              <a:gd name="connsiteX1" fmla="*/ 220717 w 420413"/>
              <a:gd name="connsiteY1" fmla="*/ 289911 h 289911"/>
              <a:gd name="connsiteX2" fmla="*/ 420413 w 420413"/>
              <a:gd name="connsiteY2" fmla="*/ 27152 h 289911"/>
              <a:gd name="connsiteX0" fmla="*/ 0 w 420413"/>
              <a:gd name="connsiteY0" fmla="*/ 0 h 283779"/>
              <a:gd name="connsiteX1" fmla="*/ 220717 w 420413"/>
              <a:gd name="connsiteY1" fmla="*/ 283779 h 283779"/>
              <a:gd name="connsiteX2" fmla="*/ 420413 w 420413"/>
              <a:gd name="connsiteY2" fmla="*/ 21020 h 283779"/>
              <a:gd name="connsiteX0" fmla="*/ 0 w 420413"/>
              <a:gd name="connsiteY0" fmla="*/ 0 h 283779"/>
              <a:gd name="connsiteX1" fmla="*/ 220717 w 420413"/>
              <a:gd name="connsiteY1" fmla="*/ 283779 h 283779"/>
              <a:gd name="connsiteX2" fmla="*/ 420413 w 420413"/>
              <a:gd name="connsiteY2" fmla="*/ 21020 h 283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20413" h="283779">
                <a:moveTo>
                  <a:pt x="0" y="0"/>
                </a:moveTo>
                <a:cubicBezTo>
                  <a:pt x="149090" y="93335"/>
                  <a:pt x="163486" y="80086"/>
                  <a:pt x="220717" y="283779"/>
                </a:cubicBezTo>
                <a:cubicBezTo>
                  <a:pt x="307893" y="34541"/>
                  <a:pt x="297355" y="100451"/>
                  <a:pt x="420413" y="21020"/>
                </a:cubicBezTo>
              </a:path>
            </a:pathLst>
          </a:cu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3" name="Полилиния 392"/>
          <p:cNvSpPr/>
          <p:nvPr/>
        </p:nvSpPr>
        <p:spPr>
          <a:xfrm>
            <a:off x="642910" y="2857496"/>
            <a:ext cx="308713" cy="109866"/>
          </a:xfrm>
          <a:custGeom>
            <a:avLst/>
            <a:gdLst>
              <a:gd name="connsiteX0" fmla="*/ 0 w 420413"/>
              <a:gd name="connsiteY0" fmla="*/ 0 h 287282"/>
              <a:gd name="connsiteX1" fmla="*/ 220717 w 420413"/>
              <a:gd name="connsiteY1" fmla="*/ 283779 h 287282"/>
              <a:gd name="connsiteX2" fmla="*/ 420413 w 420413"/>
              <a:gd name="connsiteY2" fmla="*/ 21020 h 287282"/>
              <a:gd name="connsiteX0" fmla="*/ 0 w 420413"/>
              <a:gd name="connsiteY0" fmla="*/ 0 h 283779"/>
              <a:gd name="connsiteX1" fmla="*/ 220717 w 420413"/>
              <a:gd name="connsiteY1" fmla="*/ 283779 h 283779"/>
              <a:gd name="connsiteX2" fmla="*/ 420413 w 420413"/>
              <a:gd name="connsiteY2" fmla="*/ 21020 h 283779"/>
              <a:gd name="connsiteX0" fmla="*/ 0 w 420413"/>
              <a:gd name="connsiteY0" fmla="*/ 0 h 283779"/>
              <a:gd name="connsiteX1" fmla="*/ 220717 w 420413"/>
              <a:gd name="connsiteY1" fmla="*/ 283779 h 283779"/>
              <a:gd name="connsiteX2" fmla="*/ 420413 w 420413"/>
              <a:gd name="connsiteY2" fmla="*/ 21020 h 283779"/>
              <a:gd name="connsiteX0" fmla="*/ 0 w 420413"/>
              <a:gd name="connsiteY0" fmla="*/ 6132 h 289911"/>
              <a:gd name="connsiteX1" fmla="*/ 220717 w 420413"/>
              <a:gd name="connsiteY1" fmla="*/ 289911 h 289911"/>
              <a:gd name="connsiteX2" fmla="*/ 420413 w 420413"/>
              <a:gd name="connsiteY2" fmla="*/ 27152 h 289911"/>
              <a:gd name="connsiteX0" fmla="*/ 0 w 420413"/>
              <a:gd name="connsiteY0" fmla="*/ 0 h 283779"/>
              <a:gd name="connsiteX1" fmla="*/ 220717 w 420413"/>
              <a:gd name="connsiteY1" fmla="*/ 283779 h 283779"/>
              <a:gd name="connsiteX2" fmla="*/ 420413 w 420413"/>
              <a:gd name="connsiteY2" fmla="*/ 21020 h 283779"/>
              <a:gd name="connsiteX0" fmla="*/ 0 w 420413"/>
              <a:gd name="connsiteY0" fmla="*/ 0 h 283779"/>
              <a:gd name="connsiteX1" fmla="*/ 220717 w 420413"/>
              <a:gd name="connsiteY1" fmla="*/ 283779 h 283779"/>
              <a:gd name="connsiteX2" fmla="*/ 420413 w 420413"/>
              <a:gd name="connsiteY2" fmla="*/ 21020 h 283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20413" h="283779">
                <a:moveTo>
                  <a:pt x="0" y="0"/>
                </a:moveTo>
                <a:cubicBezTo>
                  <a:pt x="149090" y="93335"/>
                  <a:pt x="163486" y="80086"/>
                  <a:pt x="220717" y="283779"/>
                </a:cubicBezTo>
                <a:cubicBezTo>
                  <a:pt x="307893" y="34541"/>
                  <a:pt x="297355" y="100451"/>
                  <a:pt x="420413" y="21020"/>
                </a:cubicBezTo>
              </a:path>
            </a:pathLst>
          </a:cu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4" name="Овал 393"/>
          <p:cNvSpPr/>
          <p:nvPr/>
        </p:nvSpPr>
        <p:spPr>
          <a:xfrm>
            <a:off x="0" y="214290"/>
            <a:ext cx="1428728" cy="1357322"/>
          </a:xfrm>
          <a:prstGeom prst="ellipse">
            <a:avLst/>
          </a:prstGeom>
          <a:gradFill flip="none" rotWithShape="1">
            <a:gsLst>
              <a:gs pos="100000">
                <a:schemeClr val="bg1"/>
              </a:gs>
              <a:gs pos="2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5" name="Заголовок 244"/>
          <p:cNvSpPr>
            <a:spLocks noGrp="1"/>
          </p:cNvSpPr>
          <p:nvPr>
            <p:ph type="title"/>
          </p:nvPr>
        </p:nvSpPr>
        <p:spPr>
          <a:xfrm rot="20065484">
            <a:off x="2852209" y="3158839"/>
            <a:ext cx="5686762" cy="181831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7030A0"/>
                </a:solidFill>
                <a:latin typeface="Monotype Corsiva" pitchFamily="66" charset="0"/>
              </a:rPr>
              <a:t>ТВОРЧЕСКИХ ВАМ УСПЕХОВ</a:t>
            </a:r>
            <a:endParaRPr lang="ru-RU" b="1" dirty="0">
              <a:solidFill>
                <a:srgbClr val="7030A0"/>
              </a:solidFill>
              <a:latin typeface="Monotype Corsiva" pitchFamily="66" charset="0"/>
            </a:endParaRPr>
          </a:p>
        </p:txBody>
      </p:sp>
      <p:grpSp>
        <p:nvGrpSpPr>
          <p:cNvPr id="135" name="Группа 285"/>
          <p:cNvGrpSpPr/>
          <p:nvPr/>
        </p:nvGrpSpPr>
        <p:grpSpPr>
          <a:xfrm>
            <a:off x="1428728" y="5929330"/>
            <a:ext cx="1000132" cy="1017585"/>
            <a:chOff x="214282" y="5643578"/>
            <a:chExt cx="1285884" cy="1017585"/>
          </a:xfrm>
        </p:grpSpPr>
        <p:sp>
          <p:nvSpPr>
            <p:cNvPr id="287" name="Полилиния 286"/>
            <p:cNvSpPr/>
            <p:nvPr/>
          </p:nvSpPr>
          <p:spPr>
            <a:xfrm>
              <a:off x="785786" y="5715016"/>
              <a:ext cx="714380" cy="946147"/>
            </a:xfrm>
            <a:custGeom>
              <a:avLst/>
              <a:gdLst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60461 h 1160461"/>
                <a:gd name="connsiteX1" fmla="*/ 228600 w 1000125"/>
                <a:gd name="connsiteY1" fmla="*/ 574673 h 1160461"/>
                <a:gd name="connsiteX2" fmla="*/ 404812 w 1000125"/>
                <a:gd name="connsiteY2" fmla="*/ 574673 h 1160461"/>
                <a:gd name="connsiteX3" fmla="*/ 385762 w 1000125"/>
                <a:gd name="connsiteY3" fmla="*/ 384173 h 1160461"/>
                <a:gd name="connsiteX4" fmla="*/ 666750 w 1000125"/>
                <a:gd name="connsiteY4" fmla="*/ 350836 h 1160461"/>
                <a:gd name="connsiteX5" fmla="*/ 642937 w 1000125"/>
                <a:gd name="connsiteY5" fmla="*/ 150811 h 1160461"/>
                <a:gd name="connsiteX6" fmla="*/ 914400 w 1000125"/>
                <a:gd name="connsiteY6" fmla="*/ 12698 h 1160461"/>
                <a:gd name="connsiteX7" fmla="*/ 1000125 w 1000125"/>
                <a:gd name="connsiteY7" fmla="*/ 379411 h 1160461"/>
                <a:gd name="connsiteX8" fmla="*/ 828675 w 1000125"/>
                <a:gd name="connsiteY8" fmla="*/ 403223 h 1160461"/>
                <a:gd name="connsiteX9" fmla="*/ 852487 w 1000125"/>
                <a:gd name="connsiteY9" fmla="*/ 631823 h 1160461"/>
                <a:gd name="connsiteX10" fmla="*/ 638175 w 1000125"/>
                <a:gd name="connsiteY10" fmla="*/ 669923 h 1160461"/>
                <a:gd name="connsiteX11" fmla="*/ 638175 w 1000125"/>
                <a:gd name="connsiteY11" fmla="*/ 850898 h 1160461"/>
                <a:gd name="connsiteX12" fmla="*/ 0 w 1000125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76332" h="1160461">
                  <a:moveTo>
                    <a:pt x="0" y="1160461"/>
                  </a:moveTo>
                  <a:lnTo>
                    <a:pt x="228600" y="574673"/>
                  </a:lnTo>
                  <a:cubicBezTo>
                    <a:pt x="282586" y="474659"/>
                    <a:pt x="346075" y="574673"/>
                    <a:pt x="404812" y="574673"/>
                  </a:cubicBezTo>
                  <a:cubicBezTo>
                    <a:pt x="398462" y="511173"/>
                    <a:pt x="315923" y="481010"/>
                    <a:pt x="385762" y="384173"/>
                  </a:cubicBezTo>
                  <a:cubicBezTo>
                    <a:pt x="498486" y="268286"/>
                    <a:pt x="573087" y="361948"/>
                    <a:pt x="666750" y="350836"/>
                  </a:cubicBezTo>
                  <a:cubicBezTo>
                    <a:pt x="658812" y="284161"/>
                    <a:pt x="541347" y="212725"/>
                    <a:pt x="642937" y="150811"/>
                  </a:cubicBezTo>
                  <a:cubicBezTo>
                    <a:pt x="766771" y="0"/>
                    <a:pt x="823912" y="58736"/>
                    <a:pt x="914400" y="12698"/>
                  </a:cubicBezTo>
                  <a:cubicBezTo>
                    <a:pt x="942975" y="134936"/>
                    <a:pt x="1076332" y="180974"/>
                    <a:pt x="1000125" y="379411"/>
                  </a:cubicBezTo>
                  <a:cubicBezTo>
                    <a:pt x="919170" y="458786"/>
                    <a:pt x="885825" y="395286"/>
                    <a:pt x="828675" y="403223"/>
                  </a:cubicBezTo>
                  <a:cubicBezTo>
                    <a:pt x="836612" y="479423"/>
                    <a:pt x="982671" y="507997"/>
                    <a:pt x="852487" y="631823"/>
                  </a:cubicBezTo>
                  <a:cubicBezTo>
                    <a:pt x="766771" y="787396"/>
                    <a:pt x="709612" y="657223"/>
                    <a:pt x="638175" y="669923"/>
                  </a:cubicBezTo>
                  <a:cubicBezTo>
                    <a:pt x="638175" y="730248"/>
                    <a:pt x="719147" y="790570"/>
                    <a:pt x="638175" y="850898"/>
                  </a:cubicBezTo>
                  <a:lnTo>
                    <a:pt x="0" y="116046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>
                <a:rot lat="20566233" lon="4218831" rev="19705992"/>
              </a:camera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8" name="Полилиния 287"/>
            <p:cNvSpPr/>
            <p:nvPr/>
          </p:nvSpPr>
          <p:spPr>
            <a:xfrm flipH="1">
              <a:off x="214282" y="5715016"/>
              <a:ext cx="714380" cy="946147"/>
            </a:xfrm>
            <a:custGeom>
              <a:avLst/>
              <a:gdLst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60461 h 1160461"/>
                <a:gd name="connsiteX1" fmla="*/ 228600 w 1000125"/>
                <a:gd name="connsiteY1" fmla="*/ 574673 h 1160461"/>
                <a:gd name="connsiteX2" fmla="*/ 404812 w 1000125"/>
                <a:gd name="connsiteY2" fmla="*/ 574673 h 1160461"/>
                <a:gd name="connsiteX3" fmla="*/ 385762 w 1000125"/>
                <a:gd name="connsiteY3" fmla="*/ 384173 h 1160461"/>
                <a:gd name="connsiteX4" fmla="*/ 666750 w 1000125"/>
                <a:gd name="connsiteY4" fmla="*/ 350836 h 1160461"/>
                <a:gd name="connsiteX5" fmla="*/ 642937 w 1000125"/>
                <a:gd name="connsiteY5" fmla="*/ 150811 h 1160461"/>
                <a:gd name="connsiteX6" fmla="*/ 914400 w 1000125"/>
                <a:gd name="connsiteY6" fmla="*/ 12698 h 1160461"/>
                <a:gd name="connsiteX7" fmla="*/ 1000125 w 1000125"/>
                <a:gd name="connsiteY7" fmla="*/ 379411 h 1160461"/>
                <a:gd name="connsiteX8" fmla="*/ 828675 w 1000125"/>
                <a:gd name="connsiteY8" fmla="*/ 403223 h 1160461"/>
                <a:gd name="connsiteX9" fmla="*/ 852487 w 1000125"/>
                <a:gd name="connsiteY9" fmla="*/ 631823 h 1160461"/>
                <a:gd name="connsiteX10" fmla="*/ 638175 w 1000125"/>
                <a:gd name="connsiteY10" fmla="*/ 669923 h 1160461"/>
                <a:gd name="connsiteX11" fmla="*/ 638175 w 1000125"/>
                <a:gd name="connsiteY11" fmla="*/ 850898 h 1160461"/>
                <a:gd name="connsiteX12" fmla="*/ 0 w 1000125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76332" h="1160461">
                  <a:moveTo>
                    <a:pt x="0" y="1160461"/>
                  </a:moveTo>
                  <a:lnTo>
                    <a:pt x="228600" y="574673"/>
                  </a:lnTo>
                  <a:cubicBezTo>
                    <a:pt x="282586" y="474659"/>
                    <a:pt x="346075" y="574673"/>
                    <a:pt x="404812" y="574673"/>
                  </a:cubicBezTo>
                  <a:cubicBezTo>
                    <a:pt x="398462" y="511173"/>
                    <a:pt x="315923" y="481010"/>
                    <a:pt x="385762" y="384173"/>
                  </a:cubicBezTo>
                  <a:cubicBezTo>
                    <a:pt x="498486" y="268286"/>
                    <a:pt x="573087" y="361948"/>
                    <a:pt x="666750" y="350836"/>
                  </a:cubicBezTo>
                  <a:cubicBezTo>
                    <a:pt x="658812" y="284161"/>
                    <a:pt x="541347" y="212725"/>
                    <a:pt x="642937" y="150811"/>
                  </a:cubicBezTo>
                  <a:cubicBezTo>
                    <a:pt x="766771" y="0"/>
                    <a:pt x="823912" y="58736"/>
                    <a:pt x="914400" y="12698"/>
                  </a:cubicBezTo>
                  <a:cubicBezTo>
                    <a:pt x="942975" y="134936"/>
                    <a:pt x="1076332" y="180974"/>
                    <a:pt x="1000125" y="379411"/>
                  </a:cubicBezTo>
                  <a:cubicBezTo>
                    <a:pt x="919170" y="458786"/>
                    <a:pt x="885825" y="395286"/>
                    <a:pt x="828675" y="403223"/>
                  </a:cubicBezTo>
                  <a:cubicBezTo>
                    <a:pt x="836612" y="479423"/>
                    <a:pt x="982671" y="507997"/>
                    <a:pt x="852487" y="631823"/>
                  </a:cubicBezTo>
                  <a:cubicBezTo>
                    <a:pt x="766771" y="787396"/>
                    <a:pt x="709612" y="657223"/>
                    <a:pt x="638175" y="669923"/>
                  </a:cubicBezTo>
                  <a:cubicBezTo>
                    <a:pt x="638175" y="730248"/>
                    <a:pt x="719147" y="790570"/>
                    <a:pt x="638175" y="850898"/>
                  </a:cubicBezTo>
                  <a:lnTo>
                    <a:pt x="0" y="116046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>
                <a:rot lat="18000000" lon="0" rev="20099999"/>
              </a:camera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9" name="Полилиния 288"/>
            <p:cNvSpPr/>
            <p:nvPr/>
          </p:nvSpPr>
          <p:spPr>
            <a:xfrm rot="1839986">
              <a:off x="523281" y="5784561"/>
              <a:ext cx="488006" cy="785225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0" name="24-конечная звезда 289"/>
            <p:cNvSpPr/>
            <p:nvPr/>
          </p:nvSpPr>
          <p:spPr>
            <a:xfrm>
              <a:off x="571472" y="5643578"/>
              <a:ext cx="357190" cy="285752"/>
            </a:xfrm>
            <a:prstGeom prst="star24">
              <a:avLst>
                <a:gd name="adj" fmla="val 43333"/>
              </a:avLst>
            </a:prstGeom>
            <a:solidFill>
              <a:srgbClr val="FFFF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h="38100"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6" name="Группа 356"/>
          <p:cNvGrpSpPr/>
          <p:nvPr/>
        </p:nvGrpSpPr>
        <p:grpSpPr>
          <a:xfrm rot="20068700">
            <a:off x="1657121" y="6384141"/>
            <a:ext cx="250390" cy="340455"/>
            <a:chOff x="2857488" y="4883951"/>
            <a:chExt cx="571504" cy="903297"/>
          </a:xfrm>
        </p:grpSpPr>
        <p:sp>
          <p:nvSpPr>
            <p:cNvPr id="358" name="Овал 357"/>
            <p:cNvSpPr/>
            <p:nvPr/>
          </p:nvSpPr>
          <p:spPr>
            <a:xfrm>
              <a:off x="3000364" y="4929198"/>
              <a:ext cx="285752" cy="1428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9" name="Овал 358"/>
            <p:cNvSpPr/>
            <p:nvPr/>
          </p:nvSpPr>
          <p:spPr>
            <a:xfrm>
              <a:off x="2857488" y="5000636"/>
              <a:ext cx="571504" cy="785818"/>
            </a:xfrm>
            <a:prstGeom prst="ellipse">
              <a:avLst/>
            </a:prstGeom>
            <a:solidFill>
              <a:srgbClr val="A50021"/>
            </a:solidFill>
            <a:ln w="6350"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 prstMaterial="plastic">
              <a:bevelT w="260350" h="127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360" name="Прямая соединительная линия 359"/>
            <p:cNvCxnSpPr>
              <a:stCxn id="359" idx="0"/>
              <a:endCxn id="359" idx="4"/>
            </p:cNvCxnSpPr>
            <p:nvPr/>
          </p:nvCxnSpPr>
          <p:spPr>
            <a:xfrm rot="16200000" flipH="1">
              <a:off x="2750331" y="5393545"/>
              <a:ext cx="785818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1" name="Овал 360"/>
            <p:cNvSpPr/>
            <p:nvPr/>
          </p:nvSpPr>
          <p:spPr>
            <a:xfrm>
              <a:off x="3069421" y="4883951"/>
              <a:ext cx="142876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2" name="Овал 361"/>
            <p:cNvSpPr/>
            <p:nvPr/>
          </p:nvSpPr>
          <p:spPr>
            <a:xfrm>
              <a:off x="3000364" y="5143512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3" name="Овал 362"/>
            <p:cNvSpPr/>
            <p:nvPr/>
          </p:nvSpPr>
          <p:spPr>
            <a:xfrm>
              <a:off x="2928926" y="5286388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4" name="Овал 363"/>
            <p:cNvSpPr/>
            <p:nvPr/>
          </p:nvSpPr>
          <p:spPr>
            <a:xfrm>
              <a:off x="2928926" y="5429264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5" name="Овал 364"/>
            <p:cNvSpPr/>
            <p:nvPr/>
          </p:nvSpPr>
          <p:spPr>
            <a:xfrm>
              <a:off x="3000364" y="5572140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6" name="Овал 365"/>
            <p:cNvSpPr/>
            <p:nvPr/>
          </p:nvSpPr>
          <p:spPr>
            <a:xfrm>
              <a:off x="3214678" y="5143512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7" name="Овал 366"/>
            <p:cNvSpPr/>
            <p:nvPr/>
          </p:nvSpPr>
          <p:spPr>
            <a:xfrm>
              <a:off x="3286116" y="5286388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8" name="Овал 367"/>
            <p:cNvSpPr/>
            <p:nvPr/>
          </p:nvSpPr>
          <p:spPr>
            <a:xfrm>
              <a:off x="3286116" y="5429264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9" name="Овал 368"/>
            <p:cNvSpPr/>
            <p:nvPr/>
          </p:nvSpPr>
          <p:spPr>
            <a:xfrm>
              <a:off x="3214678" y="5572140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7" name="Группа 300"/>
          <p:cNvGrpSpPr/>
          <p:nvPr/>
        </p:nvGrpSpPr>
        <p:grpSpPr>
          <a:xfrm>
            <a:off x="6000760" y="5929330"/>
            <a:ext cx="1000132" cy="928671"/>
            <a:chOff x="214282" y="5643578"/>
            <a:chExt cx="1285884" cy="1017585"/>
          </a:xfrm>
        </p:grpSpPr>
        <p:sp>
          <p:nvSpPr>
            <p:cNvPr id="302" name="Полилиния 301"/>
            <p:cNvSpPr/>
            <p:nvPr/>
          </p:nvSpPr>
          <p:spPr>
            <a:xfrm>
              <a:off x="785786" y="5715016"/>
              <a:ext cx="714380" cy="946147"/>
            </a:xfrm>
            <a:custGeom>
              <a:avLst/>
              <a:gdLst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60461 h 1160461"/>
                <a:gd name="connsiteX1" fmla="*/ 228600 w 1000125"/>
                <a:gd name="connsiteY1" fmla="*/ 574673 h 1160461"/>
                <a:gd name="connsiteX2" fmla="*/ 404812 w 1000125"/>
                <a:gd name="connsiteY2" fmla="*/ 574673 h 1160461"/>
                <a:gd name="connsiteX3" fmla="*/ 385762 w 1000125"/>
                <a:gd name="connsiteY3" fmla="*/ 384173 h 1160461"/>
                <a:gd name="connsiteX4" fmla="*/ 666750 w 1000125"/>
                <a:gd name="connsiteY4" fmla="*/ 350836 h 1160461"/>
                <a:gd name="connsiteX5" fmla="*/ 642937 w 1000125"/>
                <a:gd name="connsiteY5" fmla="*/ 150811 h 1160461"/>
                <a:gd name="connsiteX6" fmla="*/ 914400 w 1000125"/>
                <a:gd name="connsiteY6" fmla="*/ 12698 h 1160461"/>
                <a:gd name="connsiteX7" fmla="*/ 1000125 w 1000125"/>
                <a:gd name="connsiteY7" fmla="*/ 379411 h 1160461"/>
                <a:gd name="connsiteX8" fmla="*/ 828675 w 1000125"/>
                <a:gd name="connsiteY8" fmla="*/ 403223 h 1160461"/>
                <a:gd name="connsiteX9" fmla="*/ 852487 w 1000125"/>
                <a:gd name="connsiteY9" fmla="*/ 631823 h 1160461"/>
                <a:gd name="connsiteX10" fmla="*/ 638175 w 1000125"/>
                <a:gd name="connsiteY10" fmla="*/ 669923 h 1160461"/>
                <a:gd name="connsiteX11" fmla="*/ 638175 w 1000125"/>
                <a:gd name="connsiteY11" fmla="*/ 850898 h 1160461"/>
                <a:gd name="connsiteX12" fmla="*/ 0 w 1000125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76332" h="1160461">
                  <a:moveTo>
                    <a:pt x="0" y="1160461"/>
                  </a:moveTo>
                  <a:lnTo>
                    <a:pt x="228600" y="574673"/>
                  </a:lnTo>
                  <a:cubicBezTo>
                    <a:pt x="282586" y="474659"/>
                    <a:pt x="346075" y="574673"/>
                    <a:pt x="404812" y="574673"/>
                  </a:cubicBezTo>
                  <a:cubicBezTo>
                    <a:pt x="398462" y="511173"/>
                    <a:pt x="315923" y="481010"/>
                    <a:pt x="385762" y="384173"/>
                  </a:cubicBezTo>
                  <a:cubicBezTo>
                    <a:pt x="498486" y="268286"/>
                    <a:pt x="573087" y="361948"/>
                    <a:pt x="666750" y="350836"/>
                  </a:cubicBezTo>
                  <a:cubicBezTo>
                    <a:pt x="658812" y="284161"/>
                    <a:pt x="541347" y="212725"/>
                    <a:pt x="642937" y="150811"/>
                  </a:cubicBezTo>
                  <a:cubicBezTo>
                    <a:pt x="766771" y="0"/>
                    <a:pt x="823912" y="58736"/>
                    <a:pt x="914400" y="12698"/>
                  </a:cubicBezTo>
                  <a:cubicBezTo>
                    <a:pt x="942975" y="134936"/>
                    <a:pt x="1076332" y="180974"/>
                    <a:pt x="1000125" y="379411"/>
                  </a:cubicBezTo>
                  <a:cubicBezTo>
                    <a:pt x="919170" y="458786"/>
                    <a:pt x="885825" y="395286"/>
                    <a:pt x="828675" y="403223"/>
                  </a:cubicBezTo>
                  <a:cubicBezTo>
                    <a:pt x="836612" y="479423"/>
                    <a:pt x="982671" y="507997"/>
                    <a:pt x="852487" y="631823"/>
                  </a:cubicBezTo>
                  <a:cubicBezTo>
                    <a:pt x="766771" y="787396"/>
                    <a:pt x="709612" y="657223"/>
                    <a:pt x="638175" y="669923"/>
                  </a:cubicBezTo>
                  <a:cubicBezTo>
                    <a:pt x="638175" y="730248"/>
                    <a:pt x="719147" y="790570"/>
                    <a:pt x="638175" y="850898"/>
                  </a:cubicBezTo>
                  <a:lnTo>
                    <a:pt x="0" y="116046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>
                <a:rot lat="20566233" lon="4218831" rev="19705992"/>
              </a:camera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3" name="Полилиния 302"/>
            <p:cNvSpPr/>
            <p:nvPr/>
          </p:nvSpPr>
          <p:spPr>
            <a:xfrm flipH="1">
              <a:off x="214282" y="5715016"/>
              <a:ext cx="714380" cy="946147"/>
            </a:xfrm>
            <a:custGeom>
              <a:avLst/>
              <a:gdLst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47763 h 1147763"/>
                <a:gd name="connsiteX1" fmla="*/ 228600 w 1000125"/>
                <a:gd name="connsiteY1" fmla="*/ 561975 h 1147763"/>
                <a:gd name="connsiteX2" fmla="*/ 404812 w 1000125"/>
                <a:gd name="connsiteY2" fmla="*/ 561975 h 1147763"/>
                <a:gd name="connsiteX3" fmla="*/ 385762 w 1000125"/>
                <a:gd name="connsiteY3" fmla="*/ 371475 h 1147763"/>
                <a:gd name="connsiteX4" fmla="*/ 666750 w 1000125"/>
                <a:gd name="connsiteY4" fmla="*/ 338138 h 1147763"/>
                <a:gd name="connsiteX5" fmla="*/ 642937 w 1000125"/>
                <a:gd name="connsiteY5" fmla="*/ 138113 h 1147763"/>
                <a:gd name="connsiteX6" fmla="*/ 914400 w 1000125"/>
                <a:gd name="connsiteY6" fmla="*/ 0 h 1147763"/>
                <a:gd name="connsiteX7" fmla="*/ 1000125 w 1000125"/>
                <a:gd name="connsiteY7" fmla="*/ 366713 h 1147763"/>
                <a:gd name="connsiteX8" fmla="*/ 828675 w 1000125"/>
                <a:gd name="connsiteY8" fmla="*/ 390525 h 1147763"/>
                <a:gd name="connsiteX9" fmla="*/ 852487 w 1000125"/>
                <a:gd name="connsiteY9" fmla="*/ 619125 h 1147763"/>
                <a:gd name="connsiteX10" fmla="*/ 638175 w 1000125"/>
                <a:gd name="connsiteY10" fmla="*/ 657225 h 1147763"/>
                <a:gd name="connsiteX11" fmla="*/ 638175 w 1000125"/>
                <a:gd name="connsiteY11" fmla="*/ 838200 h 1147763"/>
                <a:gd name="connsiteX12" fmla="*/ 0 w 1000125"/>
                <a:gd name="connsiteY12" fmla="*/ 1147763 h 1147763"/>
                <a:gd name="connsiteX0" fmla="*/ 0 w 1000125"/>
                <a:gd name="connsiteY0" fmla="*/ 1160461 h 1160461"/>
                <a:gd name="connsiteX1" fmla="*/ 228600 w 1000125"/>
                <a:gd name="connsiteY1" fmla="*/ 574673 h 1160461"/>
                <a:gd name="connsiteX2" fmla="*/ 404812 w 1000125"/>
                <a:gd name="connsiteY2" fmla="*/ 574673 h 1160461"/>
                <a:gd name="connsiteX3" fmla="*/ 385762 w 1000125"/>
                <a:gd name="connsiteY3" fmla="*/ 384173 h 1160461"/>
                <a:gd name="connsiteX4" fmla="*/ 666750 w 1000125"/>
                <a:gd name="connsiteY4" fmla="*/ 350836 h 1160461"/>
                <a:gd name="connsiteX5" fmla="*/ 642937 w 1000125"/>
                <a:gd name="connsiteY5" fmla="*/ 150811 h 1160461"/>
                <a:gd name="connsiteX6" fmla="*/ 914400 w 1000125"/>
                <a:gd name="connsiteY6" fmla="*/ 12698 h 1160461"/>
                <a:gd name="connsiteX7" fmla="*/ 1000125 w 1000125"/>
                <a:gd name="connsiteY7" fmla="*/ 379411 h 1160461"/>
                <a:gd name="connsiteX8" fmla="*/ 828675 w 1000125"/>
                <a:gd name="connsiteY8" fmla="*/ 403223 h 1160461"/>
                <a:gd name="connsiteX9" fmla="*/ 852487 w 1000125"/>
                <a:gd name="connsiteY9" fmla="*/ 631823 h 1160461"/>
                <a:gd name="connsiteX10" fmla="*/ 638175 w 1000125"/>
                <a:gd name="connsiteY10" fmla="*/ 669923 h 1160461"/>
                <a:gd name="connsiteX11" fmla="*/ 638175 w 1000125"/>
                <a:gd name="connsiteY11" fmla="*/ 850898 h 1160461"/>
                <a:gd name="connsiteX12" fmla="*/ 0 w 1000125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  <a:gd name="connsiteX0" fmla="*/ 0 w 1076332"/>
                <a:gd name="connsiteY0" fmla="*/ 1160461 h 1160461"/>
                <a:gd name="connsiteX1" fmla="*/ 228600 w 1076332"/>
                <a:gd name="connsiteY1" fmla="*/ 574673 h 1160461"/>
                <a:gd name="connsiteX2" fmla="*/ 404812 w 1076332"/>
                <a:gd name="connsiteY2" fmla="*/ 574673 h 1160461"/>
                <a:gd name="connsiteX3" fmla="*/ 385762 w 1076332"/>
                <a:gd name="connsiteY3" fmla="*/ 384173 h 1160461"/>
                <a:gd name="connsiteX4" fmla="*/ 666750 w 1076332"/>
                <a:gd name="connsiteY4" fmla="*/ 350836 h 1160461"/>
                <a:gd name="connsiteX5" fmla="*/ 642937 w 1076332"/>
                <a:gd name="connsiteY5" fmla="*/ 150811 h 1160461"/>
                <a:gd name="connsiteX6" fmla="*/ 914400 w 1076332"/>
                <a:gd name="connsiteY6" fmla="*/ 12698 h 1160461"/>
                <a:gd name="connsiteX7" fmla="*/ 1000125 w 1076332"/>
                <a:gd name="connsiteY7" fmla="*/ 379411 h 1160461"/>
                <a:gd name="connsiteX8" fmla="*/ 828675 w 1076332"/>
                <a:gd name="connsiteY8" fmla="*/ 403223 h 1160461"/>
                <a:gd name="connsiteX9" fmla="*/ 852487 w 1076332"/>
                <a:gd name="connsiteY9" fmla="*/ 631823 h 1160461"/>
                <a:gd name="connsiteX10" fmla="*/ 638175 w 1076332"/>
                <a:gd name="connsiteY10" fmla="*/ 669923 h 1160461"/>
                <a:gd name="connsiteX11" fmla="*/ 638175 w 1076332"/>
                <a:gd name="connsiteY11" fmla="*/ 850898 h 1160461"/>
                <a:gd name="connsiteX12" fmla="*/ 0 w 1076332"/>
                <a:gd name="connsiteY12" fmla="*/ 1160461 h 1160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76332" h="1160461">
                  <a:moveTo>
                    <a:pt x="0" y="1160461"/>
                  </a:moveTo>
                  <a:lnTo>
                    <a:pt x="228600" y="574673"/>
                  </a:lnTo>
                  <a:cubicBezTo>
                    <a:pt x="282586" y="474659"/>
                    <a:pt x="346075" y="574673"/>
                    <a:pt x="404812" y="574673"/>
                  </a:cubicBezTo>
                  <a:cubicBezTo>
                    <a:pt x="398462" y="511173"/>
                    <a:pt x="315923" y="481010"/>
                    <a:pt x="385762" y="384173"/>
                  </a:cubicBezTo>
                  <a:cubicBezTo>
                    <a:pt x="498486" y="268286"/>
                    <a:pt x="573087" y="361948"/>
                    <a:pt x="666750" y="350836"/>
                  </a:cubicBezTo>
                  <a:cubicBezTo>
                    <a:pt x="658812" y="284161"/>
                    <a:pt x="541347" y="212725"/>
                    <a:pt x="642937" y="150811"/>
                  </a:cubicBezTo>
                  <a:cubicBezTo>
                    <a:pt x="766771" y="0"/>
                    <a:pt x="823912" y="58736"/>
                    <a:pt x="914400" y="12698"/>
                  </a:cubicBezTo>
                  <a:cubicBezTo>
                    <a:pt x="942975" y="134936"/>
                    <a:pt x="1076332" y="180974"/>
                    <a:pt x="1000125" y="379411"/>
                  </a:cubicBezTo>
                  <a:cubicBezTo>
                    <a:pt x="919170" y="458786"/>
                    <a:pt x="885825" y="395286"/>
                    <a:pt x="828675" y="403223"/>
                  </a:cubicBezTo>
                  <a:cubicBezTo>
                    <a:pt x="836612" y="479423"/>
                    <a:pt x="982671" y="507997"/>
                    <a:pt x="852487" y="631823"/>
                  </a:cubicBezTo>
                  <a:cubicBezTo>
                    <a:pt x="766771" y="787396"/>
                    <a:pt x="709612" y="657223"/>
                    <a:pt x="638175" y="669923"/>
                  </a:cubicBezTo>
                  <a:cubicBezTo>
                    <a:pt x="638175" y="730248"/>
                    <a:pt x="719147" y="790570"/>
                    <a:pt x="638175" y="850898"/>
                  </a:cubicBezTo>
                  <a:lnTo>
                    <a:pt x="0" y="116046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>
                <a:rot lat="18000000" lon="0" rev="20099999"/>
              </a:camera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4" name="Полилиния 303"/>
            <p:cNvSpPr/>
            <p:nvPr/>
          </p:nvSpPr>
          <p:spPr>
            <a:xfrm rot="1839986">
              <a:off x="523281" y="5784561"/>
              <a:ext cx="488006" cy="785225"/>
            </a:xfrm>
            <a:custGeom>
              <a:avLst/>
              <a:gdLst>
                <a:gd name="connsiteX0" fmla="*/ 1016000 w 1016000"/>
                <a:gd name="connsiteY0" fmla="*/ 1778000 h 1803400"/>
                <a:gd name="connsiteX1" fmla="*/ 0 w 1016000"/>
                <a:gd name="connsiteY1" fmla="*/ 0 h 1803400"/>
                <a:gd name="connsiteX2" fmla="*/ 901700 w 1016000"/>
                <a:gd name="connsiteY2" fmla="*/ 1803400 h 1803400"/>
                <a:gd name="connsiteX3" fmla="*/ 1016000 w 1016000"/>
                <a:gd name="connsiteY3" fmla="*/ 1778000 h 1803400"/>
                <a:gd name="connsiteX0" fmla="*/ 1016000 w 1016000"/>
                <a:gd name="connsiteY0" fmla="*/ 1914011 h 1939411"/>
                <a:gd name="connsiteX1" fmla="*/ 0 w 1016000"/>
                <a:gd name="connsiteY1" fmla="*/ 136011 h 1939411"/>
                <a:gd name="connsiteX2" fmla="*/ 901700 w 1016000"/>
                <a:gd name="connsiteY2" fmla="*/ 1939411 h 1939411"/>
                <a:gd name="connsiteX3" fmla="*/ 1016000 w 1016000"/>
                <a:gd name="connsiteY3" fmla="*/ 1914011 h 1939411"/>
                <a:gd name="connsiteX0" fmla="*/ 1269483 w 1269483"/>
                <a:gd name="connsiteY0" fmla="*/ 2019845 h 2045245"/>
                <a:gd name="connsiteX1" fmla="*/ 253483 w 1269483"/>
                <a:gd name="connsiteY1" fmla="*/ 241845 h 2045245"/>
                <a:gd name="connsiteX2" fmla="*/ 1155183 w 1269483"/>
                <a:gd name="connsiteY2" fmla="*/ 2045245 h 2045245"/>
                <a:gd name="connsiteX3" fmla="*/ 1269483 w 1269483"/>
                <a:gd name="connsiteY3" fmla="*/ 2019845 h 2045245"/>
                <a:gd name="connsiteX0" fmla="*/ 1175829 w 1175829"/>
                <a:gd name="connsiteY0" fmla="*/ 1914011 h 1939411"/>
                <a:gd name="connsiteX1" fmla="*/ 159829 w 1175829"/>
                <a:gd name="connsiteY1" fmla="*/ 136011 h 1939411"/>
                <a:gd name="connsiteX2" fmla="*/ 1061529 w 1175829"/>
                <a:gd name="connsiteY2" fmla="*/ 1939411 h 1939411"/>
                <a:gd name="connsiteX3" fmla="*/ 1175829 w 1175829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  <a:gd name="connsiteX0" fmla="*/ 1175829 w 1221322"/>
                <a:gd name="connsiteY0" fmla="*/ 1914011 h 1939411"/>
                <a:gd name="connsiteX1" fmla="*/ 159829 w 1221322"/>
                <a:gd name="connsiteY1" fmla="*/ 136011 h 1939411"/>
                <a:gd name="connsiteX2" fmla="*/ 1061529 w 1221322"/>
                <a:gd name="connsiteY2" fmla="*/ 1939411 h 1939411"/>
                <a:gd name="connsiteX3" fmla="*/ 1175829 w 1221322"/>
                <a:gd name="connsiteY3" fmla="*/ 1914011 h 193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1322" h="1939411">
                  <a:moveTo>
                    <a:pt x="1175829" y="1914011"/>
                  </a:moveTo>
                  <a:cubicBezTo>
                    <a:pt x="1221322" y="948262"/>
                    <a:pt x="215908" y="0"/>
                    <a:pt x="159829" y="136011"/>
                  </a:cubicBezTo>
                  <a:cubicBezTo>
                    <a:pt x="0" y="124344"/>
                    <a:pt x="1153044" y="806428"/>
                    <a:pt x="1061529" y="1939411"/>
                  </a:cubicBezTo>
                  <a:lnTo>
                    <a:pt x="1175829" y="1914011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chemeClr val="accent3">
                    <a:lumMod val="50000"/>
                  </a:schemeClr>
                </a:gs>
              </a:gsLst>
              <a:lin ang="16200000" scaled="1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90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5" name="24-конечная звезда 304"/>
            <p:cNvSpPr/>
            <p:nvPr/>
          </p:nvSpPr>
          <p:spPr>
            <a:xfrm>
              <a:off x="571472" y="5643578"/>
              <a:ext cx="357190" cy="285752"/>
            </a:xfrm>
            <a:prstGeom prst="star24">
              <a:avLst>
                <a:gd name="adj" fmla="val 43333"/>
              </a:avLst>
            </a:prstGeom>
            <a:solidFill>
              <a:srgbClr val="FFFF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h="38100"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1" name="Группа 329"/>
          <p:cNvGrpSpPr/>
          <p:nvPr/>
        </p:nvGrpSpPr>
        <p:grpSpPr>
          <a:xfrm>
            <a:off x="1857356" y="6143644"/>
            <a:ext cx="642942" cy="571504"/>
            <a:chOff x="3533771" y="2640017"/>
            <a:chExt cx="1789109" cy="1289049"/>
          </a:xfrm>
          <a:effectLst>
            <a:outerShdw blurRad="76200" dist="63500" dir="2700000" algn="tl" rotWithShape="0">
              <a:prstClr val="black">
                <a:alpha val="64000"/>
              </a:prstClr>
            </a:outerShdw>
          </a:effectLst>
        </p:grpSpPr>
        <p:sp>
          <p:nvSpPr>
            <p:cNvPr id="296" name="Скругленный прямоугольник 295"/>
            <p:cNvSpPr/>
            <p:nvPr/>
          </p:nvSpPr>
          <p:spPr>
            <a:xfrm>
              <a:off x="4357686" y="3357562"/>
              <a:ext cx="142876" cy="357190"/>
            </a:xfrm>
            <a:prstGeom prst="roundRect">
              <a:avLst>
                <a:gd name="adj" fmla="val 50000"/>
              </a:avLst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1" name="Скругленный прямоугольник 300"/>
            <p:cNvSpPr/>
            <p:nvPr/>
          </p:nvSpPr>
          <p:spPr>
            <a:xfrm>
              <a:off x="4357686" y="3143248"/>
              <a:ext cx="142876" cy="285752"/>
            </a:xfrm>
            <a:prstGeom prst="roundRect">
              <a:avLst>
                <a:gd name="adj" fmla="val 30000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6" name="Полилиния 305">
              <a:hlinkClick r:id="" action="ppaction://hlinkshowjump?jump=endshow"/>
            </p:cNvPr>
            <p:cNvSpPr/>
            <p:nvPr/>
          </p:nvSpPr>
          <p:spPr>
            <a:xfrm flipV="1">
              <a:off x="4457695" y="3286124"/>
              <a:ext cx="571504" cy="642942"/>
            </a:xfrm>
            <a:custGeom>
              <a:avLst/>
              <a:gdLst>
                <a:gd name="connsiteX0" fmla="*/ 0 w 762000"/>
                <a:gd name="connsiteY0" fmla="*/ 466725 h 652463"/>
                <a:gd name="connsiteX1" fmla="*/ 762000 w 762000"/>
                <a:gd name="connsiteY1" fmla="*/ 0 h 652463"/>
                <a:gd name="connsiteX2" fmla="*/ 671513 w 762000"/>
                <a:gd name="connsiteY2" fmla="*/ 623888 h 652463"/>
                <a:gd name="connsiteX3" fmla="*/ 0 w 762000"/>
                <a:gd name="connsiteY3" fmla="*/ 652463 h 652463"/>
                <a:gd name="connsiteX4" fmla="*/ 0 w 762000"/>
                <a:gd name="connsiteY4" fmla="*/ 466725 h 652463"/>
                <a:gd name="connsiteX0" fmla="*/ 0 w 762000"/>
                <a:gd name="connsiteY0" fmla="*/ 565147 h 750885"/>
                <a:gd name="connsiteX1" fmla="*/ 762000 w 762000"/>
                <a:gd name="connsiteY1" fmla="*/ 98422 h 750885"/>
                <a:gd name="connsiteX2" fmla="*/ 671513 w 762000"/>
                <a:gd name="connsiteY2" fmla="*/ 722310 h 750885"/>
                <a:gd name="connsiteX3" fmla="*/ 0 w 762000"/>
                <a:gd name="connsiteY3" fmla="*/ 750885 h 750885"/>
                <a:gd name="connsiteX4" fmla="*/ 0 w 762000"/>
                <a:gd name="connsiteY4" fmla="*/ 565147 h 750885"/>
                <a:gd name="connsiteX0" fmla="*/ 0 w 762000"/>
                <a:gd name="connsiteY0" fmla="*/ 565147 h 750885"/>
                <a:gd name="connsiteX1" fmla="*/ 762000 w 762000"/>
                <a:gd name="connsiteY1" fmla="*/ 98422 h 750885"/>
                <a:gd name="connsiteX2" fmla="*/ 671513 w 762000"/>
                <a:gd name="connsiteY2" fmla="*/ 722310 h 750885"/>
                <a:gd name="connsiteX3" fmla="*/ 0 w 762000"/>
                <a:gd name="connsiteY3" fmla="*/ 750885 h 750885"/>
                <a:gd name="connsiteX4" fmla="*/ 0 w 762000"/>
                <a:gd name="connsiteY4" fmla="*/ 565147 h 750885"/>
                <a:gd name="connsiteX0" fmla="*/ 0 w 865184"/>
                <a:gd name="connsiteY0" fmla="*/ 565147 h 750885"/>
                <a:gd name="connsiteX1" fmla="*/ 762000 w 865184"/>
                <a:gd name="connsiteY1" fmla="*/ 98422 h 750885"/>
                <a:gd name="connsiteX2" fmla="*/ 671513 w 865184"/>
                <a:gd name="connsiteY2" fmla="*/ 722310 h 750885"/>
                <a:gd name="connsiteX3" fmla="*/ 0 w 865184"/>
                <a:gd name="connsiteY3" fmla="*/ 750885 h 750885"/>
                <a:gd name="connsiteX4" fmla="*/ 0 w 865184"/>
                <a:gd name="connsiteY4" fmla="*/ 565147 h 750885"/>
                <a:gd name="connsiteX0" fmla="*/ 0 w 865184"/>
                <a:gd name="connsiteY0" fmla="*/ 565147 h 752474"/>
                <a:gd name="connsiteX1" fmla="*/ 762000 w 865184"/>
                <a:gd name="connsiteY1" fmla="*/ 98422 h 752474"/>
                <a:gd name="connsiteX2" fmla="*/ 671513 w 865184"/>
                <a:gd name="connsiteY2" fmla="*/ 722310 h 752474"/>
                <a:gd name="connsiteX3" fmla="*/ 0 w 865184"/>
                <a:gd name="connsiteY3" fmla="*/ 750885 h 752474"/>
                <a:gd name="connsiteX4" fmla="*/ 0 w 865184"/>
                <a:gd name="connsiteY4" fmla="*/ 565147 h 752474"/>
                <a:gd name="connsiteX0" fmla="*/ 0 w 865184"/>
                <a:gd name="connsiteY0" fmla="*/ 565147 h 750885"/>
                <a:gd name="connsiteX1" fmla="*/ 762000 w 865184"/>
                <a:gd name="connsiteY1" fmla="*/ 98422 h 750885"/>
                <a:gd name="connsiteX2" fmla="*/ 671513 w 865184"/>
                <a:gd name="connsiteY2" fmla="*/ 722310 h 750885"/>
                <a:gd name="connsiteX3" fmla="*/ 0 w 865184"/>
                <a:gd name="connsiteY3" fmla="*/ 750885 h 750885"/>
                <a:gd name="connsiteX4" fmla="*/ 0 w 865184"/>
                <a:gd name="connsiteY4" fmla="*/ 565147 h 750885"/>
                <a:gd name="connsiteX0" fmla="*/ 0 w 865184"/>
                <a:gd name="connsiteY0" fmla="*/ 565147 h 888998"/>
                <a:gd name="connsiteX1" fmla="*/ 762000 w 865184"/>
                <a:gd name="connsiteY1" fmla="*/ 98422 h 888998"/>
                <a:gd name="connsiteX2" fmla="*/ 671513 w 865184"/>
                <a:gd name="connsiteY2" fmla="*/ 722310 h 888998"/>
                <a:gd name="connsiteX3" fmla="*/ 0 w 865184"/>
                <a:gd name="connsiteY3" fmla="*/ 750885 h 888998"/>
                <a:gd name="connsiteX4" fmla="*/ 0 w 865184"/>
                <a:gd name="connsiteY4" fmla="*/ 565147 h 888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65184" h="888998">
                  <a:moveTo>
                    <a:pt x="0" y="565147"/>
                  </a:moveTo>
                  <a:cubicBezTo>
                    <a:pt x="363536" y="0"/>
                    <a:pt x="436560" y="163513"/>
                    <a:pt x="762000" y="98422"/>
                  </a:cubicBezTo>
                  <a:cubicBezTo>
                    <a:pt x="865184" y="358776"/>
                    <a:pt x="792154" y="666749"/>
                    <a:pt x="671513" y="722310"/>
                  </a:cubicBezTo>
                  <a:cubicBezTo>
                    <a:pt x="404810" y="888998"/>
                    <a:pt x="223838" y="741360"/>
                    <a:pt x="0" y="750885"/>
                  </a:cubicBezTo>
                  <a:lnTo>
                    <a:pt x="0" y="565147"/>
                  </a:lnTo>
                  <a:close/>
                </a:path>
              </a:pathLst>
            </a:custGeom>
            <a:ln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1" name="Полилиния 310">
              <a:hlinkClick r:id="" action="ppaction://hlinkshowjump?jump=endshow"/>
            </p:cNvPr>
            <p:cNvSpPr/>
            <p:nvPr/>
          </p:nvSpPr>
          <p:spPr>
            <a:xfrm flipH="1" flipV="1">
              <a:off x="3824286" y="3286124"/>
              <a:ext cx="571504" cy="642942"/>
            </a:xfrm>
            <a:custGeom>
              <a:avLst/>
              <a:gdLst>
                <a:gd name="connsiteX0" fmla="*/ 0 w 762000"/>
                <a:gd name="connsiteY0" fmla="*/ 466725 h 652463"/>
                <a:gd name="connsiteX1" fmla="*/ 762000 w 762000"/>
                <a:gd name="connsiteY1" fmla="*/ 0 h 652463"/>
                <a:gd name="connsiteX2" fmla="*/ 671513 w 762000"/>
                <a:gd name="connsiteY2" fmla="*/ 623888 h 652463"/>
                <a:gd name="connsiteX3" fmla="*/ 0 w 762000"/>
                <a:gd name="connsiteY3" fmla="*/ 652463 h 652463"/>
                <a:gd name="connsiteX4" fmla="*/ 0 w 762000"/>
                <a:gd name="connsiteY4" fmla="*/ 466725 h 652463"/>
                <a:gd name="connsiteX0" fmla="*/ 0 w 762000"/>
                <a:gd name="connsiteY0" fmla="*/ 565147 h 750885"/>
                <a:gd name="connsiteX1" fmla="*/ 762000 w 762000"/>
                <a:gd name="connsiteY1" fmla="*/ 98422 h 750885"/>
                <a:gd name="connsiteX2" fmla="*/ 671513 w 762000"/>
                <a:gd name="connsiteY2" fmla="*/ 722310 h 750885"/>
                <a:gd name="connsiteX3" fmla="*/ 0 w 762000"/>
                <a:gd name="connsiteY3" fmla="*/ 750885 h 750885"/>
                <a:gd name="connsiteX4" fmla="*/ 0 w 762000"/>
                <a:gd name="connsiteY4" fmla="*/ 565147 h 750885"/>
                <a:gd name="connsiteX0" fmla="*/ 0 w 762000"/>
                <a:gd name="connsiteY0" fmla="*/ 565147 h 750885"/>
                <a:gd name="connsiteX1" fmla="*/ 762000 w 762000"/>
                <a:gd name="connsiteY1" fmla="*/ 98422 h 750885"/>
                <a:gd name="connsiteX2" fmla="*/ 671513 w 762000"/>
                <a:gd name="connsiteY2" fmla="*/ 722310 h 750885"/>
                <a:gd name="connsiteX3" fmla="*/ 0 w 762000"/>
                <a:gd name="connsiteY3" fmla="*/ 750885 h 750885"/>
                <a:gd name="connsiteX4" fmla="*/ 0 w 762000"/>
                <a:gd name="connsiteY4" fmla="*/ 565147 h 750885"/>
                <a:gd name="connsiteX0" fmla="*/ 0 w 865184"/>
                <a:gd name="connsiteY0" fmla="*/ 565147 h 750885"/>
                <a:gd name="connsiteX1" fmla="*/ 762000 w 865184"/>
                <a:gd name="connsiteY1" fmla="*/ 98422 h 750885"/>
                <a:gd name="connsiteX2" fmla="*/ 671513 w 865184"/>
                <a:gd name="connsiteY2" fmla="*/ 722310 h 750885"/>
                <a:gd name="connsiteX3" fmla="*/ 0 w 865184"/>
                <a:gd name="connsiteY3" fmla="*/ 750885 h 750885"/>
                <a:gd name="connsiteX4" fmla="*/ 0 w 865184"/>
                <a:gd name="connsiteY4" fmla="*/ 565147 h 750885"/>
                <a:gd name="connsiteX0" fmla="*/ 0 w 865184"/>
                <a:gd name="connsiteY0" fmla="*/ 565147 h 752474"/>
                <a:gd name="connsiteX1" fmla="*/ 762000 w 865184"/>
                <a:gd name="connsiteY1" fmla="*/ 98422 h 752474"/>
                <a:gd name="connsiteX2" fmla="*/ 671513 w 865184"/>
                <a:gd name="connsiteY2" fmla="*/ 722310 h 752474"/>
                <a:gd name="connsiteX3" fmla="*/ 0 w 865184"/>
                <a:gd name="connsiteY3" fmla="*/ 750885 h 752474"/>
                <a:gd name="connsiteX4" fmla="*/ 0 w 865184"/>
                <a:gd name="connsiteY4" fmla="*/ 565147 h 752474"/>
                <a:gd name="connsiteX0" fmla="*/ 0 w 865184"/>
                <a:gd name="connsiteY0" fmla="*/ 565147 h 750885"/>
                <a:gd name="connsiteX1" fmla="*/ 762000 w 865184"/>
                <a:gd name="connsiteY1" fmla="*/ 98422 h 750885"/>
                <a:gd name="connsiteX2" fmla="*/ 671513 w 865184"/>
                <a:gd name="connsiteY2" fmla="*/ 722310 h 750885"/>
                <a:gd name="connsiteX3" fmla="*/ 0 w 865184"/>
                <a:gd name="connsiteY3" fmla="*/ 750885 h 750885"/>
                <a:gd name="connsiteX4" fmla="*/ 0 w 865184"/>
                <a:gd name="connsiteY4" fmla="*/ 565147 h 750885"/>
                <a:gd name="connsiteX0" fmla="*/ 0 w 865184"/>
                <a:gd name="connsiteY0" fmla="*/ 565147 h 888998"/>
                <a:gd name="connsiteX1" fmla="*/ 762000 w 865184"/>
                <a:gd name="connsiteY1" fmla="*/ 98422 h 888998"/>
                <a:gd name="connsiteX2" fmla="*/ 671513 w 865184"/>
                <a:gd name="connsiteY2" fmla="*/ 722310 h 888998"/>
                <a:gd name="connsiteX3" fmla="*/ 0 w 865184"/>
                <a:gd name="connsiteY3" fmla="*/ 750885 h 888998"/>
                <a:gd name="connsiteX4" fmla="*/ 0 w 865184"/>
                <a:gd name="connsiteY4" fmla="*/ 565147 h 888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65184" h="888998">
                  <a:moveTo>
                    <a:pt x="0" y="565147"/>
                  </a:moveTo>
                  <a:cubicBezTo>
                    <a:pt x="363536" y="0"/>
                    <a:pt x="436560" y="163513"/>
                    <a:pt x="762000" y="98422"/>
                  </a:cubicBezTo>
                  <a:cubicBezTo>
                    <a:pt x="865184" y="358776"/>
                    <a:pt x="792154" y="666749"/>
                    <a:pt x="671513" y="722310"/>
                  </a:cubicBezTo>
                  <a:cubicBezTo>
                    <a:pt x="404810" y="888998"/>
                    <a:pt x="223838" y="741360"/>
                    <a:pt x="0" y="750885"/>
                  </a:cubicBezTo>
                  <a:lnTo>
                    <a:pt x="0" y="565147"/>
                  </a:lnTo>
                  <a:close/>
                </a:path>
              </a:pathLst>
            </a:custGeom>
            <a:ln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3" name="Скругленный прямоугольник 342"/>
            <p:cNvSpPr/>
            <p:nvPr/>
          </p:nvSpPr>
          <p:spPr>
            <a:xfrm>
              <a:off x="4357686" y="3071810"/>
              <a:ext cx="142876" cy="142876"/>
            </a:xfrm>
            <a:prstGeom prst="roundRect">
              <a:avLst>
                <a:gd name="adj" fmla="val 41111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5" name="Полилиния 344">
              <a:hlinkClick r:id="" action="ppaction://hlinkshowjump?jump=endshow"/>
            </p:cNvPr>
            <p:cNvSpPr/>
            <p:nvPr/>
          </p:nvSpPr>
          <p:spPr>
            <a:xfrm>
              <a:off x="4457696" y="2640017"/>
              <a:ext cx="865184" cy="888998"/>
            </a:xfrm>
            <a:custGeom>
              <a:avLst/>
              <a:gdLst>
                <a:gd name="connsiteX0" fmla="*/ 0 w 762000"/>
                <a:gd name="connsiteY0" fmla="*/ 466725 h 652463"/>
                <a:gd name="connsiteX1" fmla="*/ 762000 w 762000"/>
                <a:gd name="connsiteY1" fmla="*/ 0 h 652463"/>
                <a:gd name="connsiteX2" fmla="*/ 671513 w 762000"/>
                <a:gd name="connsiteY2" fmla="*/ 623888 h 652463"/>
                <a:gd name="connsiteX3" fmla="*/ 0 w 762000"/>
                <a:gd name="connsiteY3" fmla="*/ 652463 h 652463"/>
                <a:gd name="connsiteX4" fmla="*/ 0 w 762000"/>
                <a:gd name="connsiteY4" fmla="*/ 466725 h 652463"/>
                <a:gd name="connsiteX0" fmla="*/ 0 w 762000"/>
                <a:gd name="connsiteY0" fmla="*/ 565147 h 750885"/>
                <a:gd name="connsiteX1" fmla="*/ 762000 w 762000"/>
                <a:gd name="connsiteY1" fmla="*/ 98422 h 750885"/>
                <a:gd name="connsiteX2" fmla="*/ 671513 w 762000"/>
                <a:gd name="connsiteY2" fmla="*/ 722310 h 750885"/>
                <a:gd name="connsiteX3" fmla="*/ 0 w 762000"/>
                <a:gd name="connsiteY3" fmla="*/ 750885 h 750885"/>
                <a:gd name="connsiteX4" fmla="*/ 0 w 762000"/>
                <a:gd name="connsiteY4" fmla="*/ 565147 h 750885"/>
                <a:gd name="connsiteX0" fmla="*/ 0 w 762000"/>
                <a:gd name="connsiteY0" fmla="*/ 565147 h 750885"/>
                <a:gd name="connsiteX1" fmla="*/ 762000 w 762000"/>
                <a:gd name="connsiteY1" fmla="*/ 98422 h 750885"/>
                <a:gd name="connsiteX2" fmla="*/ 671513 w 762000"/>
                <a:gd name="connsiteY2" fmla="*/ 722310 h 750885"/>
                <a:gd name="connsiteX3" fmla="*/ 0 w 762000"/>
                <a:gd name="connsiteY3" fmla="*/ 750885 h 750885"/>
                <a:gd name="connsiteX4" fmla="*/ 0 w 762000"/>
                <a:gd name="connsiteY4" fmla="*/ 565147 h 750885"/>
                <a:gd name="connsiteX0" fmla="*/ 0 w 865184"/>
                <a:gd name="connsiteY0" fmla="*/ 565147 h 750885"/>
                <a:gd name="connsiteX1" fmla="*/ 762000 w 865184"/>
                <a:gd name="connsiteY1" fmla="*/ 98422 h 750885"/>
                <a:gd name="connsiteX2" fmla="*/ 671513 w 865184"/>
                <a:gd name="connsiteY2" fmla="*/ 722310 h 750885"/>
                <a:gd name="connsiteX3" fmla="*/ 0 w 865184"/>
                <a:gd name="connsiteY3" fmla="*/ 750885 h 750885"/>
                <a:gd name="connsiteX4" fmla="*/ 0 w 865184"/>
                <a:gd name="connsiteY4" fmla="*/ 565147 h 750885"/>
                <a:gd name="connsiteX0" fmla="*/ 0 w 865184"/>
                <a:gd name="connsiteY0" fmla="*/ 565147 h 752474"/>
                <a:gd name="connsiteX1" fmla="*/ 762000 w 865184"/>
                <a:gd name="connsiteY1" fmla="*/ 98422 h 752474"/>
                <a:gd name="connsiteX2" fmla="*/ 671513 w 865184"/>
                <a:gd name="connsiteY2" fmla="*/ 722310 h 752474"/>
                <a:gd name="connsiteX3" fmla="*/ 0 w 865184"/>
                <a:gd name="connsiteY3" fmla="*/ 750885 h 752474"/>
                <a:gd name="connsiteX4" fmla="*/ 0 w 865184"/>
                <a:gd name="connsiteY4" fmla="*/ 565147 h 752474"/>
                <a:gd name="connsiteX0" fmla="*/ 0 w 865184"/>
                <a:gd name="connsiteY0" fmla="*/ 565147 h 750885"/>
                <a:gd name="connsiteX1" fmla="*/ 762000 w 865184"/>
                <a:gd name="connsiteY1" fmla="*/ 98422 h 750885"/>
                <a:gd name="connsiteX2" fmla="*/ 671513 w 865184"/>
                <a:gd name="connsiteY2" fmla="*/ 722310 h 750885"/>
                <a:gd name="connsiteX3" fmla="*/ 0 w 865184"/>
                <a:gd name="connsiteY3" fmla="*/ 750885 h 750885"/>
                <a:gd name="connsiteX4" fmla="*/ 0 w 865184"/>
                <a:gd name="connsiteY4" fmla="*/ 565147 h 750885"/>
                <a:gd name="connsiteX0" fmla="*/ 0 w 865184"/>
                <a:gd name="connsiteY0" fmla="*/ 565147 h 888998"/>
                <a:gd name="connsiteX1" fmla="*/ 762000 w 865184"/>
                <a:gd name="connsiteY1" fmla="*/ 98422 h 888998"/>
                <a:gd name="connsiteX2" fmla="*/ 671513 w 865184"/>
                <a:gd name="connsiteY2" fmla="*/ 722310 h 888998"/>
                <a:gd name="connsiteX3" fmla="*/ 0 w 865184"/>
                <a:gd name="connsiteY3" fmla="*/ 750885 h 888998"/>
                <a:gd name="connsiteX4" fmla="*/ 0 w 865184"/>
                <a:gd name="connsiteY4" fmla="*/ 565147 h 888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65184" h="888998">
                  <a:moveTo>
                    <a:pt x="0" y="565147"/>
                  </a:moveTo>
                  <a:cubicBezTo>
                    <a:pt x="363536" y="0"/>
                    <a:pt x="436560" y="163513"/>
                    <a:pt x="762000" y="98422"/>
                  </a:cubicBezTo>
                  <a:cubicBezTo>
                    <a:pt x="865184" y="358776"/>
                    <a:pt x="792154" y="666749"/>
                    <a:pt x="671513" y="722310"/>
                  </a:cubicBezTo>
                  <a:cubicBezTo>
                    <a:pt x="404810" y="888998"/>
                    <a:pt x="223838" y="741360"/>
                    <a:pt x="0" y="750885"/>
                  </a:cubicBezTo>
                  <a:lnTo>
                    <a:pt x="0" y="565147"/>
                  </a:lnTo>
                  <a:close/>
                </a:path>
              </a:pathLst>
            </a:custGeom>
            <a:ln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6" name="Полилиния 355">
              <a:hlinkClick r:id="" action="ppaction://hlinkshowjump?jump=endshow"/>
            </p:cNvPr>
            <p:cNvSpPr/>
            <p:nvPr/>
          </p:nvSpPr>
          <p:spPr>
            <a:xfrm flipH="1">
              <a:off x="3533771" y="2647945"/>
              <a:ext cx="865184" cy="888998"/>
            </a:xfrm>
            <a:custGeom>
              <a:avLst/>
              <a:gdLst>
                <a:gd name="connsiteX0" fmla="*/ 0 w 762000"/>
                <a:gd name="connsiteY0" fmla="*/ 466725 h 652463"/>
                <a:gd name="connsiteX1" fmla="*/ 762000 w 762000"/>
                <a:gd name="connsiteY1" fmla="*/ 0 h 652463"/>
                <a:gd name="connsiteX2" fmla="*/ 671513 w 762000"/>
                <a:gd name="connsiteY2" fmla="*/ 623888 h 652463"/>
                <a:gd name="connsiteX3" fmla="*/ 0 w 762000"/>
                <a:gd name="connsiteY3" fmla="*/ 652463 h 652463"/>
                <a:gd name="connsiteX4" fmla="*/ 0 w 762000"/>
                <a:gd name="connsiteY4" fmla="*/ 466725 h 652463"/>
                <a:gd name="connsiteX0" fmla="*/ 0 w 762000"/>
                <a:gd name="connsiteY0" fmla="*/ 565147 h 750885"/>
                <a:gd name="connsiteX1" fmla="*/ 762000 w 762000"/>
                <a:gd name="connsiteY1" fmla="*/ 98422 h 750885"/>
                <a:gd name="connsiteX2" fmla="*/ 671513 w 762000"/>
                <a:gd name="connsiteY2" fmla="*/ 722310 h 750885"/>
                <a:gd name="connsiteX3" fmla="*/ 0 w 762000"/>
                <a:gd name="connsiteY3" fmla="*/ 750885 h 750885"/>
                <a:gd name="connsiteX4" fmla="*/ 0 w 762000"/>
                <a:gd name="connsiteY4" fmla="*/ 565147 h 750885"/>
                <a:gd name="connsiteX0" fmla="*/ 0 w 762000"/>
                <a:gd name="connsiteY0" fmla="*/ 565147 h 750885"/>
                <a:gd name="connsiteX1" fmla="*/ 762000 w 762000"/>
                <a:gd name="connsiteY1" fmla="*/ 98422 h 750885"/>
                <a:gd name="connsiteX2" fmla="*/ 671513 w 762000"/>
                <a:gd name="connsiteY2" fmla="*/ 722310 h 750885"/>
                <a:gd name="connsiteX3" fmla="*/ 0 w 762000"/>
                <a:gd name="connsiteY3" fmla="*/ 750885 h 750885"/>
                <a:gd name="connsiteX4" fmla="*/ 0 w 762000"/>
                <a:gd name="connsiteY4" fmla="*/ 565147 h 750885"/>
                <a:gd name="connsiteX0" fmla="*/ 0 w 865184"/>
                <a:gd name="connsiteY0" fmla="*/ 565147 h 750885"/>
                <a:gd name="connsiteX1" fmla="*/ 762000 w 865184"/>
                <a:gd name="connsiteY1" fmla="*/ 98422 h 750885"/>
                <a:gd name="connsiteX2" fmla="*/ 671513 w 865184"/>
                <a:gd name="connsiteY2" fmla="*/ 722310 h 750885"/>
                <a:gd name="connsiteX3" fmla="*/ 0 w 865184"/>
                <a:gd name="connsiteY3" fmla="*/ 750885 h 750885"/>
                <a:gd name="connsiteX4" fmla="*/ 0 w 865184"/>
                <a:gd name="connsiteY4" fmla="*/ 565147 h 750885"/>
                <a:gd name="connsiteX0" fmla="*/ 0 w 865184"/>
                <a:gd name="connsiteY0" fmla="*/ 565147 h 752474"/>
                <a:gd name="connsiteX1" fmla="*/ 762000 w 865184"/>
                <a:gd name="connsiteY1" fmla="*/ 98422 h 752474"/>
                <a:gd name="connsiteX2" fmla="*/ 671513 w 865184"/>
                <a:gd name="connsiteY2" fmla="*/ 722310 h 752474"/>
                <a:gd name="connsiteX3" fmla="*/ 0 w 865184"/>
                <a:gd name="connsiteY3" fmla="*/ 750885 h 752474"/>
                <a:gd name="connsiteX4" fmla="*/ 0 w 865184"/>
                <a:gd name="connsiteY4" fmla="*/ 565147 h 752474"/>
                <a:gd name="connsiteX0" fmla="*/ 0 w 865184"/>
                <a:gd name="connsiteY0" fmla="*/ 565147 h 750885"/>
                <a:gd name="connsiteX1" fmla="*/ 762000 w 865184"/>
                <a:gd name="connsiteY1" fmla="*/ 98422 h 750885"/>
                <a:gd name="connsiteX2" fmla="*/ 671513 w 865184"/>
                <a:gd name="connsiteY2" fmla="*/ 722310 h 750885"/>
                <a:gd name="connsiteX3" fmla="*/ 0 w 865184"/>
                <a:gd name="connsiteY3" fmla="*/ 750885 h 750885"/>
                <a:gd name="connsiteX4" fmla="*/ 0 w 865184"/>
                <a:gd name="connsiteY4" fmla="*/ 565147 h 750885"/>
                <a:gd name="connsiteX0" fmla="*/ 0 w 865184"/>
                <a:gd name="connsiteY0" fmla="*/ 565147 h 888998"/>
                <a:gd name="connsiteX1" fmla="*/ 762000 w 865184"/>
                <a:gd name="connsiteY1" fmla="*/ 98422 h 888998"/>
                <a:gd name="connsiteX2" fmla="*/ 671513 w 865184"/>
                <a:gd name="connsiteY2" fmla="*/ 722310 h 888998"/>
                <a:gd name="connsiteX3" fmla="*/ 0 w 865184"/>
                <a:gd name="connsiteY3" fmla="*/ 750885 h 888998"/>
                <a:gd name="connsiteX4" fmla="*/ 0 w 865184"/>
                <a:gd name="connsiteY4" fmla="*/ 565147 h 888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65184" h="888998">
                  <a:moveTo>
                    <a:pt x="0" y="565147"/>
                  </a:moveTo>
                  <a:cubicBezTo>
                    <a:pt x="363536" y="0"/>
                    <a:pt x="436560" y="163513"/>
                    <a:pt x="762000" y="98422"/>
                  </a:cubicBezTo>
                  <a:cubicBezTo>
                    <a:pt x="865184" y="358776"/>
                    <a:pt x="792154" y="666749"/>
                    <a:pt x="671513" y="722310"/>
                  </a:cubicBezTo>
                  <a:cubicBezTo>
                    <a:pt x="404810" y="888998"/>
                    <a:pt x="223838" y="741360"/>
                    <a:pt x="0" y="750885"/>
                  </a:cubicBezTo>
                  <a:lnTo>
                    <a:pt x="0" y="565147"/>
                  </a:lnTo>
                  <a:close/>
                </a:path>
              </a:pathLst>
            </a:custGeom>
            <a:ln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3" name="Группа 329"/>
          <p:cNvGrpSpPr/>
          <p:nvPr/>
        </p:nvGrpSpPr>
        <p:grpSpPr>
          <a:xfrm rot="16200000">
            <a:off x="6043727" y="6108409"/>
            <a:ext cx="635210" cy="578268"/>
            <a:chOff x="3533771" y="2640017"/>
            <a:chExt cx="1789109" cy="1289049"/>
          </a:xfrm>
          <a:effectLst>
            <a:outerShdw blurRad="76200" dist="63500" dir="2700000" algn="tl" rotWithShape="0">
              <a:prstClr val="black">
                <a:alpha val="64000"/>
              </a:prstClr>
            </a:outerShdw>
          </a:effectLst>
        </p:grpSpPr>
        <p:sp>
          <p:nvSpPr>
            <p:cNvPr id="370" name="Скругленный прямоугольник 369"/>
            <p:cNvSpPr/>
            <p:nvPr/>
          </p:nvSpPr>
          <p:spPr>
            <a:xfrm>
              <a:off x="4357686" y="3357562"/>
              <a:ext cx="142876" cy="357190"/>
            </a:xfrm>
            <a:prstGeom prst="roundRect">
              <a:avLst>
                <a:gd name="adj" fmla="val 50000"/>
              </a:avLst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8" name="Скругленный прямоугольник 387"/>
            <p:cNvSpPr/>
            <p:nvPr/>
          </p:nvSpPr>
          <p:spPr>
            <a:xfrm>
              <a:off x="4357686" y="3143248"/>
              <a:ext cx="142876" cy="285752"/>
            </a:xfrm>
            <a:prstGeom prst="roundRect">
              <a:avLst>
                <a:gd name="adj" fmla="val 30000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97" name="Полилиния 396">
              <a:hlinkClick r:id="" action="ppaction://hlinkshowjump?jump=previousslide"/>
            </p:cNvPr>
            <p:cNvSpPr/>
            <p:nvPr/>
          </p:nvSpPr>
          <p:spPr>
            <a:xfrm flipV="1">
              <a:off x="4457695" y="3286124"/>
              <a:ext cx="571504" cy="642942"/>
            </a:xfrm>
            <a:custGeom>
              <a:avLst/>
              <a:gdLst>
                <a:gd name="connsiteX0" fmla="*/ 0 w 762000"/>
                <a:gd name="connsiteY0" fmla="*/ 466725 h 652463"/>
                <a:gd name="connsiteX1" fmla="*/ 762000 w 762000"/>
                <a:gd name="connsiteY1" fmla="*/ 0 h 652463"/>
                <a:gd name="connsiteX2" fmla="*/ 671513 w 762000"/>
                <a:gd name="connsiteY2" fmla="*/ 623888 h 652463"/>
                <a:gd name="connsiteX3" fmla="*/ 0 w 762000"/>
                <a:gd name="connsiteY3" fmla="*/ 652463 h 652463"/>
                <a:gd name="connsiteX4" fmla="*/ 0 w 762000"/>
                <a:gd name="connsiteY4" fmla="*/ 466725 h 652463"/>
                <a:gd name="connsiteX0" fmla="*/ 0 w 762000"/>
                <a:gd name="connsiteY0" fmla="*/ 565147 h 750885"/>
                <a:gd name="connsiteX1" fmla="*/ 762000 w 762000"/>
                <a:gd name="connsiteY1" fmla="*/ 98422 h 750885"/>
                <a:gd name="connsiteX2" fmla="*/ 671513 w 762000"/>
                <a:gd name="connsiteY2" fmla="*/ 722310 h 750885"/>
                <a:gd name="connsiteX3" fmla="*/ 0 w 762000"/>
                <a:gd name="connsiteY3" fmla="*/ 750885 h 750885"/>
                <a:gd name="connsiteX4" fmla="*/ 0 w 762000"/>
                <a:gd name="connsiteY4" fmla="*/ 565147 h 750885"/>
                <a:gd name="connsiteX0" fmla="*/ 0 w 762000"/>
                <a:gd name="connsiteY0" fmla="*/ 565147 h 750885"/>
                <a:gd name="connsiteX1" fmla="*/ 762000 w 762000"/>
                <a:gd name="connsiteY1" fmla="*/ 98422 h 750885"/>
                <a:gd name="connsiteX2" fmla="*/ 671513 w 762000"/>
                <a:gd name="connsiteY2" fmla="*/ 722310 h 750885"/>
                <a:gd name="connsiteX3" fmla="*/ 0 w 762000"/>
                <a:gd name="connsiteY3" fmla="*/ 750885 h 750885"/>
                <a:gd name="connsiteX4" fmla="*/ 0 w 762000"/>
                <a:gd name="connsiteY4" fmla="*/ 565147 h 750885"/>
                <a:gd name="connsiteX0" fmla="*/ 0 w 865184"/>
                <a:gd name="connsiteY0" fmla="*/ 565147 h 750885"/>
                <a:gd name="connsiteX1" fmla="*/ 762000 w 865184"/>
                <a:gd name="connsiteY1" fmla="*/ 98422 h 750885"/>
                <a:gd name="connsiteX2" fmla="*/ 671513 w 865184"/>
                <a:gd name="connsiteY2" fmla="*/ 722310 h 750885"/>
                <a:gd name="connsiteX3" fmla="*/ 0 w 865184"/>
                <a:gd name="connsiteY3" fmla="*/ 750885 h 750885"/>
                <a:gd name="connsiteX4" fmla="*/ 0 w 865184"/>
                <a:gd name="connsiteY4" fmla="*/ 565147 h 750885"/>
                <a:gd name="connsiteX0" fmla="*/ 0 w 865184"/>
                <a:gd name="connsiteY0" fmla="*/ 565147 h 752474"/>
                <a:gd name="connsiteX1" fmla="*/ 762000 w 865184"/>
                <a:gd name="connsiteY1" fmla="*/ 98422 h 752474"/>
                <a:gd name="connsiteX2" fmla="*/ 671513 w 865184"/>
                <a:gd name="connsiteY2" fmla="*/ 722310 h 752474"/>
                <a:gd name="connsiteX3" fmla="*/ 0 w 865184"/>
                <a:gd name="connsiteY3" fmla="*/ 750885 h 752474"/>
                <a:gd name="connsiteX4" fmla="*/ 0 w 865184"/>
                <a:gd name="connsiteY4" fmla="*/ 565147 h 752474"/>
                <a:gd name="connsiteX0" fmla="*/ 0 w 865184"/>
                <a:gd name="connsiteY0" fmla="*/ 565147 h 750885"/>
                <a:gd name="connsiteX1" fmla="*/ 762000 w 865184"/>
                <a:gd name="connsiteY1" fmla="*/ 98422 h 750885"/>
                <a:gd name="connsiteX2" fmla="*/ 671513 w 865184"/>
                <a:gd name="connsiteY2" fmla="*/ 722310 h 750885"/>
                <a:gd name="connsiteX3" fmla="*/ 0 w 865184"/>
                <a:gd name="connsiteY3" fmla="*/ 750885 h 750885"/>
                <a:gd name="connsiteX4" fmla="*/ 0 w 865184"/>
                <a:gd name="connsiteY4" fmla="*/ 565147 h 750885"/>
                <a:gd name="connsiteX0" fmla="*/ 0 w 865184"/>
                <a:gd name="connsiteY0" fmla="*/ 565147 h 888998"/>
                <a:gd name="connsiteX1" fmla="*/ 762000 w 865184"/>
                <a:gd name="connsiteY1" fmla="*/ 98422 h 888998"/>
                <a:gd name="connsiteX2" fmla="*/ 671513 w 865184"/>
                <a:gd name="connsiteY2" fmla="*/ 722310 h 888998"/>
                <a:gd name="connsiteX3" fmla="*/ 0 w 865184"/>
                <a:gd name="connsiteY3" fmla="*/ 750885 h 888998"/>
                <a:gd name="connsiteX4" fmla="*/ 0 w 865184"/>
                <a:gd name="connsiteY4" fmla="*/ 565147 h 888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65184" h="888998">
                  <a:moveTo>
                    <a:pt x="0" y="565147"/>
                  </a:moveTo>
                  <a:cubicBezTo>
                    <a:pt x="363536" y="0"/>
                    <a:pt x="436560" y="163513"/>
                    <a:pt x="762000" y="98422"/>
                  </a:cubicBezTo>
                  <a:cubicBezTo>
                    <a:pt x="865184" y="358776"/>
                    <a:pt x="792154" y="666749"/>
                    <a:pt x="671513" y="722310"/>
                  </a:cubicBezTo>
                  <a:cubicBezTo>
                    <a:pt x="404810" y="888998"/>
                    <a:pt x="223838" y="741360"/>
                    <a:pt x="0" y="750885"/>
                  </a:cubicBezTo>
                  <a:lnTo>
                    <a:pt x="0" y="565147"/>
                  </a:lnTo>
                  <a:close/>
                </a:path>
              </a:pathLst>
            </a:cu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98" name="Полилиния 397">
              <a:hlinkClick r:id="" action="ppaction://hlinkshowjump?jump=previousslide"/>
            </p:cNvPr>
            <p:cNvSpPr/>
            <p:nvPr/>
          </p:nvSpPr>
          <p:spPr>
            <a:xfrm flipH="1" flipV="1">
              <a:off x="3824286" y="3286124"/>
              <a:ext cx="571504" cy="642942"/>
            </a:xfrm>
            <a:custGeom>
              <a:avLst/>
              <a:gdLst>
                <a:gd name="connsiteX0" fmla="*/ 0 w 762000"/>
                <a:gd name="connsiteY0" fmla="*/ 466725 h 652463"/>
                <a:gd name="connsiteX1" fmla="*/ 762000 w 762000"/>
                <a:gd name="connsiteY1" fmla="*/ 0 h 652463"/>
                <a:gd name="connsiteX2" fmla="*/ 671513 w 762000"/>
                <a:gd name="connsiteY2" fmla="*/ 623888 h 652463"/>
                <a:gd name="connsiteX3" fmla="*/ 0 w 762000"/>
                <a:gd name="connsiteY3" fmla="*/ 652463 h 652463"/>
                <a:gd name="connsiteX4" fmla="*/ 0 w 762000"/>
                <a:gd name="connsiteY4" fmla="*/ 466725 h 652463"/>
                <a:gd name="connsiteX0" fmla="*/ 0 w 762000"/>
                <a:gd name="connsiteY0" fmla="*/ 565147 h 750885"/>
                <a:gd name="connsiteX1" fmla="*/ 762000 w 762000"/>
                <a:gd name="connsiteY1" fmla="*/ 98422 h 750885"/>
                <a:gd name="connsiteX2" fmla="*/ 671513 w 762000"/>
                <a:gd name="connsiteY2" fmla="*/ 722310 h 750885"/>
                <a:gd name="connsiteX3" fmla="*/ 0 w 762000"/>
                <a:gd name="connsiteY3" fmla="*/ 750885 h 750885"/>
                <a:gd name="connsiteX4" fmla="*/ 0 w 762000"/>
                <a:gd name="connsiteY4" fmla="*/ 565147 h 750885"/>
                <a:gd name="connsiteX0" fmla="*/ 0 w 762000"/>
                <a:gd name="connsiteY0" fmla="*/ 565147 h 750885"/>
                <a:gd name="connsiteX1" fmla="*/ 762000 w 762000"/>
                <a:gd name="connsiteY1" fmla="*/ 98422 h 750885"/>
                <a:gd name="connsiteX2" fmla="*/ 671513 w 762000"/>
                <a:gd name="connsiteY2" fmla="*/ 722310 h 750885"/>
                <a:gd name="connsiteX3" fmla="*/ 0 w 762000"/>
                <a:gd name="connsiteY3" fmla="*/ 750885 h 750885"/>
                <a:gd name="connsiteX4" fmla="*/ 0 w 762000"/>
                <a:gd name="connsiteY4" fmla="*/ 565147 h 750885"/>
                <a:gd name="connsiteX0" fmla="*/ 0 w 865184"/>
                <a:gd name="connsiteY0" fmla="*/ 565147 h 750885"/>
                <a:gd name="connsiteX1" fmla="*/ 762000 w 865184"/>
                <a:gd name="connsiteY1" fmla="*/ 98422 h 750885"/>
                <a:gd name="connsiteX2" fmla="*/ 671513 w 865184"/>
                <a:gd name="connsiteY2" fmla="*/ 722310 h 750885"/>
                <a:gd name="connsiteX3" fmla="*/ 0 w 865184"/>
                <a:gd name="connsiteY3" fmla="*/ 750885 h 750885"/>
                <a:gd name="connsiteX4" fmla="*/ 0 w 865184"/>
                <a:gd name="connsiteY4" fmla="*/ 565147 h 750885"/>
                <a:gd name="connsiteX0" fmla="*/ 0 w 865184"/>
                <a:gd name="connsiteY0" fmla="*/ 565147 h 752474"/>
                <a:gd name="connsiteX1" fmla="*/ 762000 w 865184"/>
                <a:gd name="connsiteY1" fmla="*/ 98422 h 752474"/>
                <a:gd name="connsiteX2" fmla="*/ 671513 w 865184"/>
                <a:gd name="connsiteY2" fmla="*/ 722310 h 752474"/>
                <a:gd name="connsiteX3" fmla="*/ 0 w 865184"/>
                <a:gd name="connsiteY3" fmla="*/ 750885 h 752474"/>
                <a:gd name="connsiteX4" fmla="*/ 0 w 865184"/>
                <a:gd name="connsiteY4" fmla="*/ 565147 h 752474"/>
                <a:gd name="connsiteX0" fmla="*/ 0 w 865184"/>
                <a:gd name="connsiteY0" fmla="*/ 565147 h 750885"/>
                <a:gd name="connsiteX1" fmla="*/ 762000 w 865184"/>
                <a:gd name="connsiteY1" fmla="*/ 98422 h 750885"/>
                <a:gd name="connsiteX2" fmla="*/ 671513 w 865184"/>
                <a:gd name="connsiteY2" fmla="*/ 722310 h 750885"/>
                <a:gd name="connsiteX3" fmla="*/ 0 w 865184"/>
                <a:gd name="connsiteY3" fmla="*/ 750885 h 750885"/>
                <a:gd name="connsiteX4" fmla="*/ 0 w 865184"/>
                <a:gd name="connsiteY4" fmla="*/ 565147 h 750885"/>
                <a:gd name="connsiteX0" fmla="*/ 0 w 865184"/>
                <a:gd name="connsiteY0" fmla="*/ 565147 h 888998"/>
                <a:gd name="connsiteX1" fmla="*/ 762000 w 865184"/>
                <a:gd name="connsiteY1" fmla="*/ 98422 h 888998"/>
                <a:gd name="connsiteX2" fmla="*/ 671513 w 865184"/>
                <a:gd name="connsiteY2" fmla="*/ 722310 h 888998"/>
                <a:gd name="connsiteX3" fmla="*/ 0 w 865184"/>
                <a:gd name="connsiteY3" fmla="*/ 750885 h 888998"/>
                <a:gd name="connsiteX4" fmla="*/ 0 w 865184"/>
                <a:gd name="connsiteY4" fmla="*/ 565147 h 888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65184" h="888998">
                  <a:moveTo>
                    <a:pt x="0" y="565147"/>
                  </a:moveTo>
                  <a:cubicBezTo>
                    <a:pt x="363536" y="0"/>
                    <a:pt x="436560" y="163513"/>
                    <a:pt x="762000" y="98422"/>
                  </a:cubicBezTo>
                  <a:cubicBezTo>
                    <a:pt x="865184" y="358776"/>
                    <a:pt x="792154" y="666749"/>
                    <a:pt x="671513" y="722310"/>
                  </a:cubicBezTo>
                  <a:cubicBezTo>
                    <a:pt x="404810" y="888998"/>
                    <a:pt x="223838" y="741360"/>
                    <a:pt x="0" y="750885"/>
                  </a:cubicBezTo>
                  <a:lnTo>
                    <a:pt x="0" y="565147"/>
                  </a:lnTo>
                  <a:close/>
                </a:path>
              </a:pathLst>
            </a:cu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99" name="Скругленный прямоугольник 398"/>
            <p:cNvSpPr/>
            <p:nvPr/>
          </p:nvSpPr>
          <p:spPr>
            <a:xfrm>
              <a:off x="4357686" y="3071810"/>
              <a:ext cx="142876" cy="142876"/>
            </a:xfrm>
            <a:prstGeom prst="roundRect">
              <a:avLst>
                <a:gd name="adj" fmla="val 41111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00" name="Полилиния 399">
              <a:hlinkClick r:id="" action="ppaction://hlinkshowjump?jump=previousslide"/>
            </p:cNvPr>
            <p:cNvSpPr/>
            <p:nvPr/>
          </p:nvSpPr>
          <p:spPr>
            <a:xfrm>
              <a:off x="4457696" y="2640017"/>
              <a:ext cx="865184" cy="888998"/>
            </a:xfrm>
            <a:custGeom>
              <a:avLst/>
              <a:gdLst>
                <a:gd name="connsiteX0" fmla="*/ 0 w 762000"/>
                <a:gd name="connsiteY0" fmla="*/ 466725 h 652463"/>
                <a:gd name="connsiteX1" fmla="*/ 762000 w 762000"/>
                <a:gd name="connsiteY1" fmla="*/ 0 h 652463"/>
                <a:gd name="connsiteX2" fmla="*/ 671513 w 762000"/>
                <a:gd name="connsiteY2" fmla="*/ 623888 h 652463"/>
                <a:gd name="connsiteX3" fmla="*/ 0 w 762000"/>
                <a:gd name="connsiteY3" fmla="*/ 652463 h 652463"/>
                <a:gd name="connsiteX4" fmla="*/ 0 w 762000"/>
                <a:gd name="connsiteY4" fmla="*/ 466725 h 652463"/>
                <a:gd name="connsiteX0" fmla="*/ 0 w 762000"/>
                <a:gd name="connsiteY0" fmla="*/ 565147 h 750885"/>
                <a:gd name="connsiteX1" fmla="*/ 762000 w 762000"/>
                <a:gd name="connsiteY1" fmla="*/ 98422 h 750885"/>
                <a:gd name="connsiteX2" fmla="*/ 671513 w 762000"/>
                <a:gd name="connsiteY2" fmla="*/ 722310 h 750885"/>
                <a:gd name="connsiteX3" fmla="*/ 0 w 762000"/>
                <a:gd name="connsiteY3" fmla="*/ 750885 h 750885"/>
                <a:gd name="connsiteX4" fmla="*/ 0 w 762000"/>
                <a:gd name="connsiteY4" fmla="*/ 565147 h 750885"/>
                <a:gd name="connsiteX0" fmla="*/ 0 w 762000"/>
                <a:gd name="connsiteY0" fmla="*/ 565147 h 750885"/>
                <a:gd name="connsiteX1" fmla="*/ 762000 w 762000"/>
                <a:gd name="connsiteY1" fmla="*/ 98422 h 750885"/>
                <a:gd name="connsiteX2" fmla="*/ 671513 w 762000"/>
                <a:gd name="connsiteY2" fmla="*/ 722310 h 750885"/>
                <a:gd name="connsiteX3" fmla="*/ 0 w 762000"/>
                <a:gd name="connsiteY3" fmla="*/ 750885 h 750885"/>
                <a:gd name="connsiteX4" fmla="*/ 0 w 762000"/>
                <a:gd name="connsiteY4" fmla="*/ 565147 h 750885"/>
                <a:gd name="connsiteX0" fmla="*/ 0 w 865184"/>
                <a:gd name="connsiteY0" fmla="*/ 565147 h 750885"/>
                <a:gd name="connsiteX1" fmla="*/ 762000 w 865184"/>
                <a:gd name="connsiteY1" fmla="*/ 98422 h 750885"/>
                <a:gd name="connsiteX2" fmla="*/ 671513 w 865184"/>
                <a:gd name="connsiteY2" fmla="*/ 722310 h 750885"/>
                <a:gd name="connsiteX3" fmla="*/ 0 w 865184"/>
                <a:gd name="connsiteY3" fmla="*/ 750885 h 750885"/>
                <a:gd name="connsiteX4" fmla="*/ 0 w 865184"/>
                <a:gd name="connsiteY4" fmla="*/ 565147 h 750885"/>
                <a:gd name="connsiteX0" fmla="*/ 0 w 865184"/>
                <a:gd name="connsiteY0" fmla="*/ 565147 h 752474"/>
                <a:gd name="connsiteX1" fmla="*/ 762000 w 865184"/>
                <a:gd name="connsiteY1" fmla="*/ 98422 h 752474"/>
                <a:gd name="connsiteX2" fmla="*/ 671513 w 865184"/>
                <a:gd name="connsiteY2" fmla="*/ 722310 h 752474"/>
                <a:gd name="connsiteX3" fmla="*/ 0 w 865184"/>
                <a:gd name="connsiteY3" fmla="*/ 750885 h 752474"/>
                <a:gd name="connsiteX4" fmla="*/ 0 w 865184"/>
                <a:gd name="connsiteY4" fmla="*/ 565147 h 752474"/>
                <a:gd name="connsiteX0" fmla="*/ 0 w 865184"/>
                <a:gd name="connsiteY0" fmla="*/ 565147 h 750885"/>
                <a:gd name="connsiteX1" fmla="*/ 762000 w 865184"/>
                <a:gd name="connsiteY1" fmla="*/ 98422 h 750885"/>
                <a:gd name="connsiteX2" fmla="*/ 671513 w 865184"/>
                <a:gd name="connsiteY2" fmla="*/ 722310 h 750885"/>
                <a:gd name="connsiteX3" fmla="*/ 0 w 865184"/>
                <a:gd name="connsiteY3" fmla="*/ 750885 h 750885"/>
                <a:gd name="connsiteX4" fmla="*/ 0 w 865184"/>
                <a:gd name="connsiteY4" fmla="*/ 565147 h 750885"/>
                <a:gd name="connsiteX0" fmla="*/ 0 w 865184"/>
                <a:gd name="connsiteY0" fmla="*/ 565147 h 888998"/>
                <a:gd name="connsiteX1" fmla="*/ 762000 w 865184"/>
                <a:gd name="connsiteY1" fmla="*/ 98422 h 888998"/>
                <a:gd name="connsiteX2" fmla="*/ 671513 w 865184"/>
                <a:gd name="connsiteY2" fmla="*/ 722310 h 888998"/>
                <a:gd name="connsiteX3" fmla="*/ 0 w 865184"/>
                <a:gd name="connsiteY3" fmla="*/ 750885 h 888998"/>
                <a:gd name="connsiteX4" fmla="*/ 0 w 865184"/>
                <a:gd name="connsiteY4" fmla="*/ 565147 h 888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65184" h="888998">
                  <a:moveTo>
                    <a:pt x="0" y="565147"/>
                  </a:moveTo>
                  <a:cubicBezTo>
                    <a:pt x="363536" y="0"/>
                    <a:pt x="436560" y="163513"/>
                    <a:pt x="762000" y="98422"/>
                  </a:cubicBezTo>
                  <a:cubicBezTo>
                    <a:pt x="865184" y="358776"/>
                    <a:pt x="792154" y="666749"/>
                    <a:pt x="671513" y="722310"/>
                  </a:cubicBezTo>
                  <a:cubicBezTo>
                    <a:pt x="404810" y="888998"/>
                    <a:pt x="223838" y="741360"/>
                    <a:pt x="0" y="750885"/>
                  </a:cubicBezTo>
                  <a:lnTo>
                    <a:pt x="0" y="565147"/>
                  </a:lnTo>
                  <a:close/>
                </a:path>
              </a:pathLst>
            </a:cu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01" name="Полилиния 400">
              <a:hlinkClick r:id="" action="ppaction://hlinkshowjump?jump=previousslide"/>
            </p:cNvPr>
            <p:cNvSpPr/>
            <p:nvPr/>
          </p:nvSpPr>
          <p:spPr>
            <a:xfrm flipH="1">
              <a:off x="3533771" y="2647945"/>
              <a:ext cx="865184" cy="888998"/>
            </a:xfrm>
            <a:custGeom>
              <a:avLst/>
              <a:gdLst>
                <a:gd name="connsiteX0" fmla="*/ 0 w 762000"/>
                <a:gd name="connsiteY0" fmla="*/ 466725 h 652463"/>
                <a:gd name="connsiteX1" fmla="*/ 762000 w 762000"/>
                <a:gd name="connsiteY1" fmla="*/ 0 h 652463"/>
                <a:gd name="connsiteX2" fmla="*/ 671513 w 762000"/>
                <a:gd name="connsiteY2" fmla="*/ 623888 h 652463"/>
                <a:gd name="connsiteX3" fmla="*/ 0 w 762000"/>
                <a:gd name="connsiteY3" fmla="*/ 652463 h 652463"/>
                <a:gd name="connsiteX4" fmla="*/ 0 w 762000"/>
                <a:gd name="connsiteY4" fmla="*/ 466725 h 652463"/>
                <a:gd name="connsiteX0" fmla="*/ 0 w 762000"/>
                <a:gd name="connsiteY0" fmla="*/ 565147 h 750885"/>
                <a:gd name="connsiteX1" fmla="*/ 762000 w 762000"/>
                <a:gd name="connsiteY1" fmla="*/ 98422 h 750885"/>
                <a:gd name="connsiteX2" fmla="*/ 671513 w 762000"/>
                <a:gd name="connsiteY2" fmla="*/ 722310 h 750885"/>
                <a:gd name="connsiteX3" fmla="*/ 0 w 762000"/>
                <a:gd name="connsiteY3" fmla="*/ 750885 h 750885"/>
                <a:gd name="connsiteX4" fmla="*/ 0 w 762000"/>
                <a:gd name="connsiteY4" fmla="*/ 565147 h 750885"/>
                <a:gd name="connsiteX0" fmla="*/ 0 w 762000"/>
                <a:gd name="connsiteY0" fmla="*/ 565147 h 750885"/>
                <a:gd name="connsiteX1" fmla="*/ 762000 w 762000"/>
                <a:gd name="connsiteY1" fmla="*/ 98422 h 750885"/>
                <a:gd name="connsiteX2" fmla="*/ 671513 w 762000"/>
                <a:gd name="connsiteY2" fmla="*/ 722310 h 750885"/>
                <a:gd name="connsiteX3" fmla="*/ 0 w 762000"/>
                <a:gd name="connsiteY3" fmla="*/ 750885 h 750885"/>
                <a:gd name="connsiteX4" fmla="*/ 0 w 762000"/>
                <a:gd name="connsiteY4" fmla="*/ 565147 h 750885"/>
                <a:gd name="connsiteX0" fmla="*/ 0 w 865184"/>
                <a:gd name="connsiteY0" fmla="*/ 565147 h 750885"/>
                <a:gd name="connsiteX1" fmla="*/ 762000 w 865184"/>
                <a:gd name="connsiteY1" fmla="*/ 98422 h 750885"/>
                <a:gd name="connsiteX2" fmla="*/ 671513 w 865184"/>
                <a:gd name="connsiteY2" fmla="*/ 722310 h 750885"/>
                <a:gd name="connsiteX3" fmla="*/ 0 w 865184"/>
                <a:gd name="connsiteY3" fmla="*/ 750885 h 750885"/>
                <a:gd name="connsiteX4" fmla="*/ 0 w 865184"/>
                <a:gd name="connsiteY4" fmla="*/ 565147 h 750885"/>
                <a:gd name="connsiteX0" fmla="*/ 0 w 865184"/>
                <a:gd name="connsiteY0" fmla="*/ 565147 h 752474"/>
                <a:gd name="connsiteX1" fmla="*/ 762000 w 865184"/>
                <a:gd name="connsiteY1" fmla="*/ 98422 h 752474"/>
                <a:gd name="connsiteX2" fmla="*/ 671513 w 865184"/>
                <a:gd name="connsiteY2" fmla="*/ 722310 h 752474"/>
                <a:gd name="connsiteX3" fmla="*/ 0 w 865184"/>
                <a:gd name="connsiteY3" fmla="*/ 750885 h 752474"/>
                <a:gd name="connsiteX4" fmla="*/ 0 w 865184"/>
                <a:gd name="connsiteY4" fmla="*/ 565147 h 752474"/>
                <a:gd name="connsiteX0" fmla="*/ 0 w 865184"/>
                <a:gd name="connsiteY0" fmla="*/ 565147 h 750885"/>
                <a:gd name="connsiteX1" fmla="*/ 762000 w 865184"/>
                <a:gd name="connsiteY1" fmla="*/ 98422 h 750885"/>
                <a:gd name="connsiteX2" fmla="*/ 671513 w 865184"/>
                <a:gd name="connsiteY2" fmla="*/ 722310 h 750885"/>
                <a:gd name="connsiteX3" fmla="*/ 0 w 865184"/>
                <a:gd name="connsiteY3" fmla="*/ 750885 h 750885"/>
                <a:gd name="connsiteX4" fmla="*/ 0 w 865184"/>
                <a:gd name="connsiteY4" fmla="*/ 565147 h 750885"/>
                <a:gd name="connsiteX0" fmla="*/ 0 w 865184"/>
                <a:gd name="connsiteY0" fmla="*/ 565147 h 888998"/>
                <a:gd name="connsiteX1" fmla="*/ 762000 w 865184"/>
                <a:gd name="connsiteY1" fmla="*/ 98422 h 888998"/>
                <a:gd name="connsiteX2" fmla="*/ 671513 w 865184"/>
                <a:gd name="connsiteY2" fmla="*/ 722310 h 888998"/>
                <a:gd name="connsiteX3" fmla="*/ 0 w 865184"/>
                <a:gd name="connsiteY3" fmla="*/ 750885 h 888998"/>
                <a:gd name="connsiteX4" fmla="*/ 0 w 865184"/>
                <a:gd name="connsiteY4" fmla="*/ 565147 h 888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65184" h="888998">
                  <a:moveTo>
                    <a:pt x="0" y="565147"/>
                  </a:moveTo>
                  <a:cubicBezTo>
                    <a:pt x="363536" y="0"/>
                    <a:pt x="436560" y="163513"/>
                    <a:pt x="762000" y="98422"/>
                  </a:cubicBezTo>
                  <a:cubicBezTo>
                    <a:pt x="865184" y="358776"/>
                    <a:pt x="792154" y="666749"/>
                    <a:pt x="671513" y="722310"/>
                  </a:cubicBezTo>
                  <a:cubicBezTo>
                    <a:pt x="404810" y="888998"/>
                    <a:pt x="223838" y="741360"/>
                    <a:pt x="0" y="750885"/>
                  </a:cubicBezTo>
                  <a:lnTo>
                    <a:pt x="0" y="565147"/>
                  </a:lnTo>
                  <a:close/>
                </a:path>
              </a:pathLst>
            </a:cu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4" name="Группа 329"/>
          <p:cNvGrpSpPr/>
          <p:nvPr/>
        </p:nvGrpSpPr>
        <p:grpSpPr>
          <a:xfrm rot="5400000">
            <a:off x="6611849" y="6111791"/>
            <a:ext cx="635210" cy="571504"/>
            <a:chOff x="3533771" y="2640017"/>
            <a:chExt cx="1789109" cy="1289049"/>
          </a:xfrm>
          <a:effectLst>
            <a:outerShdw blurRad="76200" dist="63500" dir="2700000" algn="tl" rotWithShape="0">
              <a:prstClr val="black">
                <a:alpha val="64000"/>
              </a:prstClr>
            </a:outerShdw>
          </a:effectLst>
        </p:grpSpPr>
        <p:sp>
          <p:nvSpPr>
            <p:cNvPr id="403" name="Скругленный прямоугольник 402"/>
            <p:cNvSpPr/>
            <p:nvPr/>
          </p:nvSpPr>
          <p:spPr>
            <a:xfrm>
              <a:off x="4357686" y="3357562"/>
              <a:ext cx="142876" cy="357190"/>
            </a:xfrm>
            <a:prstGeom prst="roundRect">
              <a:avLst>
                <a:gd name="adj" fmla="val 50000"/>
              </a:avLst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04" name="Скругленный прямоугольник 403"/>
            <p:cNvSpPr/>
            <p:nvPr/>
          </p:nvSpPr>
          <p:spPr>
            <a:xfrm>
              <a:off x="4357686" y="3143248"/>
              <a:ext cx="142876" cy="285752"/>
            </a:xfrm>
            <a:prstGeom prst="roundRect">
              <a:avLst>
                <a:gd name="adj" fmla="val 30000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05" name="Полилиния 404">
              <a:hlinkClick r:id="" action="ppaction://hlinkshowjump?jump=nextslide"/>
            </p:cNvPr>
            <p:cNvSpPr/>
            <p:nvPr/>
          </p:nvSpPr>
          <p:spPr>
            <a:xfrm flipV="1">
              <a:off x="4457695" y="3286124"/>
              <a:ext cx="571504" cy="642942"/>
            </a:xfrm>
            <a:custGeom>
              <a:avLst/>
              <a:gdLst>
                <a:gd name="connsiteX0" fmla="*/ 0 w 762000"/>
                <a:gd name="connsiteY0" fmla="*/ 466725 h 652463"/>
                <a:gd name="connsiteX1" fmla="*/ 762000 w 762000"/>
                <a:gd name="connsiteY1" fmla="*/ 0 h 652463"/>
                <a:gd name="connsiteX2" fmla="*/ 671513 w 762000"/>
                <a:gd name="connsiteY2" fmla="*/ 623888 h 652463"/>
                <a:gd name="connsiteX3" fmla="*/ 0 w 762000"/>
                <a:gd name="connsiteY3" fmla="*/ 652463 h 652463"/>
                <a:gd name="connsiteX4" fmla="*/ 0 w 762000"/>
                <a:gd name="connsiteY4" fmla="*/ 466725 h 652463"/>
                <a:gd name="connsiteX0" fmla="*/ 0 w 762000"/>
                <a:gd name="connsiteY0" fmla="*/ 565147 h 750885"/>
                <a:gd name="connsiteX1" fmla="*/ 762000 w 762000"/>
                <a:gd name="connsiteY1" fmla="*/ 98422 h 750885"/>
                <a:gd name="connsiteX2" fmla="*/ 671513 w 762000"/>
                <a:gd name="connsiteY2" fmla="*/ 722310 h 750885"/>
                <a:gd name="connsiteX3" fmla="*/ 0 w 762000"/>
                <a:gd name="connsiteY3" fmla="*/ 750885 h 750885"/>
                <a:gd name="connsiteX4" fmla="*/ 0 w 762000"/>
                <a:gd name="connsiteY4" fmla="*/ 565147 h 750885"/>
                <a:gd name="connsiteX0" fmla="*/ 0 w 762000"/>
                <a:gd name="connsiteY0" fmla="*/ 565147 h 750885"/>
                <a:gd name="connsiteX1" fmla="*/ 762000 w 762000"/>
                <a:gd name="connsiteY1" fmla="*/ 98422 h 750885"/>
                <a:gd name="connsiteX2" fmla="*/ 671513 w 762000"/>
                <a:gd name="connsiteY2" fmla="*/ 722310 h 750885"/>
                <a:gd name="connsiteX3" fmla="*/ 0 w 762000"/>
                <a:gd name="connsiteY3" fmla="*/ 750885 h 750885"/>
                <a:gd name="connsiteX4" fmla="*/ 0 w 762000"/>
                <a:gd name="connsiteY4" fmla="*/ 565147 h 750885"/>
                <a:gd name="connsiteX0" fmla="*/ 0 w 865184"/>
                <a:gd name="connsiteY0" fmla="*/ 565147 h 750885"/>
                <a:gd name="connsiteX1" fmla="*/ 762000 w 865184"/>
                <a:gd name="connsiteY1" fmla="*/ 98422 h 750885"/>
                <a:gd name="connsiteX2" fmla="*/ 671513 w 865184"/>
                <a:gd name="connsiteY2" fmla="*/ 722310 h 750885"/>
                <a:gd name="connsiteX3" fmla="*/ 0 w 865184"/>
                <a:gd name="connsiteY3" fmla="*/ 750885 h 750885"/>
                <a:gd name="connsiteX4" fmla="*/ 0 w 865184"/>
                <a:gd name="connsiteY4" fmla="*/ 565147 h 750885"/>
                <a:gd name="connsiteX0" fmla="*/ 0 w 865184"/>
                <a:gd name="connsiteY0" fmla="*/ 565147 h 752474"/>
                <a:gd name="connsiteX1" fmla="*/ 762000 w 865184"/>
                <a:gd name="connsiteY1" fmla="*/ 98422 h 752474"/>
                <a:gd name="connsiteX2" fmla="*/ 671513 w 865184"/>
                <a:gd name="connsiteY2" fmla="*/ 722310 h 752474"/>
                <a:gd name="connsiteX3" fmla="*/ 0 w 865184"/>
                <a:gd name="connsiteY3" fmla="*/ 750885 h 752474"/>
                <a:gd name="connsiteX4" fmla="*/ 0 w 865184"/>
                <a:gd name="connsiteY4" fmla="*/ 565147 h 752474"/>
                <a:gd name="connsiteX0" fmla="*/ 0 w 865184"/>
                <a:gd name="connsiteY0" fmla="*/ 565147 h 750885"/>
                <a:gd name="connsiteX1" fmla="*/ 762000 w 865184"/>
                <a:gd name="connsiteY1" fmla="*/ 98422 h 750885"/>
                <a:gd name="connsiteX2" fmla="*/ 671513 w 865184"/>
                <a:gd name="connsiteY2" fmla="*/ 722310 h 750885"/>
                <a:gd name="connsiteX3" fmla="*/ 0 w 865184"/>
                <a:gd name="connsiteY3" fmla="*/ 750885 h 750885"/>
                <a:gd name="connsiteX4" fmla="*/ 0 w 865184"/>
                <a:gd name="connsiteY4" fmla="*/ 565147 h 750885"/>
                <a:gd name="connsiteX0" fmla="*/ 0 w 865184"/>
                <a:gd name="connsiteY0" fmla="*/ 565147 h 888998"/>
                <a:gd name="connsiteX1" fmla="*/ 762000 w 865184"/>
                <a:gd name="connsiteY1" fmla="*/ 98422 h 888998"/>
                <a:gd name="connsiteX2" fmla="*/ 671513 w 865184"/>
                <a:gd name="connsiteY2" fmla="*/ 722310 h 888998"/>
                <a:gd name="connsiteX3" fmla="*/ 0 w 865184"/>
                <a:gd name="connsiteY3" fmla="*/ 750885 h 888998"/>
                <a:gd name="connsiteX4" fmla="*/ 0 w 865184"/>
                <a:gd name="connsiteY4" fmla="*/ 565147 h 888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65184" h="888998">
                  <a:moveTo>
                    <a:pt x="0" y="565147"/>
                  </a:moveTo>
                  <a:cubicBezTo>
                    <a:pt x="363536" y="0"/>
                    <a:pt x="436560" y="163513"/>
                    <a:pt x="762000" y="98422"/>
                  </a:cubicBezTo>
                  <a:cubicBezTo>
                    <a:pt x="865184" y="358776"/>
                    <a:pt x="792154" y="666749"/>
                    <a:pt x="671513" y="722310"/>
                  </a:cubicBezTo>
                  <a:cubicBezTo>
                    <a:pt x="404810" y="888998"/>
                    <a:pt x="223838" y="741360"/>
                    <a:pt x="0" y="750885"/>
                  </a:cubicBezTo>
                  <a:lnTo>
                    <a:pt x="0" y="565147"/>
                  </a:lnTo>
                  <a:close/>
                </a:path>
              </a:pathLst>
            </a:cu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06" name="Полилиния 405">
              <a:hlinkClick r:id="" action="ppaction://hlinkshowjump?jump=nextslide"/>
            </p:cNvPr>
            <p:cNvSpPr/>
            <p:nvPr/>
          </p:nvSpPr>
          <p:spPr>
            <a:xfrm flipH="1" flipV="1">
              <a:off x="3824286" y="3286124"/>
              <a:ext cx="571504" cy="642942"/>
            </a:xfrm>
            <a:custGeom>
              <a:avLst/>
              <a:gdLst>
                <a:gd name="connsiteX0" fmla="*/ 0 w 762000"/>
                <a:gd name="connsiteY0" fmla="*/ 466725 h 652463"/>
                <a:gd name="connsiteX1" fmla="*/ 762000 w 762000"/>
                <a:gd name="connsiteY1" fmla="*/ 0 h 652463"/>
                <a:gd name="connsiteX2" fmla="*/ 671513 w 762000"/>
                <a:gd name="connsiteY2" fmla="*/ 623888 h 652463"/>
                <a:gd name="connsiteX3" fmla="*/ 0 w 762000"/>
                <a:gd name="connsiteY3" fmla="*/ 652463 h 652463"/>
                <a:gd name="connsiteX4" fmla="*/ 0 w 762000"/>
                <a:gd name="connsiteY4" fmla="*/ 466725 h 652463"/>
                <a:gd name="connsiteX0" fmla="*/ 0 w 762000"/>
                <a:gd name="connsiteY0" fmla="*/ 565147 h 750885"/>
                <a:gd name="connsiteX1" fmla="*/ 762000 w 762000"/>
                <a:gd name="connsiteY1" fmla="*/ 98422 h 750885"/>
                <a:gd name="connsiteX2" fmla="*/ 671513 w 762000"/>
                <a:gd name="connsiteY2" fmla="*/ 722310 h 750885"/>
                <a:gd name="connsiteX3" fmla="*/ 0 w 762000"/>
                <a:gd name="connsiteY3" fmla="*/ 750885 h 750885"/>
                <a:gd name="connsiteX4" fmla="*/ 0 w 762000"/>
                <a:gd name="connsiteY4" fmla="*/ 565147 h 750885"/>
                <a:gd name="connsiteX0" fmla="*/ 0 w 762000"/>
                <a:gd name="connsiteY0" fmla="*/ 565147 h 750885"/>
                <a:gd name="connsiteX1" fmla="*/ 762000 w 762000"/>
                <a:gd name="connsiteY1" fmla="*/ 98422 h 750885"/>
                <a:gd name="connsiteX2" fmla="*/ 671513 w 762000"/>
                <a:gd name="connsiteY2" fmla="*/ 722310 h 750885"/>
                <a:gd name="connsiteX3" fmla="*/ 0 w 762000"/>
                <a:gd name="connsiteY3" fmla="*/ 750885 h 750885"/>
                <a:gd name="connsiteX4" fmla="*/ 0 w 762000"/>
                <a:gd name="connsiteY4" fmla="*/ 565147 h 750885"/>
                <a:gd name="connsiteX0" fmla="*/ 0 w 865184"/>
                <a:gd name="connsiteY0" fmla="*/ 565147 h 750885"/>
                <a:gd name="connsiteX1" fmla="*/ 762000 w 865184"/>
                <a:gd name="connsiteY1" fmla="*/ 98422 h 750885"/>
                <a:gd name="connsiteX2" fmla="*/ 671513 w 865184"/>
                <a:gd name="connsiteY2" fmla="*/ 722310 h 750885"/>
                <a:gd name="connsiteX3" fmla="*/ 0 w 865184"/>
                <a:gd name="connsiteY3" fmla="*/ 750885 h 750885"/>
                <a:gd name="connsiteX4" fmla="*/ 0 w 865184"/>
                <a:gd name="connsiteY4" fmla="*/ 565147 h 750885"/>
                <a:gd name="connsiteX0" fmla="*/ 0 w 865184"/>
                <a:gd name="connsiteY0" fmla="*/ 565147 h 752474"/>
                <a:gd name="connsiteX1" fmla="*/ 762000 w 865184"/>
                <a:gd name="connsiteY1" fmla="*/ 98422 h 752474"/>
                <a:gd name="connsiteX2" fmla="*/ 671513 w 865184"/>
                <a:gd name="connsiteY2" fmla="*/ 722310 h 752474"/>
                <a:gd name="connsiteX3" fmla="*/ 0 w 865184"/>
                <a:gd name="connsiteY3" fmla="*/ 750885 h 752474"/>
                <a:gd name="connsiteX4" fmla="*/ 0 w 865184"/>
                <a:gd name="connsiteY4" fmla="*/ 565147 h 752474"/>
                <a:gd name="connsiteX0" fmla="*/ 0 w 865184"/>
                <a:gd name="connsiteY0" fmla="*/ 565147 h 750885"/>
                <a:gd name="connsiteX1" fmla="*/ 762000 w 865184"/>
                <a:gd name="connsiteY1" fmla="*/ 98422 h 750885"/>
                <a:gd name="connsiteX2" fmla="*/ 671513 w 865184"/>
                <a:gd name="connsiteY2" fmla="*/ 722310 h 750885"/>
                <a:gd name="connsiteX3" fmla="*/ 0 w 865184"/>
                <a:gd name="connsiteY3" fmla="*/ 750885 h 750885"/>
                <a:gd name="connsiteX4" fmla="*/ 0 w 865184"/>
                <a:gd name="connsiteY4" fmla="*/ 565147 h 750885"/>
                <a:gd name="connsiteX0" fmla="*/ 0 w 865184"/>
                <a:gd name="connsiteY0" fmla="*/ 565147 h 888998"/>
                <a:gd name="connsiteX1" fmla="*/ 762000 w 865184"/>
                <a:gd name="connsiteY1" fmla="*/ 98422 h 888998"/>
                <a:gd name="connsiteX2" fmla="*/ 671513 w 865184"/>
                <a:gd name="connsiteY2" fmla="*/ 722310 h 888998"/>
                <a:gd name="connsiteX3" fmla="*/ 0 w 865184"/>
                <a:gd name="connsiteY3" fmla="*/ 750885 h 888998"/>
                <a:gd name="connsiteX4" fmla="*/ 0 w 865184"/>
                <a:gd name="connsiteY4" fmla="*/ 565147 h 888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65184" h="888998">
                  <a:moveTo>
                    <a:pt x="0" y="565147"/>
                  </a:moveTo>
                  <a:cubicBezTo>
                    <a:pt x="363536" y="0"/>
                    <a:pt x="436560" y="163513"/>
                    <a:pt x="762000" y="98422"/>
                  </a:cubicBezTo>
                  <a:cubicBezTo>
                    <a:pt x="865184" y="358776"/>
                    <a:pt x="792154" y="666749"/>
                    <a:pt x="671513" y="722310"/>
                  </a:cubicBezTo>
                  <a:cubicBezTo>
                    <a:pt x="404810" y="888998"/>
                    <a:pt x="223838" y="741360"/>
                    <a:pt x="0" y="750885"/>
                  </a:cubicBezTo>
                  <a:lnTo>
                    <a:pt x="0" y="565147"/>
                  </a:lnTo>
                  <a:close/>
                </a:path>
              </a:pathLst>
            </a:cu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07" name="Скругленный прямоугольник 406"/>
            <p:cNvSpPr/>
            <p:nvPr/>
          </p:nvSpPr>
          <p:spPr>
            <a:xfrm>
              <a:off x="4357686" y="3071810"/>
              <a:ext cx="142876" cy="142876"/>
            </a:xfrm>
            <a:prstGeom prst="roundRect">
              <a:avLst>
                <a:gd name="adj" fmla="val 41111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08" name="Полилиния 407">
              <a:hlinkClick r:id="" action="ppaction://hlinkshowjump?jump=nextslide"/>
            </p:cNvPr>
            <p:cNvSpPr/>
            <p:nvPr/>
          </p:nvSpPr>
          <p:spPr>
            <a:xfrm>
              <a:off x="4457696" y="2640017"/>
              <a:ext cx="865184" cy="888998"/>
            </a:xfrm>
            <a:custGeom>
              <a:avLst/>
              <a:gdLst>
                <a:gd name="connsiteX0" fmla="*/ 0 w 762000"/>
                <a:gd name="connsiteY0" fmla="*/ 466725 h 652463"/>
                <a:gd name="connsiteX1" fmla="*/ 762000 w 762000"/>
                <a:gd name="connsiteY1" fmla="*/ 0 h 652463"/>
                <a:gd name="connsiteX2" fmla="*/ 671513 w 762000"/>
                <a:gd name="connsiteY2" fmla="*/ 623888 h 652463"/>
                <a:gd name="connsiteX3" fmla="*/ 0 w 762000"/>
                <a:gd name="connsiteY3" fmla="*/ 652463 h 652463"/>
                <a:gd name="connsiteX4" fmla="*/ 0 w 762000"/>
                <a:gd name="connsiteY4" fmla="*/ 466725 h 652463"/>
                <a:gd name="connsiteX0" fmla="*/ 0 w 762000"/>
                <a:gd name="connsiteY0" fmla="*/ 565147 h 750885"/>
                <a:gd name="connsiteX1" fmla="*/ 762000 w 762000"/>
                <a:gd name="connsiteY1" fmla="*/ 98422 h 750885"/>
                <a:gd name="connsiteX2" fmla="*/ 671513 w 762000"/>
                <a:gd name="connsiteY2" fmla="*/ 722310 h 750885"/>
                <a:gd name="connsiteX3" fmla="*/ 0 w 762000"/>
                <a:gd name="connsiteY3" fmla="*/ 750885 h 750885"/>
                <a:gd name="connsiteX4" fmla="*/ 0 w 762000"/>
                <a:gd name="connsiteY4" fmla="*/ 565147 h 750885"/>
                <a:gd name="connsiteX0" fmla="*/ 0 w 762000"/>
                <a:gd name="connsiteY0" fmla="*/ 565147 h 750885"/>
                <a:gd name="connsiteX1" fmla="*/ 762000 w 762000"/>
                <a:gd name="connsiteY1" fmla="*/ 98422 h 750885"/>
                <a:gd name="connsiteX2" fmla="*/ 671513 w 762000"/>
                <a:gd name="connsiteY2" fmla="*/ 722310 h 750885"/>
                <a:gd name="connsiteX3" fmla="*/ 0 w 762000"/>
                <a:gd name="connsiteY3" fmla="*/ 750885 h 750885"/>
                <a:gd name="connsiteX4" fmla="*/ 0 w 762000"/>
                <a:gd name="connsiteY4" fmla="*/ 565147 h 750885"/>
                <a:gd name="connsiteX0" fmla="*/ 0 w 865184"/>
                <a:gd name="connsiteY0" fmla="*/ 565147 h 750885"/>
                <a:gd name="connsiteX1" fmla="*/ 762000 w 865184"/>
                <a:gd name="connsiteY1" fmla="*/ 98422 h 750885"/>
                <a:gd name="connsiteX2" fmla="*/ 671513 w 865184"/>
                <a:gd name="connsiteY2" fmla="*/ 722310 h 750885"/>
                <a:gd name="connsiteX3" fmla="*/ 0 w 865184"/>
                <a:gd name="connsiteY3" fmla="*/ 750885 h 750885"/>
                <a:gd name="connsiteX4" fmla="*/ 0 w 865184"/>
                <a:gd name="connsiteY4" fmla="*/ 565147 h 750885"/>
                <a:gd name="connsiteX0" fmla="*/ 0 w 865184"/>
                <a:gd name="connsiteY0" fmla="*/ 565147 h 752474"/>
                <a:gd name="connsiteX1" fmla="*/ 762000 w 865184"/>
                <a:gd name="connsiteY1" fmla="*/ 98422 h 752474"/>
                <a:gd name="connsiteX2" fmla="*/ 671513 w 865184"/>
                <a:gd name="connsiteY2" fmla="*/ 722310 h 752474"/>
                <a:gd name="connsiteX3" fmla="*/ 0 w 865184"/>
                <a:gd name="connsiteY3" fmla="*/ 750885 h 752474"/>
                <a:gd name="connsiteX4" fmla="*/ 0 w 865184"/>
                <a:gd name="connsiteY4" fmla="*/ 565147 h 752474"/>
                <a:gd name="connsiteX0" fmla="*/ 0 w 865184"/>
                <a:gd name="connsiteY0" fmla="*/ 565147 h 750885"/>
                <a:gd name="connsiteX1" fmla="*/ 762000 w 865184"/>
                <a:gd name="connsiteY1" fmla="*/ 98422 h 750885"/>
                <a:gd name="connsiteX2" fmla="*/ 671513 w 865184"/>
                <a:gd name="connsiteY2" fmla="*/ 722310 h 750885"/>
                <a:gd name="connsiteX3" fmla="*/ 0 w 865184"/>
                <a:gd name="connsiteY3" fmla="*/ 750885 h 750885"/>
                <a:gd name="connsiteX4" fmla="*/ 0 w 865184"/>
                <a:gd name="connsiteY4" fmla="*/ 565147 h 750885"/>
                <a:gd name="connsiteX0" fmla="*/ 0 w 865184"/>
                <a:gd name="connsiteY0" fmla="*/ 565147 h 888998"/>
                <a:gd name="connsiteX1" fmla="*/ 762000 w 865184"/>
                <a:gd name="connsiteY1" fmla="*/ 98422 h 888998"/>
                <a:gd name="connsiteX2" fmla="*/ 671513 w 865184"/>
                <a:gd name="connsiteY2" fmla="*/ 722310 h 888998"/>
                <a:gd name="connsiteX3" fmla="*/ 0 w 865184"/>
                <a:gd name="connsiteY3" fmla="*/ 750885 h 888998"/>
                <a:gd name="connsiteX4" fmla="*/ 0 w 865184"/>
                <a:gd name="connsiteY4" fmla="*/ 565147 h 888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65184" h="888998">
                  <a:moveTo>
                    <a:pt x="0" y="565147"/>
                  </a:moveTo>
                  <a:cubicBezTo>
                    <a:pt x="363536" y="0"/>
                    <a:pt x="436560" y="163513"/>
                    <a:pt x="762000" y="98422"/>
                  </a:cubicBezTo>
                  <a:cubicBezTo>
                    <a:pt x="865184" y="358776"/>
                    <a:pt x="792154" y="666749"/>
                    <a:pt x="671513" y="722310"/>
                  </a:cubicBezTo>
                  <a:cubicBezTo>
                    <a:pt x="404810" y="888998"/>
                    <a:pt x="223838" y="741360"/>
                    <a:pt x="0" y="750885"/>
                  </a:cubicBezTo>
                  <a:lnTo>
                    <a:pt x="0" y="565147"/>
                  </a:lnTo>
                  <a:close/>
                </a:path>
              </a:pathLst>
            </a:cu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09" name="Полилиния 408">
              <a:hlinkClick r:id="" action="ppaction://hlinkshowjump?jump=nextslide"/>
            </p:cNvPr>
            <p:cNvSpPr/>
            <p:nvPr/>
          </p:nvSpPr>
          <p:spPr>
            <a:xfrm flipH="1">
              <a:off x="3533771" y="2647945"/>
              <a:ext cx="865184" cy="888998"/>
            </a:xfrm>
            <a:custGeom>
              <a:avLst/>
              <a:gdLst>
                <a:gd name="connsiteX0" fmla="*/ 0 w 762000"/>
                <a:gd name="connsiteY0" fmla="*/ 466725 h 652463"/>
                <a:gd name="connsiteX1" fmla="*/ 762000 w 762000"/>
                <a:gd name="connsiteY1" fmla="*/ 0 h 652463"/>
                <a:gd name="connsiteX2" fmla="*/ 671513 w 762000"/>
                <a:gd name="connsiteY2" fmla="*/ 623888 h 652463"/>
                <a:gd name="connsiteX3" fmla="*/ 0 w 762000"/>
                <a:gd name="connsiteY3" fmla="*/ 652463 h 652463"/>
                <a:gd name="connsiteX4" fmla="*/ 0 w 762000"/>
                <a:gd name="connsiteY4" fmla="*/ 466725 h 652463"/>
                <a:gd name="connsiteX0" fmla="*/ 0 w 762000"/>
                <a:gd name="connsiteY0" fmla="*/ 565147 h 750885"/>
                <a:gd name="connsiteX1" fmla="*/ 762000 w 762000"/>
                <a:gd name="connsiteY1" fmla="*/ 98422 h 750885"/>
                <a:gd name="connsiteX2" fmla="*/ 671513 w 762000"/>
                <a:gd name="connsiteY2" fmla="*/ 722310 h 750885"/>
                <a:gd name="connsiteX3" fmla="*/ 0 w 762000"/>
                <a:gd name="connsiteY3" fmla="*/ 750885 h 750885"/>
                <a:gd name="connsiteX4" fmla="*/ 0 w 762000"/>
                <a:gd name="connsiteY4" fmla="*/ 565147 h 750885"/>
                <a:gd name="connsiteX0" fmla="*/ 0 w 762000"/>
                <a:gd name="connsiteY0" fmla="*/ 565147 h 750885"/>
                <a:gd name="connsiteX1" fmla="*/ 762000 w 762000"/>
                <a:gd name="connsiteY1" fmla="*/ 98422 h 750885"/>
                <a:gd name="connsiteX2" fmla="*/ 671513 w 762000"/>
                <a:gd name="connsiteY2" fmla="*/ 722310 h 750885"/>
                <a:gd name="connsiteX3" fmla="*/ 0 w 762000"/>
                <a:gd name="connsiteY3" fmla="*/ 750885 h 750885"/>
                <a:gd name="connsiteX4" fmla="*/ 0 w 762000"/>
                <a:gd name="connsiteY4" fmla="*/ 565147 h 750885"/>
                <a:gd name="connsiteX0" fmla="*/ 0 w 865184"/>
                <a:gd name="connsiteY0" fmla="*/ 565147 h 750885"/>
                <a:gd name="connsiteX1" fmla="*/ 762000 w 865184"/>
                <a:gd name="connsiteY1" fmla="*/ 98422 h 750885"/>
                <a:gd name="connsiteX2" fmla="*/ 671513 w 865184"/>
                <a:gd name="connsiteY2" fmla="*/ 722310 h 750885"/>
                <a:gd name="connsiteX3" fmla="*/ 0 w 865184"/>
                <a:gd name="connsiteY3" fmla="*/ 750885 h 750885"/>
                <a:gd name="connsiteX4" fmla="*/ 0 w 865184"/>
                <a:gd name="connsiteY4" fmla="*/ 565147 h 750885"/>
                <a:gd name="connsiteX0" fmla="*/ 0 w 865184"/>
                <a:gd name="connsiteY0" fmla="*/ 565147 h 752474"/>
                <a:gd name="connsiteX1" fmla="*/ 762000 w 865184"/>
                <a:gd name="connsiteY1" fmla="*/ 98422 h 752474"/>
                <a:gd name="connsiteX2" fmla="*/ 671513 w 865184"/>
                <a:gd name="connsiteY2" fmla="*/ 722310 h 752474"/>
                <a:gd name="connsiteX3" fmla="*/ 0 w 865184"/>
                <a:gd name="connsiteY3" fmla="*/ 750885 h 752474"/>
                <a:gd name="connsiteX4" fmla="*/ 0 w 865184"/>
                <a:gd name="connsiteY4" fmla="*/ 565147 h 752474"/>
                <a:gd name="connsiteX0" fmla="*/ 0 w 865184"/>
                <a:gd name="connsiteY0" fmla="*/ 565147 h 750885"/>
                <a:gd name="connsiteX1" fmla="*/ 762000 w 865184"/>
                <a:gd name="connsiteY1" fmla="*/ 98422 h 750885"/>
                <a:gd name="connsiteX2" fmla="*/ 671513 w 865184"/>
                <a:gd name="connsiteY2" fmla="*/ 722310 h 750885"/>
                <a:gd name="connsiteX3" fmla="*/ 0 w 865184"/>
                <a:gd name="connsiteY3" fmla="*/ 750885 h 750885"/>
                <a:gd name="connsiteX4" fmla="*/ 0 w 865184"/>
                <a:gd name="connsiteY4" fmla="*/ 565147 h 750885"/>
                <a:gd name="connsiteX0" fmla="*/ 0 w 865184"/>
                <a:gd name="connsiteY0" fmla="*/ 565147 h 888998"/>
                <a:gd name="connsiteX1" fmla="*/ 762000 w 865184"/>
                <a:gd name="connsiteY1" fmla="*/ 98422 h 888998"/>
                <a:gd name="connsiteX2" fmla="*/ 671513 w 865184"/>
                <a:gd name="connsiteY2" fmla="*/ 722310 h 888998"/>
                <a:gd name="connsiteX3" fmla="*/ 0 w 865184"/>
                <a:gd name="connsiteY3" fmla="*/ 750885 h 888998"/>
                <a:gd name="connsiteX4" fmla="*/ 0 w 865184"/>
                <a:gd name="connsiteY4" fmla="*/ 565147 h 888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65184" h="888998">
                  <a:moveTo>
                    <a:pt x="0" y="565147"/>
                  </a:moveTo>
                  <a:cubicBezTo>
                    <a:pt x="363536" y="0"/>
                    <a:pt x="436560" y="163513"/>
                    <a:pt x="762000" y="98422"/>
                  </a:cubicBezTo>
                  <a:cubicBezTo>
                    <a:pt x="865184" y="358776"/>
                    <a:pt x="792154" y="666749"/>
                    <a:pt x="671513" y="722310"/>
                  </a:cubicBezTo>
                  <a:cubicBezTo>
                    <a:pt x="404810" y="888998"/>
                    <a:pt x="223838" y="741360"/>
                    <a:pt x="0" y="750885"/>
                  </a:cubicBezTo>
                  <a:lnTo>
                    <a:pt x="0" y="565147"/>
                  </a:lnTo>
                  <a:close/>
                </a:path>
              </a:pathLst>
            </a:cu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026" name="Picture 2" descr="C:\Users\user\Desktop\Мастер-класс Жанна\P1010098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68" y="120108"/>
            <a:ext cx="3220170" cy="4028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2154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PRING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SPRING</Template>
  <TotalTime>213</TotalTime>
  <Words>111</Words>
  <Application>Microsoft Office PowerPoint</Application>
  <PresentationFormat>Экран (4:3)</PresentationFormat>
  <Paragraphs>26</Paragraphs>
  <Slides>6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SPRING</vt:lpstr>
      <vt:lpstr>муниципальное бюджетное дошкольное образовательное учреждение «Детский сад № 38» Артемовского городского округа   «ВЕСЕЛАЯ МАТРЕШКА»  (ИЗГОТОВЛЕНИЕ ПОДАРКА ДЛЯ МАМЫ ИЗ БРОСОВОГО МАТЕРИАЛА) </vt:lpstr>
      <vt:lpstr>Материал для мастер-класса</vt:lpstr>
      <vt:lpstr>Шаг 1: подготовка основы для поделки</vt:lpstr>
      <vt:lpstr>Шаг 2: изготовление матрешки</vt:lpstr>
      <vt:lpstr>Шаг 3: украшение  матрешки</vt:lpstr>
      <vt:lpstr>ТВОРЧЕСКИХ ВАМ УСПЕХОВ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бюджетное дошкольное образовательное учреждение «Детский сад № 38» Артемовского городского округа   «ВЕСЕЛАЯ МАТРЕШКА»  (ИЗГОТОВЛЕНИЕ ПОДАРКА ДЛЯ МАМЫ ИЗ БРОСОВОГО МАТЕРИАЛА)</dc:title>
  <dc:creator>user</dc:creator>
  <cp:lastModifiedBy>user</cp:lastModifiedBy>
  <cp:revision>7</cp:revision>
  <dcterms:created xsi:type="dcterms:W3CDTF">2017-04-19T11:21:06Z</dcterms:created>
  <dcterms:modified xsi:type="dcterms:W3CDTF">2017-04-21T13:34:34Z</dcterms:modified>
</cp:coreProperties>
</file>