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268" r:id="rId2"/>
    <p:sldId id="265" r:id="rId3"/>
    <p:sldId id="271" r:id="rId4"/>
    <p:sldId id="257" r:id="rId5"/>
    <p:sldId id="280" r:id="rId6"/>
    <p:sldId id="258" r:id="rId7"/>
    <p:sldId id="283" r:id="rId8"/>
    <p:sldId id="281" r:id="rId9"/>
    <p:sldId id="260" r:id="rId10"/>
    <p:sldId id="261" r:id="rId11"/>
    <p:sldId id="273" r:id="rId12"/>
    <p:sldId id="284" r:id="rId13"/>
    <p:sldId id="274" r:id="rId14"/>
    <p:sldId id="286" r:id="rId15"/>
    <p:sldId id="288" r:id="rId16"/>
    <p:sldId id="277" r:id="rId17"/>
    <p:sldId id="278" r:id="rId18"/>
    <p:sldId id="287" r:id="rId19"/>
    <p:sldId id="285" r:id="rId20"/>
    <p:sldId id="28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11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16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6" y="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1A440-12EF-4B9F-BED4-2D4F13E7BD71}" type="datetimeFigureOut">
              <a:rPr lang="ru-RU" smtClean="0"/>
              <a:t>27.12.2018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B72F0-A282-4B3A-8845-7E30C4C1C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040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12/27/2018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264913"/>
            <a:ext cx="117133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Arial" pitchFamily="34" charset="0"/>
                <a:cs typeface="Arial" pitchFamily="34" charset="0"/>
              </a:rPr>
              <a:t>ФЕДЕРАЛЬНОЕ ГОСУДАРСТВЕННОЕ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КАЗЕННОЕ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ОБЩЕОБРАЗОВАТЕЛЬНОЕ УЧРЕЖДЕНИЕ </a:t>
            </a: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1400" b="1" i="1" dirty="0">
                <a:latin typeface="Arial" pitchFamily="34" charset="0"/>
                <a:cs typeface="Arial" pitchFamily="34" charset="0"/>
              </a:rPr>
              <a:t>МОСКОВСКОЕ СУВОРОВСКОЕ ВОЕННОЕ </a:t>
            </a:r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УЧИЛИЩЕ»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dirty="0">
                <a:latin typeface="Arial" pitchFamily="34" charset="0"/>
                <a:cs typeface="Arial" pitchFamily="34" charset="0"/>
              </a:rPr>
              <a:t>МИНИСТЕРСТВА ОБОРОНЫ РОССИЙСКОЙ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ФЕДЕРАЦИИ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734183" y="6127712"/>
            <a:ext cx="58566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Москва 2018  год</a:t>
            </a:r>
            <a:endParaRPr lang="ru-RU" sz="1600" b="1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7424" y="1632805"/>
            <a:ext cx="9169498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История </a:t>
            </a:r>
          </a:p>
          <a:p>
            <a:pPr algn="ctr"/>
            <a:r>
              <a:rPr lang="ru-RU" sz="48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информационных технологий</a:t>
            </a:r>
          </a:p>
          <a:p>
            <a:pPr algn="ctr"/>
            <a:r>
              <a:rPr lang="ru-RU" sz="48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 военном деле</a:t>
            </a:r>
            <a:endParaRPr lang="ru-RU" sz="48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51439" y="5296715"/>
            <a:ext cx="3431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Разработал суворовец 7 класса </a:t>
            </a:r>
          </a:p>
          <a:p>
            <a:pPr algn="l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взвода 2 роты</a:t>
            </a:r>
          </a:p>
          <a:p>
            <a:pPr algn="l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Силаев Владислав Иванович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76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492" y="802815"/>
            <a:ext cx="485620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настоящее время 1 декабря 2014 года создан Национальный центр управления обороной Российской Федерации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который предназначен созданная для координации действий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Вооружённых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сил Российской Федерации и поддержания их в боеспособном состоянии, а также для выполнения других информационных и координационных задач по обеспечению национальной безопасности России. </a:t>
            </a:r>
            <a:endParaRPr lang="ru-RU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11113" y="4690473"/>
            <a:ext cx="6528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расположен на Фрунзенской набережной Москвы и построен за 333 дня. </a:t>
            </a:r>
            <a:endParaRPr lang="ru-RU" dirty="0"/>
          </a:p>
        </p:txBody>
      </p:sp>
      <p:pic>
        <p:nvPicPr>
          <p:cNvPr id="3076" name="Picture 4" descr="Картинки по запросу Национальный центр управления обороной Российской Федерации,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049" y="802815"/>
            <a:ext cx="6738724" cy="38186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81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i.ytimg.com/vi/l9QyA1KSUKQ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484" y="100638"/>
            <a:ext cx="3538847" cy="181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img-fotki.yandex.ru/get/30086/10521869.1ab/0_b81a5_dd4dcc15_ori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3" r="4842"/>
          <a:stretch/>
        </p:blipFill>
        <p:spPr bwMode="auto">
          <a:xfrm>
            <a:off x="475012" y="100638"/>
            <a:ext cx="3574473" cy="181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2011113"/>
            <a:ext cx="11958452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</a:rPr>
              <a:t>Основные задачи</a:t>
            </a:r>
            <a:r>
              <a:rPr lang="ru-RU" i="1" dirty="0">
                <a:solidFill>
                  <a:srgbClr val="002060"/>
                </a:solidFill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900" dirty="0">
                <a:solidFill>
                  <a:srgbClr val="002060"/>
                </a:solidFill>
              </a:rPr>
              <a:t>поддержание системы централизованного боевого управления ВС РФ в готовности к боевому применению и контроль состояния Вооруженных Сил, группировок войск (сил) на стратегических направлениях, а также выполнения основных задач боевого дежурства;</a:t>
            </a:r>
            <a:br>
              <a:rPr lang="ru-RU" sz="1900" dirty="0">
                <a:solidFill>
                  <a:srgbClr val="002060"/>
                </a:solidFill>
              </a:rPr>
            </a:br>
            <a:r>
              <a:rPr lang="ru-RU" sz="1900" dirty="0">
                <a:solidFill>
                  <a:srgbClr val="002060"/>
                </a:solidFill>
              </a:rPr>
              <a:t> </a:t>
            </a:r>
            <a:endParaRPr lang="ru-RU" sz="1900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900" dirty="0" smtClean="0">
                <a:solidFill>
                  <a:srgbClr val="002060"/>
                </a:solidFill>
              </a:rPr>
              <a:t>обеспечение </a:t>
            </a:r>
            <a:r>
              <a:rPr lang="ru-RU" sz="1900" dirty="0">
                <a:solidFill>
                  <a:srgbClr val="002060"/>
                </a:solidFill>
              </a:rPr>
              <a:t>руководства Министерства обороны информацией по военно-политической обстановке в мире, общественно-политической обстановке в Российской Федерации и состоянию Вооруженных Сил, информационное обеспечение работы руководящих должностных лиц государства и Министерства обороны при проведении мероприятий в ситуационном центре Министерства обороны;</a:t>
            </a:r>
            <a:br>
              <a:rPr lang="ru-RU" sz="1900" dirty="0">
                <a:solidFill>
                  <a:srgbClr val="002060"/>
                </a:solidFill>
              </a:rPr>
            </a:br>
            <a:r>
              <a:rPr lang="ru-RU" sz="1900" dirty="0">
                <a:solidFill>
                  <a:srgbClr val="002060"/>
                </a:solidFill>
              </a:rPr>
              <a:t> </a:t>
            </a:r>
            <a:endParaRPr lang="ru-RU" sz="1900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900" dirty="0" smtClean="0">
                <a:solidFill>
                  <a:srgbClr val="002060"/>
                </a:solidFill>
              </a:rPr>
              <a:t>обеспечение </a:t>
            </a:r>
            <a:r>
              <a:rPr lang="ru-RU" sz="1900" dirty="0">
                <a:solidFill>
                  <a:srgbClr val="002060"/>
                </a:solidFill>
              </a:rPr>
              <a:t>управления, координация и контроль полетов и перелетов авиации Вооруженных Сил;</a:t>
            </a:r>
            <a:br>
              <a:rPr lang="ru-RU" sz="1900" dirty="0">
                <a:solidFill>
                  <a:srgbClr val="002060"/>
                </a:solidFill>
              </a:rPr>
            </a:br>
            <a:r>
              <a:rPr lang="ru-RU" sz="1900" dirty="0">
                <a:solidFill>
                  <a:srgbClr val="002060"/>
                </a:solidFill>
              </a:rPr>
              <a:t> </a:t>
            </a:r>
            <a:endParaRPr lang="ru-RU" sz="1900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900" dirty="0" smtClean="0">
                <a:solidFill>
                  <a:srgbClr val="002060"/>
                </a:solidFill>
              </a:rPr>
              <a:t>обеспечение </a:t>
            </a:r>
            <a:r>
              <a:rPr lang="ru-RU" sz="1900" dirty="0">
                <a:solidFill>
                  <a:srgbClr val="002060"/>
                </a:solidFill>
              </a:rPr>
              <a:t>управления, координация и контроль выполнения силами (войсками) ВМФ задач боевой службы и боевого дежурства, участия в международных операциях и специальных мероприятиях, международно-правовое сопровождение действий сил (войск) ВМФ</a:t>
            </a:r>
            <a:r>
              <a:rPr lang="ru-RU" sz="1900" dirty="0" smtClean="0">
                <a:solidFill>
                  <a:srgbClr val="002060"/>
                </a:solidFill>
              </a:rPr>
              <a:t>.</a:t>
            </a:r>
            <a:endParaRPr lang="ru-RU" sz="1900" dirty="0">
              <a:solidFill>
                <a:srgbClr val="002060"/>
              </a:solidFill>
            </a:endParaRPr>
          </a:p>
        </p:txBody>
      </p:sp>
      <p:pic>
        <p:nvPicPr>
          <p:cNvPr id="1028" name="Picture 4" descr="https://img-fotki.yandex.ru/get/61248/10521869.186/0_af48d_9d8700bf_or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331" y="75975"/>
            <a:ext cx="3431970" cy="183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71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854" y="197709"/>
            <a:ext cx="397438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0157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Центре функционирует мощный программно-аппаратный комплекс, оснащенный суперкомпьютерами, и уникальное программное обеспечение, отвечающие за получение, обработку и передачу информации.  Программно-аппаратный комплекс позволяет моделировать кризисные ситуации и в любой точке мира.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Картинки по запросу национальный центр управления обороной российской федерации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756" y="0"/>
            <a:ext cx="7455244" cy="4723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structure.mil.ru/images/mizincev_17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236" y="4570145"/>
            <a:ext cx="1756080" cy="2287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829316" y="4825211"/>
            <a:ext cx="6623910" cy="1763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000157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Начальником Национального центра управления обороной Российской Федерации назначен  генерал-лейтенант Мизинцев Михаил Евгеньевич.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22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89" y="131799"/>
            <a:ext cx="8596668" cy="961901"/>
          </a:xfrm>
          <a:noFill/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Основы Национального 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центра 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управления обороной Российской 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Федерации: 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6267" y="1225499"/>
            <a:ext cx="8472490" cy="5051778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управления стратегическими ядерными силами предназначен для управления применением ядерного оружия по решению высшего военно-политического руководства РФ.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боевого управления осуществляет мониторинг военно-политической обстановки в мире, анализ и прогноз развития угроз для России или ее союзников. Он обеспечивает управление применением ВС РФ, а также войск, не входящих в структуру Минобороны России.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управления повседневной деятельностью, ведущий мониторинг всех направлений деятельности военной организации государства, касающихся всестороннего обеспечения Вооруженных сил. </a:t>
            </a:r>
            <a:endParaRPr lang="ru-RU" sz="2200" dirty="0"/>
          </a:p>
        </p:txBody>
      </p:sp>
      <p:pic>
        <p:nvPicPr>
          <p:cNvPr id="3074" name="Picture 2" descr="https://sdelanounas.ru/i/y/2/r/Y2RuaW1nLnJnLnJ1L3ByaWwvYXJ0aWNsZS8xMDQvMDEvNDUvWmFsX3VwcmF2bGVuaWlhX2lfdnphaW1vZGVqc3R2aWlhXzE2LmpwZz9fX2lkPTU1NTk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533" y="131799"/>
            <a:ext cx="3493546" cy="2326394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delanounas.ru/i/d/h/j/dHJpYnVuYS5ydS9pL25ld3MvMjAxNC8xMi8wMS81NjY5NWIuanBnP19faWQ9NTU1OTU=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531" y="2589992"/>
            <a:ext cx="3506963" cy="2005009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delanounas.ru/i/d/3/d/d3d3LmdyYWRyZW1zdHJveS5ydS93cC1jb250ZW50L3VwbG9hZHMvMjAxMy8xMi81MDE3MzExMi5qcGc_X19pZD01NTU5NQ==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533" y="4726800"/>
            <a:ext cx="3506961" cy="2038187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05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510" y="265116"/>
            <a:ext cx="1049778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Национальный центр управления обороной Российской Федерации является преемником Центрального командного пункта Генерального штаба Вооружённых сил Российской Федерации.</a:t>
            </a:r>
          </a:p>
          <a:p>
            <a:endParaRPr lang="ru-RU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НЦУО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 планируется сделать главным координирующим органом во всей военной жизни страны.</a:t>
            </a:r>
          </a:p>
          <a:p>
            <a:endParaRPr lang="ru-RU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Президента Российской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Федерации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Владимира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Путина о создании НЦУО был подписан 10 декабря 2013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года. С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декабря 2014 года НЦУО России заступил на боевое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дежурство. </a:t>
            </a:r>
            <a:endParaRPr lang="ru-RU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НЦУО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включает: </a:t>
            </a:r>
          </a:p>
          <a:p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Атриум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Зал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управления взаимодействия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Зал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принятия решений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иные залы и помещения.</a:t>
            </a:r>
          </a:p>
          <a:p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80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1299" t="31037" r="41559" b="30002"/>
          <a:stretch/>
        </p:blipFill>
        <p:spPr>
          <a:xfrm>
            <a:off x="526471" y="1184113"/>
            <a:ext cx="7730836" cy="5111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1396" t="23489" r="42337" b="33654"/>
          <a:stretch/>
        </p:blipFill>
        <p:spPr>
          <a:xfrm>
            <a:off x="2745674" y="-711597"/>
            <a:ext cx="9050482" cy="62203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l="11785" t="42238" r="41964" b="18337"/>
          <a:stretch/>
        </p:blipFill>
        <p:spPr>
          <a:xfrm>
            <a:off x="2068282" y="-45803"/>
            <a:ext cx="10123718" cy="69038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84066" y="0"/>
            <a:ext cx="104324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</a:rPr>
              <a:t>Атриум Национального центра управления обороной - место, где теперь будут проходить все важнейшие публичные мероприятия, проводимые МО РФ. 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l="12533" t="34568" r="41493" b="27567"/>
          <a:stretch/>
        </p:blipFill>
        <p:spPr>
          <a:xfrm>
            <a:off x="489856" y="973353"/>
            <a:ext cx="9820894" cy="492870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/>
          <a:srcRect l="11785" t="19957" r="41558" b="9670"/>
          <a:stretch/>
        </p:blipFill>
        <p:spPr>
          <a:xfrm>
            <a:off x="0" y="0"/>
            <a:ext cx="5664530" cy="6835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084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-190006"/>
            <a:ext cx="8596668" cy="1104405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Зал управления и взаимодействия НЦУО РФ. Повседневная служба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66" y="914399"/>
            <a:ext cx="8680237" cy="58070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284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2519" y="0"/>
            <a:ext cx="8596668" cy="973777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Большой зал НЦУО РФ. Доклад руководителей</a:t>
            </a:r>
            <a:b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региональных подразделений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90" y="973777"/>
            <a:ext cx="8597735" cy="58842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495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Национальный центр управления обороной Российской Федерации,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71" y="0"/>
            <a:ext cx="9409672" cy="53321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5760" y="5311423"/>
            <a:ext cx="108739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Национальный центр управления обороной превосходит Пентагон по компьютерным мощностям в три–четыре раза, а по объему хранимой информации – в 19,6 раза. Скорость обработки информации – 50 библиотек имени Ленина в секунду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96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506" y="297513"/>
            <a:ext cx="3489365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декабря </a:t>
            </a:r>
            <a:r>
              <a:rPr lang="ru-RU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 года Национальный 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управления </a:t>
            </a:r>
            <a:r>
              <a:rPr lang="ru-RU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обороной уже заступил на боевое дежурство.  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время посещения центра 23 декабря 2014 года Верховный главнокомандующий </a:t>
            </a:r>
            <a:r>
              <a:rPr lang="ru-RU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Вооружёнными силами 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Российской Федерации Владимир Путин сказал, что Национальный центр управления обороной будет работать для всех стран Организации Договора о коллективной </a:t>
            </a:r>
            <a:r>
              <a:rPr lang="ru-RU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безопасности.</a:t>
            </a:r>
            <a:endParaRPr lang="ru-RU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363" t="24950" r="25163" b="18314"/>
          <a:stretch/>
        </p:blipFill>
        <p:spPr>
          <a:xfrm>
            <a:off x="3631871" y="356262"/>
            <a:ext cx="8362207" cy="5533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2173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920" y="359727"/>
            <a:ext cx="9354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 descr="Kitov A I III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00" y="210026"/>
            <a:ext cx="3651164" cy="4573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090713" y="210026"/>
            <a:ext cx="7024591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Анатолий Иванович Китов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первооткрыватель кибернетики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заложивший основы отечественной школы программирования и применения ЭВМ для решения военных задач,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создатель вычислительного центра №1  Министерства Обороны СССР.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Анатолий Иванович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инженер-полковник,   доктор технических наук, профессор, академик РАЕН (1992), заслуженный деятель науки и техники РФ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491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86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857" y="210026"/>
            <a:ext cx="10210676" cy="66479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/>
              <a:t> 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Родился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Анатолий Иванович  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августа 1920 г.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городе Куйбышеве. 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1939 году Анатолий Иванович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закончил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школу с золотой медалью. 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июне 1941 года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досрочно выпущен из училища в звании младшего лейтенанта и направлен на Южный фронт командиром артиллерийского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взвода.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1943 году предложил новый метод ведения зенитного огня по самолетам врага.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 участником обороны 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Кавказа,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освобождения Крыма в составе керченского десанта, Украины и Польши. </a:t>
            </a:r>
            <a:endParaRPr lang="ru-RU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Войну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закончил в мае 1945 года в Германии.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Награждён 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Медалью За  оборону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Кавказа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 боевые заслуги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 победу на Германией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Орденом красной звезды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1985 году — 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Орденом отечественной войны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степени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26" name="Picture 2" descr="ÐÐ°ÑÑÐ¸Ð½ÐºÐ¸ Ð¿Ð¾ Ð·Ð°Ð¿ÑÐ¾ÑÑ ÐÐ´Ð°Ð½Ð¸Ðµ ÐÑÑÐ¸ÑÐ»Ð¸ÑÐµÐ»ÑÐ½Ð¾Ð³Ð¾ ÑÐµÐ½ÑÑÐ° â 1 ÐÐ¸Ð½Ð¸ÑÑÐµÑÑÑÐ²Ð° Ð¾Ð±Ð¾ÑÐ¾Ð½Ñ Ð¡Ð¡Ð¡Ð . ÐÐ¾ÑÐºÐ²Ð°, Ð¥Ð¾ÑÐ¾ÑÐµÐ²ÑÐºÐ¸Ð¹ Ð¿ÑÐ¾ÐµÐ·Ð´, Ð´.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7" t="5788" r="12633" b="2255"/>
          <a:stretch/>
        </p:blipFill>
        <p:spPr bwMode="auto">
          <a:xfrm>
            <a:off x="10070276" y="2484651"/>
            <a:ext cx="2121724" cy="43733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70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547" y="201881"/>
            <a:ext cx="984009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1945 году, он поступил на баллистический факультет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академии имени Дзержинского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которую окончил с золотой медалью.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1952 году защитил кандидатскую диссертацию на тему «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Программирование задач внешней баллистики ракет дальнего действия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- первую в СССР диссертацию по программированию на ЭВМ. </a:t>
            </a:r>
            <a:endParaRPr lang="ru-RU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Важнейшим делом государственного масштаба,  было создание Китовым Анатолием Ивановичем в 1954 году первого в стране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вычислительного центра Министерства обороны СССР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 </a:t>
            </a:r>
            <a:endParaRPr lang="ru-RU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30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795" y="130628"/>
            <a:ext cx="1046612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0157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1939 году закончил школу</a:t>
            </a:r>
            <a:r>
              <a:rPr lang="ru-RU" sz="2400" dirty="0">
                <a:solidFill>
                  <a:srgbClr val="00015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srgbClr val="000157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2400" dirty="0">
                <a:solidFill>
                  <a:srgbClr val="00015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srgbClr val="000157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золотой медалью.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0157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 1945 году, он поступил на баллистический факультет</a:t>
            </a:r>
            <a:r>
              <a:rPr lang="ru-RU" sz="2400" dirty="0">
                <a:solidFill>
                  <a:srgbClr val="000157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ru-RU" sz="2400" dirty="0">
                <a:solidFill>
                  <a:srgbClr val="000157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400" b="1" dirty="0">
                <a:solidFill>
                  <a:srgbClr val="000157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академии имени Дзержинского</a:t>
            </a:r>
            <a:r>
              <a:rPr lang="ru-RU" sz="2400" dirty="0">
                <a:solidFill>
                  <a:srgbClr val="000157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которую окончил с золотой медалью.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0157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1952 году защитил кандидатскую диссертацию на тему «</a:t>
            </a:r>
            <a:r>
              <a:rPr lang="ru-RU" sz="2400" b="1" dirty="0">
                <a:solidFill>
                  <a:srgbClr val="000157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Программирование задач внешней баллистики ракет дальнего действия</a:t>
            </a:r>
            <a:r>
              <a:rPr lang="ru-RU" sz="2400" dirty="0">
                <a:solidFill>
                  <a:srgbClr val="000157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- первую в СССР диссертацию по программированию на ЭВМ. 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0157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Важнейшим делом государственного масштаба,  было создание Китовым Анатолием Ивановичем в 1954 году первого в стране </a:t>
            </a:r>
            <a:r>
              <a:rPr lang="ru-RU" sz="2400" b="1" dirty="0">
                <a:solidFill>
                  <a:srgbClr val="000157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вычислительного центра Министерства обороны СССР</a:t>
            </a:r>
            <a:r>
              <a:rPr lang="ru-RU" sz="2400" dirty="0">
                <a:solidFill>
                  <a:srgbClr val="000157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solidFill>
                <a:srgbClr val="000157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0157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 1-го мая 1954-го года Анатолий Иванович Китов был назначен первым руководителем создаваемого ВЦ-1 МО </a:t>
            </a:r>
            <a:r>
              <a:rPr lang="ru-RU" sz="2400" dirty="0" smtClean="0">
                <a:solidFill>
                  <a:srgbClr val="000157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СССР.</a:t>
            </a:r>
            <a:r>
              <a:rPr lang="ru-RU" sz="2400" dirty="0">
                <a:solidFill>
                  <a:srgbClr val="000157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srgbClr val="000157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157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Ему тогда исполнилось всего тридцать три </a:t>
            </a:r>
            <a:r>
              <a:rPr lang="ru-RU" sz="2400" dirty="0" smtClean="0">
                <a:solidFill>
                  <a:srgbClr val="000157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года </a:t>
            </a:r>
            <a:r>
              <a:rPr lang="ru-RU" sz="2400" dirty="0">
                <a:solidFill>
                  <a:srgbClr val="000157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 только за полгода до этого </a:t>
            </a:r>
            <a:r>
              <a:rPr lang="ru-RU" sz="2400" dirty="0" smtClean="0">
                <a:solidFill>
                  <a:srgbClr val="000157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ему было </a:t>
            </a:r>
            <a:r>
              <a:rPr lang="ru-RU" sz="2400" dirty="0">
                <a:solidFill>
                  <a:srgbClr val="000157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присвоено воинское звание «Инженер-подполковник».  </a:t>
            </a:r>
          </a:p>
        </p:txBody>
      </p:sp>
    </p:spTree>
    <p:extLst>
      <p:ext uri="{BB962C8B-B14F-4D97-AF65-F5344CB8AC3E}">
        <p14:creationId xmlns:p14="http://schemas.microsoft.com/office/powerpoint/2010/main" val="263093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по запросу вклад ВЦ-1  в оборону страны  созданного китовым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" t="3812" r="3406" b="5655"/>
          <a:stretch/>
        </p:blipFill>
        <p:spPr bwMode="auto">
          <a:xfrm>
            <a:off x="601791" y="128670"/>
            <a:ext cx="10549137" cy="56783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1791" y="5927231"/>
            <a:ext cx="8550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Здание Вычислительного центра № 1 Министерства обороны СССР. Москва, Хорошевский проезд, д. 5 </a:t>
            </a:r>
          </a:p>
        </p:txBody>
      </p:sp>
    </p:spTree>
    <p:extLst>
      <p:ext uri="{BB962C8B-B14F-4D97-AF65-F5344CB8AC3E}">
        <p14:creationId xmlns:p14="http://schemas.microsoft.com/office/powerpoint/2010/main" val="348582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6669" y="0"/>
            <a:ext cx="118911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начальном этапе своего существования, в ВЦ-1 было три научных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отдела: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 эксплуатации ЭВМ «Стрела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 эксплуатации ЭВМ «Интеграл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программирования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обслуживающая группа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http://specnabor1953.narod.ru/images/Isaev_Strel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548" y="1491893"/>
            <a:ext cx="5688281" cy="3264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26669" y="1785336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Основатель центра Анатолий Китов  отбирал для работы в ВЦ-1 выпускников Академии имени Дзержинского, МЭИ, МГУ, МИФИ и других вузов для работы в  ВЦ-1 МО СССР. 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Таким образом, центр был укомплектован наиболее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подготовленными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специалистами.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7921" y="4768100"/>
            <a:ext cx="117486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Вот их имена: 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Артем Нечаев, Борис Букин, Анатолий Гусев, Владимир Исаев, Геннадий Овсянников, Глеб Смирнов, Александр Сухов, Борис Трифонов, Юрий Уваров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Они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составили основной костяк отдела эксплуатации ЭВМ «Стрела», на которой в ВЦ-1 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пятидесятые годы делались расчёты орбит всех запускаемых в СССР искусственных спутников Земли.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426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205" y="221697"/>
            <a:ext cx="973712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ВЦ-1 был уникальной и идеальной организацией для проведения военных, оборонных и различного рода баллистических расчётов на базе самой мощной электронной вычислительной техники того времени в интересах Вооружённых Сил. </a:t>
            </a:r>
            <a:endParaRPr lang="ru-RU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Исследования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практические разработки, проведённые под научным руководством </a:t>
            </a:r>
            <a:r>
              <a:rPr lang="ru-RU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Китова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позволили реализовать программы запуска первых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баллистических ракет дальнего действия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запусков искусственных спутников Земли, заложить тот фундамент, на базе которого впоследствии были обеспечены полёты в космос первых космонавтов.  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стенах ВЦ-1 МО СССР родились первая отечественная монография по вычислительным машинам, первый учебник по ЭВМ и программированию, по которому обучились сотни тысяч специалистов. 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1950-е годы это был самый мощный  вычислительный центр в мире. 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19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31377" y="2595708"/>
            <a:ext cx="668580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Анатолий Иванович Китов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 внес огромный вклад в развитие и становление  информатики, информационно-поисковых систем, алгоритмических языков программирования  и их внедрение для решения задач укрепления обороноспособности нашего государства. </a:t>
            </a:r>
            <a:endParaRPr lang="ru-RU" sz="2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ru-RU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Беззаветное 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служение </a:t>
            </a:r>
            <a:r>
              <a:rPr lang="ru-RU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Китова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своей стране  и его жизнь могут служить прекрасным примером для нас.  </a:t>
            </a:r>
            <a:endParaRPr lang="ru-RU" sz="2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Умер 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Китов в Москве 14 октября 2005 года.</a:t>
            </a:r>
          </a:p>
          <a:p>
            <a:endParaRPr lang="ru-RU" dirty="0"/>
          </a:p>
        </p:txBody>
      </p:sp>
      <p:pic>
        <p:nvPicPr>
          <p:cNvPr id="2052" name="Picture 4" descr="ÐÐ°ÑÑÐ¸Ð½ÐºÐ¸ Ð¿Ð¾ Ð·Ð°Ð¿ÑÐ¾ÑÑ ÐºÐ¸ÑÐ¾Ð² Ð°Ð½Ð°ÑÐ¾Ð»Ð¸Ð¹ Ð¸Ð²Ð°Ð½Ð¾Ð²Ð¸Ñ, Ð¿Ð¾ÑÐ»ÐµÐ´Ð½Ð¸Ðµ ÑÐ¾ÑÐ¾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27"/>
          <a:stretch/>
        </p:blipFill>
        <p:spPr bwMode="auto">
          <a:xfrm>
            <a:off x="191201" y="165820"/>
            <a:ext cx="4503778" cy="29930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79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407</TotalTime>
  <Words>464</Words>
  <Application>Microsoft Office PowerPoint</Application>
  <PresentationFormat>Широкоэкранный</PresentationFormat>
  <Paragraphs>72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Arial</vt:lpstr>
      <vt:lpstr>Arial Unicode MS</vt:lpstr>
      <vt:lpstr>Calibri</vt:lpstr>
      <vt:lpstr>Helvetica</vt:lpstr>
      <vt:lpstr>Times New Roman</vt:lpstr>
      <vt:lpstr>Trebuchet MS</vt:lpstr>
      <vt:lpstr>Wingdings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Основы Национального центра управления обороной Российской Федерации: </vt:lpstr>
      <vt:lpstr>Презентация PowerPoint</vt:lpstr>
      <vt:lpstr>Презентация PowerPoint</vt:lpstr>
      <vt:lpstr>Зал управления и взаимодействия НЦУО РФ. Повседневная служба</vt:lpstr>
      <vt:lpstr>Большой зал НЦУО РФ. Доклад руководителей региональных подразделений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Лида</dc:creator>
  <cp:lastModifiedBy>Teacher</cp:lastModifiedBy>
  <cp:revision>72</cp:revision>
  <dcterms:created xsi:type="dcterms:W3CDTF">2016-10-19T07:05:41Z</dcterms:created>
  <dcterms:modified xsi:type="dcterms:W3CDTF">2018-12-27T11:47:30Z</dcterms:modified>
</cp:coreProperties>
</file>