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81" r:id="rId6"/>
    <p:sldId id="282" r:id="rId7"/>
    <p:sldId id="283" r:id="rId8"/>
    <p:sldId id="284" r:id="rId9"/>
    <p:sldId id="285" r:id="rId10"/>
    <p:sldId id="275" r:id="rId11"/>
    <p:sldId id="276" r:id="rId12"/>
    <p:sldId id="270" r:id="rId13"/>
    <p:sldId id="274" r:id="rId14"/>
    <p:sldId id="273" r:id="rId15"/>
    <p:sldId id="280" r:id="rId16"/>
    <p:sldId id="272" r:id="rId17"/>
    <p:sldId id="279" r:id="rId18"/>
    <p:sldId id="278" r:id="rId19"/>
    <p:sldId id="277" r:id="rId20"/>
    <p:sldId id="271" r:id="rId21"/>
    <p:sldId id="269" r:id="rId22"/>
    <p:sldId id="261" r:id="rId23"/>
    <p:sldId id="286" r:id="rId24"/>
    <p:sldId id="287" r:id="rId25"/>
    <p:sldId id="268" r:id="rId26"/>
    <p:sldId id="26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EB8B88-9D4B-4BFA-A3FE-28AF5CF3F097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EE8598-55E9-4D72-8CB1-E5BBE39E9D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133473"/>
            <a:ext cx="4419600" cy="1600327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+mn-lt"/>
                <a:cs typeface="Aparajita" panose="020B0604020202020204" pitchFamily="34" charset="0"/>
              </a:rPr>
              <a:t>ИСКУССТВО ТАНЦА ФЛАМЕНКО</a:t>
            </a:r>
            <a:endParaRPr lang="ru-RU" sz="5400" dirty="0">
              <a:solidFill>
                <a:srgbClr val="C00000"/>
              </a:solidFill>
              <a:latin typeface="+mn-lt"/>
              <a:cs typeface="Aparajita" panose="020B0604020202020204" pitchFamily="34" charset="0"/>
            </a:endParaRPr>
          </a:p>
        </p:txBody>
      </p:sp>
      <p:pic>
        <p:nvPicPr>
          <p:cNvPr id="5" name="Alirio+Diaz+-+Fandango+(trad.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148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12 октября – ДЕНЬ ИСПАНИИ </a:t>
            </a:r>
          </a:p>
          <a:p>
            <a:pPr marL="0" indent="0" algn="ctr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User\Downloads\torremolinos-f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КАЛЕНДАРЬ   ГЛАВНЫХ   ПРАЗДНИКОВ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ИСПАНИИ</a:t>
            </a:r>
          </a:p>
          <a:p>
            <a:pPr marL="0" indent="0">
              <a:buNone/>
            </a:pPr>
            <a:endParaRPr lang="ru-RU" sz="16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98862"/>
              </p:ext>
            </p:extLst>
          </p:nvPr>
        </p:nvGraphicFramePr>
        <p:xfrm>
          <a:off x="395536" y="1484786"/>
          <a:ext cx="8229600" cy="482453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ДАТА</a:t>
                      </a:r>
                      <a:endParaRPr lang="ru-RU" sz="1200" b="0" i="0" dirty="0">
                        <a:solidFill>
                          <a:srgbClr val="111111"/>
                        </a:solidFill>
                        <a:effectLst/>
                        <a:latin typeface="Verdan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ПРАЗДНИК</a:t>
                      </a:r>
                      <a:endParaRPr lang="ru-RU" sz="1200" b="0" i="0">
                        <a:solidFill>
                          <a:srgbClr val="111111"/>
                        </a:solidFill>
                        <a:effectLst/>
                        <a:latin typeface="Verdan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89267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rgbClr val="111111"/>
                        </a:solidFill>
                        <a:effectLst/>
                        <a:latin typeface="Verdana"/>
                      </a:endParaRPr>
                    </a:p>
                    <a:p>
                      <a:pPr algn="ctr"/>
                      <a:r>
                        <a:rPr lang="ru-RU" sz="1200" b="0" i="0" dirty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6 ЯНВАРЯ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0">
                        <a:solidFill>
                          <a:srgbClr val="111111"/>
                        </a:solidFill>
                        <a:effectLst/>
                        <a:latin typeface="Verdana"/>
                      </a:endParaRPr>
                    </a:p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ПРАЗДНИК «ТРЕХ КОРОЛЕЙ»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20 МАРТА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ПАСХА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21 МАРТА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ПАСХА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1 МАЯ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ПРАЗДНИК ТРУДА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15 АВГУСТА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ДЕНЬ СВЯТОЙ МАРИИ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12 ОКТЯБРЯ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ДЕНЬ ИСПАНИИ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8 ДЕКАБРЯ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ДЕНЬ НЕПОРОЧНОГО ЗАЧАТИЯ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355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25ДЕКАБРЯ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РОЖДЕСТВО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679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1 ЯНВАРЯ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rgbClr val="111111"/>
                          </a:solidFill>
                          <a:effectLst/>
                          <a:latin typeface="Verdana"/>
                        </a:rPr>
                        <a:t>НОВЫЙ ГОД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3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Страстная  неделя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User\Desktop\Новая папка\обряды\отмечают Пасх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Пасха  в  Испании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ownloads\Semana_Santa_en_Espan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18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А  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Н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C000"/>
                </a:solidFill>
              </a:rPr>
              <a:t>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User\Downloads\800px-Capitanía_Kábilas_2005_-_Ontiny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Гайта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галега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галисийский  национальный  инструмент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User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463731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wnloads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08" y="2348880"/>
            <a:ext cx="4025424" cy="387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и у э л 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ownloads\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Испанская   гитара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User\Downloads\705313aba9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689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class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36304" cy="53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ownloads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Испанский    тамбурин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2" name="Picture 2" descr="C:\Users\User\Downloads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ownloads\79951f931b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577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2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 слайд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" y="124153"/>
            <a:ext cx="8971165" cy="66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Фламенко зародилось в патио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7" name="Picture 3" descr="C:\ALEHANDRA\Все фотографии\КАРТИНКИ И ИЗОБРАЖЕНИЯ\БАЛЕТ\Народный танец\ИСПАНИЯ\7a5137cdc90c49dfaec4e94c4fc078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864096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0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Стили   фламенко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User\Downloads\fl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Алегриас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rgbClr val="92D050"/>
                </a:solidFill>
              </a:rPr>
              <a:t>Солеа</a:t>
            </a:r>
            <a:r>
              <a:rPr lang="ru-RU" dirty="0" smtClean="0">
                <a:solidFill>
                  <a:srgbClr val="92D050"/>
                </a:solidFill>
              </a:rPr>
              <a:t> пор </a:t>
            </a:r>
            <a:r>
              <a:rPr lang="ru-RU" dirty="0" err="1" smtClean="0">
                <a:solidFill>
                  <a:srgbClr val="92D050"/>
                </a:solidFill>
              </a:rPr>
              <a:t>булериас</a:t>
            </a:r>
            <a:endParaRPr lang="ru-R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</a:t>
            </a:r>
            <a:r>
              <a:rPr lang="ru-RU" dirty="0" err="1" smtClean="0">
                <a:solidFill>
                  <a:srgbClr val="00B0F0"/>
                </a:solidFill>
              </a:rPr>
              <a:t>Тангос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Фарукка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Канья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Карселерас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Фанданго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Поло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                   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Севильяна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ALEHANDRA\Все фотографии\КАРТИНКИ И ИЗОБРАЖЕНИЯ\БАЛЕТ\Народный танец\ИСПАНИЯ\f6efb3457905317620e2a0c0e03fba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433564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Самый знаменитый исполнитель танца фламенко – Хоакин Кортес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User\Desktop\Новая папка\Кортес\0ed4b727-158d-4b96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096344" cy="48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Новая папка\Кортес\img_507f850d8a5a6cf9a039b6fd0b213d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6210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Хоакин   Кортес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User\Desktop\Новая папка\Кортес\hoakin-korte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7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Костюмы   для   фанданго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ALEHANDRA\Все фотографии\КАРТИНКИ И ИЗОБРАЖЕНИЯ\БАЛЕТ\Народный танец\ИСПАНИЯ\28892812f75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ALEHANDRA\Все фотографии\КАРТИНКИ И ИЗОБРАЖЕНИЯ\БАЛЕТ\Народный танец\ИСПАНИЯ\flamenco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038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Обувь для исполнения фламенко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User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54855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ownloads\flamen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108677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Подготовила: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читель хореографии </a:t>
            </a:r>
          </a:p>
          <a:p>
            <a:pPr marL="0" indent="0">
              <a:buNone/>
            </a:pPr>
            <a:r>
              <a:rPr lang="ru-RU" dirty="0" smtClean="0"/>
              <a:t>МБОУ «СШ 31 с УИП ХЭП» города Нижневартовска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Ильина Александра Валерьевна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b="1" i="1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2D050"/>
                </a:solidFill>
                <a:cs typeface="Arabic Typesetting" panose="03020402040406030203" pitchFamily="66" charset="-78"/>
              </a:rPr>
              <a:t>СПАСИБО ЗА ВНИМАНИЕ</a:t>
            </a:r>
            <a:endParaRPr lang="ru-RU" b="1" dirty="0">
              <a:solidFill>
                <a:srgbClr val="92D050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0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4 слайд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353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Виноградник   на   юге  Испании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Новая папка\виноделие\виноделие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40122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мама и разное\в разгаре сбор виногра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7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Вина   Испании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Новая папка\мама и разное\винаа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 а э л ь 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User\Desktop\Новая папка\мама и разное\празд урожа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8054"/>
            <a:ext cx="8136904" cy="52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На  столе у  испанцев  в  любое  время  года  всегда присутствуют  овощи  и  фрукты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User\Desktop\Новая папка\мама и разное\праздник урожая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мама и разное\празд урож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9" y="2996952"/>
            <a:ext cx="4680181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165</Words>
  <Application>Microsoft Office PowerPoint</Application>
  <PresentationFormat>Экран (4:3)</PresentationFormat>
  <Paragraphs>62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ИСКУССТВО ТАНЦА ФЛАМЕНКО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Вина   Испании</vt:lpstr>
      <vt:lpstr>П а э л ь я </vt:lpstr>
      <vt:lpstr>На  столе у  испанцев  в  любое  время  года  всегда присутствуют  овощи  и  фрукты</vt:lpstr>
      <vt:lpstr>Презентация PowerPoint</vt:lpstr>
      <vt:lpstr>Презентация PowerPoint</vt:lpstr>
      <vt:lpstr>Страстная  неделя</vt:lpstr>
      <vt:lpstr>Пасха  в  Испании</vt:lpstr>
      <vt:lpstr>К  А  Р  Н  А  В  А  Л</vt:lpstr>
      <vt:lpstr>Гайта   галега –  галисийский  национальный  инструмент </vt:lpstr>
      <vt:lpstr>В и у э л а</vt:lpstr>
      <vt:lpstr>Испанская   гитара</vt:lpstr>
      <vt:lpstr>Презентация PowerPoint</vt:lpstr>
      <vt:lpstr>Испанский    тамбурин</vt:lpstr>
      <vt:lpstr>Фламенко зародилось в патио</vt:lpstr>
      <vt:lpstr>Стили   фламенко</vt:lpstr>
      <vt:lpstr>Презентация PowerPoint</vt:lpstr>
      <vt:lpstr>Самый знаменитый исполнитель танца фламенко – Хоакин Кортес</vt:lpstr>
      <vt:lpstr>Хоакин   Кортес</vt:lpstr>
      <vt:lpstr>Костюмы   для   фанданго</vt:lpstr>
      <vt:lpstr>Обувь для исполнения фламенко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Ferro ignique</dc:creator>
  <cp:lastModifiedBy>Александра</cp:lastModifiedBy>
  <cp:revision>16</cp:revision>
  <dcterms:created xsi:type="dcterms:W3CDTF">2013-12-21T19:07:42Z</dcterms:created>
  <dcterms:modified xsi:type="dcterms:W3CDTF">2016-01-10T18:30:32Z</dcterms:modified>
</cp:coreProperties>
</file>