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6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256566"/>
            <a:ext cx="6984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FF0066"/>
                  </a:solidFill>
                </a:ln>
                <a:solidFill>
                  <a:srgbClr val="FF0066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Проектная деятельность как одна из современных образовательных технологий</a:t>
            </a:r>
            <a:endParaRPr lang="ru-RU" sz="3200" dirty="0">
              <a:ln>
                <a:solidFill>
                  <a:srgbClr val="FF0066"/>
                </a:solidFill>
              </a:ln>
              <a:solidFill>
                <a:srgbClr val="FF0066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54868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МБДОУ детский сад   №42   «Солнышко» п. Свердловский Щелковского </a:t>
            </a:r>
            <a:r>
              <a:rPr lang="ru-RU" sz="200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муниципального  района 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МО</a:t>
            </a:r>
            <a:endParaRPr lang="ru-RU" sz="2000" dirty="0">
              <a:ln>
                <a:solidFill>
                  <a:schemeClr val="tx1"/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6263996"/>
            <a:ext cx="713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Подготовила воспитатель </a:t>
            </a:r>
            <a:r>
              <a:rPr lang="ru-RU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Эсенджанова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Т.Я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146" name="Picture 2" descr="C:\Users\Лейла\Desktop\сад\DSC04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479" y="2895502"/>
            <a:ext cx="6005121" cy="336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60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97" y="233430"/>
            <a:ext cx="1262590" cy="16820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95245" y="310973"/>
            <a:ext cx="558896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</a:rPr>
              <a:t>Проект «Ткань ?А зачем нам ткань?»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36" y="4485873"/>
            <a:ext cx="1848210" cy="2287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59"/>
          <a:stretch/>
        </p:blipFill>
        <p:spPr bwMode="auto">
          <a:xfrm>
            <a:off x="6777792" y="4563580"/>
            <a:ext cx="1961478" cy="2005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83" y="4683127"/>
            <a:ext cx="1568094" cy="209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772" y="1524730"/>
            <a:ext cx="1943498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36" y="1587923"/>
            <a:ext cx="1842071" cy="24659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24" y="1427787"/>
            <a:ext cx="1970254" cy="2626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9" y="1988840"/>
            <a:ext cx="1791549" cy="2497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394" y="4419942"/>
            <a:ext cx="1764162" cy="2353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1521" y="836179"/>
            <a:ext cx="721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Цель : Систематизация знаний о значении и видах тканей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1724" y="4117018"/>
            <a:ext cx="5789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с  тканью, определение ее вида и назначения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135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9662" y="188640"/>
            <a:ext cx="4504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Проект «Полезно–вредно » 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08" y="4297445"/>
            <a:ext cx="3066166" cy="216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7445"/>
            <a:ext cx="3168352" cy="220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C:\Users\Лейла\Desktop\кухня\Без названия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t="34" b="36636"/>
          <a:stretch/>
        </p:blipFill>
        <p:spPr bwMode="auto">
          <a:xfrm>
            <a:off x="5473948" y="1439065"/>
            <a:ext cx="3456384" cy="22989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01260"/>
            <a:ext cx="19442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" y="1322783"/>
            <a:ext cx="2651721" cy="238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46446"/>
            <a:ext cx="2000098" cy="133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10199" y="6466898"/>
            <a:ext cx="2980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«Волшебная лаборатория»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90717" y="3791214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Опыты с  мамой!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99591" y="6466898"/>
            <a:ext cx="359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Чипсы есть нельзя!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73948" y="3835973"/>
            <a:ext cx="330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Здоровая пища – это здорово!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90717" y="515735"/>
            <a:ext cx="7992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Цель : Формирование  представлений о продуктах ,приносящих пользу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и вред организму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56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ейла\Desktop\кухня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0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619672" y="116632"/>
            <a:ext cx="6408712" cy="1728192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/>
                </a:solidFill>
              </a:rPr>
              <a:t>В</a:t>
            </a:r>
            <a:r>
              <a:rPr lang="ru-RU" sz="2000" dirty="0" smtClean="0">
                <a:solidFill>
                  <a:schemeClr val="bg2"/>
                </a:solidFill>
              </a:rPr>
              <a:t>се, что, я познаю ,я знаю для чего мне это надо и где и как  я могу эти знания применить 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2132856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Проект</a:t>
            </a:r>
            <a:r>
              <a:rPr lang="ru-RU" sz="3200" dirty="0" smtClean="0"/>
              <a:t>-(буквально «выброшенный вперед»)-прототип какого либо вида деятельности .</a:t>
            </a:r>
            <a:endParaRPr lang="ru-RU" sz="32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361300" y="3660180"/>
            <a:ext cx="484632" cy="978408"/>
          </a:xfrm>
          <a:prstGeom prst="downArrow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1188" y="4638588"/>
            <a:ext cx="7704856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Это такой способ усвоения ребенком  информации об окружающем мире , когда он самостоятельно  добывает  информацию , но основная работа по направлению познавательной деятельности выполняется педагогом с привлечением родителей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95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868" y="1078845"/>
            <a:ext cx="892899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Зачем нужны проекты:</a:t>
            </a:r>
          </a:p>
          <a:p>
            <a:pPr algn="ctr"/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-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помогают активизировать самостоятельную познавательную деятельность детей</a:t>
            </a:r>
          </a:p>
          <a:p>
            <a:pPr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-помогают осваивать  детям окружающую действительность ,всесторонне изучать ее</a:t>
            </a:r>
          </a:p>
          <a:p>
            <a:pPr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-способствуют развитию творческих способностей</a:t>
            </a:r>
          </a:p>
          <a:p>
            <a:pPr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-способствуют умению наблюдать </a:t>
            </a:r>
          </a:p>
          <a:p>
            <a:pPr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-способствуют умению делать выводы</a:t>
            </a:r>
          </a:p>
          <a:p>
            <a:pPr algn="ctr"/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 обобщать</a:t>
            </a:r>
          </a:p>
          <a:p>
            <a:pPr algn="ctr"/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122" name="Picture 2" descr="C:\Users\Лейла\Desktop\кухня\Benefits-of-Being-Informed-1024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8" y="116632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56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6527" y="568873"/>
            <a:ext cx="1131785" cy="57750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wordArtVert" wrap="none" rtlCol="0">
            <a:spAutoFit/>
          </a:bodyPr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проект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9467" y="851643"/>
            <a:ext cx="319972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</a:t>
            </a:r>
            <a:r>
              <a:rPr lang="ru-RU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Классификации :</a:t>
            </a:r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   по составу участников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целевой установке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   по срокам реализации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   по тематике</a:t>
            </a: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4" name="Соединительная линия уступом 13"/>
          <p:cNvCxnSpPr/>
          <p:nvPr/>
        </p:nvCxnSpPr>
        <p:spPr>
          <a:xfrm>
            <a:off x="5148064" y="1456272"/>
            <a:ext cx="1033269" cy="9144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76938" y="3933056"/>
            <a:ext cx="3067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 количеству участников</a:t>
            </a:r>
          </a:p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 проекте :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индивидуальные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групповые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коллективные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>
            <a:off x="5016883" y="5142824"/>
            <a:ext cx="1181531" cy="914400"/>
          </a:xfrm>
          <a:prstGeom prst="bentConnector3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/>
          <p:nvPr/>
        </p:nvCxnSpPr>
        <p:spPr>
          <a:xfrm>
            <a:off x="2432160" y="1404463"/>
            <a:ext cx="1313610" cy="9144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689" y="897809"/>
            <a:ext cx="306827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</a:t>
            </a: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исследовательско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-творческие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ролево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-игровые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-информационно-практико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-ориентировочные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9512" y="3782697"/>
            <a:ext cx="342593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По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срокам реализации: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краткосрочные(1-3 недели)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среднесрочные(до 1месяца)</a:t>
            </a:r>
          </a:p>
          <a:p>
            <a:pPr marL="285750" indent="-285750">
              <a:buFontTx/>
              <a:buChar char="-"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олгосрочные(полугодие,</a:t>
            </a:r>
          </a:p>
          <a:p>
            <a:pPr marL="285750" indent="-285750">
              <a:buFontTx/>
              <a:buChar char="-"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чебный год)</a:t>
            </a:r>
          </a:p>
          <a:p>
            <a:pPr marL="285750" indent="-285750">
              <a:buFontTx/>
              <a:buChar char="-"/>
            </a:pP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cxnSp>
        <p:nvCxnSpPr>
          <p:cNvPr id="42" name="Соединительная линия уступом 41"/>
          <p:cNvCxnSpPr/>
          <p:nvPr/>
        </p:nvCxnSpPr>
        <p:spPr>
          <a:xfrm>
            <a:off x="2138326" y="5196018"/>
            <a:ext cx="1607444" cy="914400"/>
          </a:xfrm>
          <a:prstGeom prst="bentConnector3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90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5782" y="0"/>
            <a:ext cx="7538881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Проект «Свердловское многоголосье»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Цель: Воспитание нравственно-патриотических качеств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71045"/>
            <a:ext cx="4009162" cy="3140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4127" y="6416466"/>
            <a:ext cx="397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Создание  </a:t>
            </a:r>
            <a:r>
              <a:rPr lang="ru-RU" dirty="0" err="1" smtClean="0">
                <a:solidFill>
                  <a:srgbClr val="C00000"/>
                </a:solidFill>
              </a:rPr>
              <a:t>этномузея</a:t>
            </a: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0" y="939073"/>
            <a:ext cx="3528392" cy="25403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4" name="Picture 10" descr="C:\Users\Лейла\Desktop\кухня\QAv4K22Hdr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2" y="4147882"/>
            <a:ext cx="3508672" cy="2280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761480" y="6487965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Экскурсия с родителями </a:t>
            </a: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7794" y="3517858"/>
            <a:ext cx="5288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Фестиваль народов мира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«Цветок дружбы»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8195" name="Picture 3" descr="C:\Users\Лейла\Desktop\кухня\image (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092" y="939072"/>
            <a:ext cx="3907372" cy="242573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8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332656"/>
            <a:ext cx="64849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Проект «Будь природе другом!»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 : обобщить собранный по экологическому воспитанию  материал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2" name="Picture 4" descr="C:\Users\Лейла\Desktop\сад\DSC017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05629" y="3007554"/>
            <a:ext cx="4248474" cy="23831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Лейла\Desktop\сад\DSC017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669" y="4575516"/>
            <a:ext cx="3024335" cy="1696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8" name="Picture 10" descr="C:\Users\Лейла\Desktop\сад\DSC015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1471430"/>
            <a:ext cx="3816424" cy="2505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Лейла\Desktop\сад\DSC033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798" y="4509120"/>
            <a:ext cx="3080902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92434" y="1583411"/>
            <a:ext cx="2736304" cy="20522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78258" y="6304852"/>
            <a:ext cx="176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Хорош урожай!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1716" y="3977677"/>
            <a:ext cx="386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Юные экологи на страже природы!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077794"/>
            <a:ext cx="2495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 воды и  ни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туды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…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41" y="1499151"/>
            <a:ext cx="700778" cy="11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3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98524"/>
            <a:ext cx="6096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5485" y="299123"/>
            <a:ext cx="9329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Проект «Обувь всякая нужна , обувь всякая важна!»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Цель: Дать понятие о возникновении обуви ,ее функциональности и значении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84" name="Picture 12" descr="C:\Users\Лейла\Desktop\сад\DSC04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382" y="4293096"/>
            <a:ext cx="3319737" cy="22451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Лейла\Desktop\сад\DSC036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5369" y="3347880"/>
            <a:ext cx="3491267" cy="2470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Лейла\Desktop\сад\DSC0369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1" t="370" r="2743" b="4480"/>
          <a:stretch/>
        </p:blipFill>
        <p:spPr bwMode="auto">
          <a:xfrm rot="5400000">
            <a:off x="5984170" y="1540626"/>
            <a:ext cx="3499286" cy="2602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80" y="1083806"/>
            <a:ext cx="3199680" cy="28621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3" r="1"/>
          <a:stretch/>
        </p:blipFill>
        <p:spPr bwMode="auto">
          <a:xfrm>
            <a:off x="554412" y="1068564"/>
            <a:ext cx="1691704" cy="1739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36843" y="3945917"/>
            <a:ext cx="395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Музей обуви «Башмачок с ноготок!»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603" y="6211669"/>
            <a:ext cx="2537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Рассказ об истории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возникновения обуви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0382" y="6534834"/>
            <a:ext cx="519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Сказка «О том как обувь друг с другом спорила»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0456" y="4725143"/>
            <a:ext cx="2832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НОД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 «Обувь всякая нужна…..»</a:t>
            </a:r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3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68368"/>
            <a:ext cx="2663849" cy="1997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542" y="3798436"/>
            <a:ext cx="2059197" cy="27455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11" y="1862059"/>
            <a:ext cx="2764071" cy="2072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3427" y="292006"/>
            <a:ext cx="747948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Проект «Свойства веществ и материалов»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320" y="745081"/>
            <a:ext cx="8238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Цель :Дать  понятие о свойствах  о свойствах объектов исследования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(вода ,воздух , свет , почва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38694" y="1641397"/>
            <a:ext cx="2543404" cy="19075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 descr="C:\Users\Лейла\Desktop\кухня\опыты\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19347"/>
            <a:ext cx="3060000" cy="2342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0082" y="2228565"/>
            <a:ext cx="3900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История воды и воздуха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317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34" y="3648823"/>
            <a:ext cx="3122531" cy="2341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15" y="3740360"/>
            <a:ext cx="2646724" cy="2018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83" y="870811"/>
            <a:ext cx="1644869" cy="219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7171" y="141940"/>
            <a:ext cx="6128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Проект «Свойства веществ и материалов »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716" y="1350119"/>
            <a:ext cx="2027915" cy="152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2267993" cy="1700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862" y="876349"/>
            <a:ext cx="1670050" cy="22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3113138"/>
            <a:ext cx="291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Скрытое послание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6105880"/>
            <a:ext cx="2559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Сыщики разгадывают </a:t>
            </a:r>
          </a:p>
          <a:p>
            <a:r>
              <a:rPr lang="ru-RU" dirty="0" smtClean="0"/>
              <a:t>секретное послание!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052" y="3740360"/>
            <a:ext cx="2691100" cy="2018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07303" y="5906011"/>
            <a:ext cx="1877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Свет и тень!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8137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94244</TotalTime>
  <Words>403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Лейла</dc:creator>
  <cp:lastModifiedBy>Лейла</cp:lastModifiedBy>
  <cp:revision>118</cp:revision>
  <dcterms:created xsi:type="dcterms:W3CDTF">2018-01-14T11:30:44Z</dcterms:created>
  <dcterms:modified xsi:type="dcterms:W3CDTF">2018-03-29T04:51:16Z</dcterms:modified>
</cp:coreProperties>
</file>