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57" r:id="rId4"/>
    <p:sldId id="259" r:id="rId5"/>
    <p:sldId id="258" r:id="rId6"/>
    <p:sldId id="260" r:id="rId7"/>
    <p:sldId id="261" r:id="rId8"/>
    <p:sldId id="267" r:id="rId9"/>
    <p:sldId id="265" r:id="rId10"/>
    <p:sldId id="263" r:id="rId11"/>
    <p:sldId id="26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6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30CD4-4D97-41D5-97BE-85B424688827}" type="datetimeFigureOut">
              <a:rPr lang="ru-RU" smtClean="0"/>
              <a:pPr/>
              <a:t>18.11.2018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39B2E-ABEC-447D-B64D-4A1C3ACC26B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30CD4-4D97-41D5-97BE-85B424688827}" type="datetimeFigureOut">
              <a:rPr lang="ru-RU" smtClean="0"/>
              <a:pPr/>
              <a:t>18.11.2018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39B2E-ABEC-447D-B64D-4A1C3ACC26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30CD4-4D97-41D5-97BE-85B424688827}" type="datetimeFigureOut">
              <a:rPr lang="ru-RU" smtClean="0"/>
              <a:pPr/>
              <a:t>18.11.2018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39B2E-ABEC-447D-B64D-4A1C3ACC26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30CD4-4D97-41D5-97BE-85B424688827}" type="datetimeFigureOut">
              <a:rPr lang="ru-RU" smtClean="0"/>
              <a:pPr/>
              <a:t>18.11.2018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39B2E-ABEC-447D-B64D-4A1C3ACC26B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30CD4-4D97-41D5-97BE-85B424688827}" type="datetimeFigureOut">
              <a:rPr lang="ru-RU" smtClean="0"/>
              <a:pPr/>
              <a:t>18.11.2018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39B2E-ABEC-447D-B64D-4A1C3ACC26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30CD4-4D97-41D5-97BE-85B424688827}" type="datetimeFigureOut">
              <a:rPr lang="ru-RU" smtClean="0"/>
              <a:pPr/>
              <a:t>18.11.2018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39B2E-ABEC-447D-B64D-4A1C3ACC26B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30CD4-4D97-41D5-97BE-85B424688827}" type="datetimeFigureOut">
              <a:rPr lang="ru-RU" smtClean="0"/>
              <a:pPr/>
              <a:t>18.11.2018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39B2E-ABEC-447D-B64D-4A1C3ACC26B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30CD4-4D97-41D5-97BE-85B424688827}" type="datetimeFigureOut">
              <a:rPr lang="ru-RU" smtClean="0"/>
              <a:pPr/>
              <a:t>18.11.2018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39B2E-ABEC-447D-B64D-4A1C3ACC26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30CD4-4D97-41D5-97BE-85B424688827}" type="datetimeFigureOut">
              <a:rPr lang="ru-RU" smtClean="0"/>
              <a:pPr/>
              <a:t>18.11.2018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39B2E-ABEC-447D-B64D-4A1C3ACC26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30CD4-4D97-41D5-97BE-85B424688827}" type="datetimeFigureOut">
              <a:rPr lang="ru-RU" smtClean="0"/>
              <a:pPr/>
              <a:t>18.11.2018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39B2E-ABEC-447D-B64D-4A1C3ACC26B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30CD4-4D97-41D5-97BE-85B424688827}" type="datetimeFigureOut">
              <a:rPr lang="ru-RU" smtClean="0"/>
              <a:pPr/>
              <a:t>18.11.2018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39B2E-ABEC-447D-B64D-4A1C3ACC26B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5330CD4-4D97-41D5-97BE-85B424688827}" type="datetimeFigureOut">
              <a:rPr lang="ru-RU" smtClean="0"/>
              <a:pPr/>
              <a:t>18.11.2018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2939B2E-ABEC-447D-B64D-4A1C3ACC26B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gi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7581" y="2204864"/>
            <a:ext cx="7175351" cy="2720593"/>
          </a:xfrm>
        </p:spPr>
        <p:txBody>
          <a:bodyPr/>
          <a:lstStyle/>
          <a:p>
            <a:pPr marL="182880" indent="0">
              <a:buNone/>
            </a:pPr>
            <a:r>
              <a:rPr lang="ru-RU" dirty="0" smtClean="0"/>
              <a:t>Проектная задача</a:t>
            </a:r>
            <a:br>
              <a:rPr lang="ru-RU" dirty="0" smtClean="0"/>
            </a:br>
            <a:r>
              <a:rPr lang="ru-RU" dirty="0" smtClean="0"/>
              <a:t>в 1 классе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409390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1" y="1556792"/>
            <a:ext cx="8054280" cy="4680520"/>
          </a:xfrm>
        </p:spPr>
        <p:txBody>
          <a:bodyPr/>
          <a:lstStyle/>
          <a:p>
            <a:pPr marL="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Всё получилось</a:t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Были трудности, </a:t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 мы справились</a:t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 получилось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1041296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4400" b="1" dirty="0" smtClean="0"/>
              <a:t>Оцени.</a:t>
            </a:r>
            <a:endParaRPr lang="ru-RU" sz="4400" b="1" dirty="0"/>
          </a:p>
        </p:txBody>
      </p:sp>
      <p:pic>
        <p:nvPicPr>
          <p:cNvPr id="5" name="Рисунок 4" descr="http://www.clipartkid.com/images/418/there-is-19-purple-line-divider-free-cliparts-all-used-for-free-L3OwdS-clipart.png"/>
          <p:cNvPicPr/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731" y="1528176"/>
            <a:ext cx="1440160" cy="1311796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https://im2-tub-ru.yandex.net/i?id=a38029e42caec2fe0000c88869f636cc-l&amp;n=13"/>
          <p:cNvPicPr/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731" y="2903119"/>
            <a:ext cx="1485989" cy="1512168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Рисунок 6" descr="http://miniclips.phillipmartin.info/period/period_red_xl.gif"/>
          <p:cNvPicPr/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731" y="4581128"/>
            <a:ext cx="1485989" cy="14401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305538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 descr="Колокольчики"/>
          <p:cNvPicPr>
            <a:picLocks noGrp="1"/>
          </p:cNvPicPr>
          <p:nvPr>
            <p:ph sz="quarter" idx="13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764704"/>
            <a:ext cx="4464496" cy="41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859854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33195" y="980728"/>
            <a:ext cx="5966666" cy="5112568"/>
          </a:xfrm>
        </p:spPr>
        <p:txBody>
          <a:bodyPr/>
          <a:lstStyle/>
          <a:p>
            <a:pPr algn="l"/>
            <a:r>
              <a:rPr lang="ru-RU" sz="2800" dirty="0" smtClean="0"/>
              <a:t>План: </a:t>
            </a:r>
            <a:br>
              <a:rPr lang="ru-RU" sz="2800" dirty="0" smtClean="0"/>
            </a:br>
            <a:r>
              <a:rPr lang="ru-RU" sz="2800" dirty="0" smtClean="0"/>
              <a:t>1. Мотивация.</a:t>
            </a:r>
            <a:br>
              <a:rPr lang="ru-RU" sz="2800" dirty="0" smtClean="0"/>
            </a:br>
            <a:r>
              <a:rPr lang="ru-RU" sz="2800" dirty="0" smtClean="0"/>
              <a:t>2. Описание проектной ситуации.</a:t>
            </a:r>
            <a:br>
              <a:rPr lang="ru-RU" sz="2800" dirty="0" smtClean="0"/>
            </a:br>
            <a:r>
              <a:rPr lang="ru-RU" sz="2800" dirty="0" smtClean="0"/>
              <a:t>3. Формулирование задачи.</a:t>
            </a:r>
            <a:br>
              <a:rPr lang="ru-RU" sz="2800" dirty="0" smtClean="0"/>
            </a:br>
            <a:r>
              <a:rPr lang="ru-RU" sz="2800" dirty="0" smtClean="0"/>
              <a:t>4. Набор заданий, действий.</a:t>
            </a:r>
            <a:br>
              <a:rPr lang="ru-RU" sz="2800" dirty="0" smtClean="0"/>
            </a:br>
            <a:r>
              <a:rPr lang="ru-RU" sz="2800" dirty="0" smtClean="0"/>
              <a:t>5. Создание реального продукта.</a:t>
            </a:r>
            <a:br>
              <a:rPr lang="ru-RU" sz="2800" dirty="0" smtClean="0"/>
            </a:br>
            <a:r>
              <a:rPr lang="ru-RU" sz="2800" dirty="0" smtClean="0"/>
              <a:t>6. Представление (презентация) продукта.</a:t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363299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4497680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4400" b="1" dirty="0" smtClean="0"/>
              <a:t>Цель: изготовить книжку – помощницу цифр для будущих первоклассников.</a:t>
            </a:r>
            <a:endParaRPr lang="ru-RU" sz="4400" b="1" dirty="0"/>
          </a:p>
        </p:txBody>
      </p:sp>
    </p:spTree>
    <p:extLst>
      <p:ext uri="{BB962C8B-B14F-4D97-AF65-F5344CB8AC3E}">
        <p14:creationId xmlns="" xmlns:p14="http://schemas.microsoft.com/office/powerpoint/2010/main" val="586662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899592" y="731520"/>
            <a:ext cx="7344816" cy="5577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ru-RU" sz="4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Книжка -помощница</a:t>
            </a:r>
          </a:p>
          <a:p>
            <a:pPr marL="45720" indent="0" algn="ctr">
              <a:buNone/>
            </a:pPr>
            <a:r>
              <a:rPr lang="ru-RU" sz="6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6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мире цифр </a:t>
            </a:r>
          </a:p>
          <a:p>
            <a:pPr marL="45720" indent="0">
              <a:buNone/>
            </a:pPr>
            <a:endParaRPr lang="ru-RU" sz="66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 descr="https://im0-tub-ru.yandex.net/i?id=a508685c15591d3fdfce76267ffef023-l&amp;n=13"/>
          <p:cNvPicPr/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pic="http://schemas.openxmlformats.org/drawingml/2006/picture" xmlns:a14="http://schemas.microsoft.com/office/drawing/2010/main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4="http://schemas.microsoft.com/office/word/2010/wordml" xmlns:w="http://schemas.openxmlformats.org/wordprocessingml/2006/main" xmlns:w10="urn:schemas-microsoft-com:office:word" xmlns:wp="http://schemas.openxmlformats.org/drawingml/2006/wordprocessingDrawing" xmlns:wp14="http://schemas.microsoft.com/office/word/2010/wordprocessingDrawing" xmlns:v="urn:schemas-microsoft-com:vml" xmlns:m="http://schemas.openxmlformats.org/officeDocument/2006/math" xmlns:o="urn:schemas-microsoft-com:office:office" xmlns:mc="http://schemas.openxmlformats.org/markup-compatibility/2006" xmlns:wpc="http://schemas.microsoft.com/office/word/2010/wordprocessingCanvas" xmlns="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708920"/>
            <a:ext cx="5040560" cy="34563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2758035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476672"/>
            <a:ext cx="6400800" cy="5472608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работы в группе: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1) Умей выслушать товарища;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 2) Своё мнение должен высказать каждый; 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3) Закончив дело, помоги другу;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 4) Работай тихо, чтобы не мешать другим;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5) Рабочее место содержи в порядке.</a:t>
            </a:r>
          </a:p>
          <a:p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>
              <a:buNone/>
            </a:pPr>
            <a:endParaRPr lang="ru-RU" sz="4000" b="1" dirty="0"/>
          </a:p>
        </p:txBody>
      </p:sp>
    </p:spTree>
    <p:extLst>
      <p:ext uri="{BB962C8B-B14F-4D97-AF65-F5344CB8AC3E}">
        <p14:creationId xmlns="" xmlns:p14="http://schemas.microsoft.com/office/powerpoint/2010/main" val="3085969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 descr="https://im1-tub-ru.yandex.net/i?id=a5072862368bd7d6f6699ea9774c251f-l&amp;n=13"/>
          <p:cNvPicPr/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836712"/>
            <a:ext cx="7200799" cy="511256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="" xmlns:p14="http://schemas.microsoft.com/office/powerpoint/2010/main" val="520841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476672"/>
            <a:ext cx="8640960" cy="5688632"/>
          </a:xfrm>
        </p:spPr>
        <p:txBody>
          <a:bodyPr>
            <a:normAutofit fontScale="25000" lnSpcReduction="20000"/>
          </a:bodyPr>
          <a:lstStyle/>
          <a:p>
            <a:r>
              <a:rPr lang="ru-RU" sz="11200" b="1" dirty="0" smtClean="0"/>
              <a:t>План работы в группе</a:t>
            </a:r>
            <a:endParaRPr lang="ru-RU" sz="11200" dirty="0" smtClean="0"/>
          </a:p>
          <a:p>
            <a:pPr lvl="0"/>
            <a:r>
              <a:rPr lang="ru-RU" sz="11200" dirty="0" smtClean="0"/>
              <a:t>Выбрать </a:t>
            </a:r>
            <a:r>
              <a:rPr lang="ru-RU" sz="11200" dirty="0"/>
              <a:t>ответственного и распределить обязанности.</a:t>
            </a:r>
          </a:p>
          <a:p>
            <a:pPr lvl="0"/>
            <a:r>
              <a:rPr lang="ru-RU" sz="11200" dirty="0"/>
              <a:t> Найти подходящие цифры, вырезать и приклеить.</a:t>
            </a:r>
          </a:p>
          <a:p>
            <a:pPr lvl="0"/>
            <a:r>
              <a:rPr lang="ru-RU" sz="11200" dirty="0"/>
              <a:t>Вырежи  </a:t>
            </a:r>
            <a:r>
              <a:rPr lang="ru-RU" sz="11200" dirty="0" smtClean="0"/>
              <a:t>стихотворение, </a:t>
            </a:r>
            <a:r>
              <a:rPr lang="ru-RU" sz="11200" dirty="0"/>
              <a:t>загадку, задачку- шутку для </a:t>
            </a:r>
            <a:r>
              <a:rPr lang="ru-RU" sz="11200" dirty="0" smtClean="0"/>
              <a:t>своих цифр..</a:t>
            </a:r>
            <a:endParaRPr lang="ru-RU" sz="11200" dirty="0"/>
          </a:p>
          <a:p>
            <a:pPr lvl="0"/>
            <a:r>
              <a:rPr lang="ru-RU" sz="11200" dirty="0" smtClean="0"/>
              <a:t>Для защиты-выберите понравившийся текст, выразительно прочитай его.</a:t>
            </a:r>
          </a:p>
          <a:p>
            <a:pPr lvl="0"/>
            <a:r>
              <a:rPr lang="ru-RU" sz="11200" dirty="0" smtClean="0"/>
              <a:t>Оцени </a:t>
            </a:r>
            <a:r>
              <a:rPr lang="ru-RU" sz="11200" dirty="0"/>
              <a:t>работу группы.</a:t>
            </a:r>
          </a:p>
          <a:p>
            <a:pPr lvl="0"/>
            <a:r>
              <a:rPr lang="ru-RU" sz="11200" dirty="0"/>
              <a:t>Если работали дружно и правильно выполняли задание, всё  удалось – выберете жетончик – </a:t>
            </a:r>
            <a:r>
              <a:rPr lang="ru-RU" sz="11200" u="sng" dirty="0"/>
              <a:t>зеленого цвета</a:t>
            </a:r>
            <a:r>
              <a:rPr lang="ru-RU" sz="11200" dirty="0"/>
              <a:t>, если были трудности и вы их преодолели – </a:t>
            </a:r>
            <a:r>
              <a:rPr lang="ru-RU" sz="11200" u="sng" dirty="0"/>
              <a:t>то жёлтый жетончик</a:t>
            </a:r>
            <a:r>
              <a:rPr lang="ru-RU" sz="11200" dirty="0"/>
              <a:t> и если  не получалось </a:t>
            </a:r>
            <a:r>
              <a:rPr lang="ru-RU" sz="11200" u="sng" dirty="0"/>
              <a:t>– красного цвета</a:t>
            </a:r>
            <a:r>
              <a:rPr lang="ru-RU" sz="11200" dirty="0"/>
              <a:t>. </a:t>
            </a:r>
          </a:p>
          <a:p>
            <a:r>
              <a:rPr lang="ru-RU" sz="11200" dirty="0"/>
              <a:t> </a:t>
            </a:r>
          </a:p>
          <a:p>
            <a:r>
              <a:rPr lang="ru-RU" sz="9600" dirty="0"/>
              <a:t> </a:t>
            </a:r>
          </a:p>
          <a:p>
            <a:r>
              <a:rPr lang="ru-RU" sz="4000" dirty="0"/>
              <a:t> </a:t>
            </a:r>
          </a:p>
          <a:p>
            <a:pPr marL="45720" indent="0">
              <a:buNone/>
            </a:pPr>
            <a:endParaRPr lang="ru-RU" sz="4000" dirty="0"/>
          </a:p>
        </p:txBody>
      </p:sp>
    </p:spTree>
    <p:extLst>
      <p:ext uri="{BB962C8B-B14F-4D97-AF65-F5344CB8AC3E}">
        <p14:creationId xmlns="" xmlns:p14="http://schemas.microsoft.com/office/powerpoint/2010/main" val="2972393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692696"/>
            <a:ext cx="7172277" cy="720080"/>
          </a:xfrm>
        </p:spPr>
        <p:txBody>
          <a:bodyPr/>
          <a:lstStyle/>
          <a:p>
            <a:pPr algn="l"/>
            <a:r>
              <a:rPr lang="ru-RU" sz="3200" dirty="0" smtClean="0"/>
              <a:t>Защита работы по плану:</a:t>
            </a: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27584" y="1412776"/>
            <a:ext cx="7165348" cy="4030195"/>
          </a:xfrm>
        </p:spPr>
        <p:txBody>
          <a:bodyPr>
            <a:normAutofit/>
          </a:bodyPr>
          <a:lstStyle/>
          <a:p>
            <a:pPr algn="l"/>
            <a:r>
              <a:rPr lang="ru-RU" sz="2800" dirty="0" smtClean="0"/>
              <a:t>1.Назвать цифры.</a:t>
            </a:r>
          </a:p>
          <a:p>
            <a:pPr algn="l"/>
            <a:r>
              <a:rPr lang="ru-RU" sz="2800" dirty="0" smtClean="0"/>
              <a:t>2. Рассказать загадки, скороговорки, пословицы, считалки, </a:t>
            </a:r>
            <a:r>
              <a:rPr lang="ru-RU" sz="2800" dirty="0" err="1" smtClean="0"/>
              <a:t>физминутки</a:t>
            </a:r>
            <a:r>
              <a:rPr lang="ru-RU" sz="2800" dirty="0" smtClean="0"/>
              <a:t>, ребусы.</a:t>
            </a:r>
          </a:p>
          <a:p>
            <a:pPr algn="l"/>
            <a:r>
              <a:rPr lang="ru-RU" sz="2800" dirty="0" smtClean="0"/>
              <a:t>3.Объяснить картинки.</a:t>
            </a:r>
          </a:p>
          <a:p>
            <a:pPr algn="l"/>
            <a:r>
              <a:rPr lang="ru-RU" sz="2800" dirty="0" smtClean="0"/>
              <a:t>4. Оценить работу в группе.(Как работала группа? С какими трудностями столкнулась?)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5865832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ru-RU" sz="4000" b="1" i="1" dirty="0" smtClean="0"/>
              <a:t>Подведение итога  :</a:t>
            </a:r>
            <a:endParaRPr lang="ru-RU" sz="4000" i="1" dirty="0" smtClean="0"/>
          </a:p>
          <a:p>
            <a:pPr>
              <a:buFontTx/>
              <a:buChar char="-"/>
            </a:pPr>
            <a:r>
              <a:rPr lang="ru-RU" sz="3600" dirty="0" smtClean="0"/>
              <a:t>Чему учились?</a:t>
            </a:r>
          </a:p>
          <a:p>
            <a:pPr>
              <a:buFontTx/>
              <a:buChar char="-"/>
            </a:pPr>
            <a:r>
              <a:rPr lang="ru-RU" sz="3600" dirty="0" smtClean="0"/>
              <a:t> С какими трудностями столкнулись?</a:t>
            </a:r>
          </a:p>
          <a:p>
            <a:pPr>
              <a:buFontTx/>
              <a:buChar char="-"/>
            </a:pPr>
            <a:r>
              <a:rPr lang="ru-RU" sz="3600" dirty="0" smtClean="0"/>
              <a:t> Как преодолели?</a:t>
            </a:r>
            <a:endParaRPr lang="ru-RU" sz="3600" dirty="0"/>
          </a:p>
        </p:txBody>
      </p:sp>
    </p:spTree>
    <p:extLst>
      <p:ext uri="{BB962C8B-B14F-4D97-AF65-F5344CB8AC3E}">
        <p14:creationId xmlns="" xmlns:p14="http://schemas.microsoft.com/office/powerpoint/2010/main" val="1660300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416</TotalTime>
  <Words>174</Words>
  <Application>Microsoft Office PowerPoint</Application>
  <PresentationFormat>Экран (4:3)</PresentationFormat>
  <Paragraphs>32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Воздушный поток</vt:lpstr>
      <vt:lpstr>Проектная задача в 1 классе</vt:lpstr>
      <vt:lpstr>План:  1. Мотивация. 2. Описание проектной ситуации. 3. Формулирование задачи. 4. Набор заданий, действий. 5. Создание реального продукта. 6. Представление (презентация) продукта.  </vt:lpstr>
      <vt:lpstr>Слайд 3</vt:lpstr>
      <vt:lpstr>Слайд 4</vt:lpstr>
      <vt:lpstr>Слайд 5</vt:lpstr>
      <vt:lpstr>Слайд 6</vt:lpstr>
      <vt:lpstr>Слайд 7</vt:lpstr>
      <vt:lpstr>Защита работы по плану:</vt:lpstr>
      <vt:lpstr>Слайд 9</vt:lpstr>
      <vt:lpstr>Всё получилось   Были трудности,  но мы справились   Не получилось</vt:lpstr>
      <vt:lpstr>Слайд 11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математики в 1 Б классе</dc:title>
  <dc:creator>Ирина</dc:creator>
  <cp:lastModifiedBy>Irina</cp:lastModifiedBy>
  <cp:revision>51</cp:revision>
  <dcterms:created xsi:type="dcterms:W3CDTF">2016-11-28T13:14:12Z</dcterms:created>
  <dcterms:modified xsi:type="dcterms:W3CDTF">2018-11-18T07:49:32Z</dcterms:modified>
</cp:coreProperties>
</file>