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6" r:id="rId18"/>
    <p:sldId id="288" r:id="rId19"/>
    <p:sldId id="287" r:id="rId20"/>
    <p:sldId id="279" r:id="rId21"/>
    <p:sldId id="280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81" r:id="rId30"/>
    <p:sldId id="282" r:id="rId31"/>
    <p:sldId id="283" r:id="rId32"/>
    <p:sldId id="284" r:id="rId33"/>
    <p:sldId id="290" r:id="rId34"/>
  </p:sldIdLst>
  <p:sldSz cx="9144000" cy="6858000" type="screen4x3"/>
  <p:notesSz cx="6858000" cy="9525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9900"/>
    <a:srgbClr val="003300"/>
    <a:srgbClr val="CC0000"/>
    <a:srgbClr val="3333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1.pn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1.pn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1.pn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1.pn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Курсовая\Desktop\Рисунок1thrhtrh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30120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algn="r"/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Качеева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Анастасия Сергеевна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8976" y="836712"/>
            <a:ext cx="340509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28-29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63725" y="1644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454" y="3429000"/>
            <a:ext cx="3257663" cy="3418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«Умелые ручки»</a:t>
            </a:r>
            <a:endParaRPr lang="ru-RU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9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Курсовая\Desktop\СБОРНИК  ДЛЯ КОНСПЕКТОВ\Второй конспект\0679e3fe884b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99" y="1731252"/>
            <a:ext cx="3923214" cy="245854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урсовая\Desktop\СБОРНИК  ДЛЯ КОНСПЕКТОВ\Второй конспект\dto79rqwsaujvp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324" y="3170014"/>
            <a:ext cx="3624880" cy="241779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9257" y="4664479"/>
            <a:ext cx="32430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Главный атрибут старинной </a:t>
            </a:r>
            <a:endParaRPr lang="ru-RU" b="1" dirty="0" smtClean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/>
            <a:r>
              <a:rPr lang="ru-RU" b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русской </a:t>
            </a:r>
            <a:r>
              <a:rPr lang="ru-RU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чайной церемонии – </a:t>
            </a:r>
            <a:endParaRPr lang="ru-RU" b="1" dirty="0" smtClean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/>
            <a:r>
              <a:rPr lang="ru-RU" b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это </a:t>
            </a:r>
            <a:r>
              <a:rPr lang="ru-RU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самовар.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3" descr="C:\Users\Курсовая\Desktop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110" y="5126144"/>
            <a:ext cx="1554890" cy="1855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" y="620688"/>
            <a:ext cx="87550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75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08025" y="2060848"/>
            <a:ext cx="8229600" cy="4525963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indent="0" algn="ctr">
              <a:lnSpc>
                <a:spcPct val="115000"/>
              </a:lnSpc>
              <a:spcAft>
                <a:spcPts val="1125"/>
              </a:spcAft>
              <a:buNone/>
            </a:pPr>
            <a:r>
              <a:rPr lang="ru-RU" sz="2600" b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Одной из важных составляющих русского чаепития является лимон, нарезанный тонкими кружочками</a:t>
            </a:r>
            <a:endParaRPr lang="ru-RU" sz="2200" b="1" dirty="0">
              <a:ea typeface="Calibri"/>
              <a:cs typeface="Times New Roman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2" y="5193733"/>
            <a:ext cx="162242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F:\сбор потконспектам длч диплома\12 второ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16517"/>
            <a:ext cx="5177644" cy="3438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34" y="639458"/>
            <a:ext cx="87550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09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5389240"/>
            <a:ext cx="7355160" cy="1468760"/>
          </a:xfrm>
        </p:spPr>
        <p:txBody>
          <a:bodyPr>
            <a:normAutofit fontScale="92500"/>
          </a:bodyPr>
          <a:lstStyle/>
          <a:p>
            <a:pPr indent="0">
              <a:lnSpc>
                <a:spcPct val="115000"/>
              </a:lnSpc>
              <a:spcAft>
                <a:spcPts val="1125"/>
              </a:spcAft>
              <a:buNone/>
            </a:pPr>
            <a:r>
              <a:rPr lang="ru-RU" sz="2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 чаю можно подавать практически все: бутерброды и пирожки с разными начинками, сладкие и соленые печенья, кексы, изделия из сдобного теста, шоколадные конфеты, лимон, мед. 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486" y="5301208"/>
            <a:ext cx="162242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F:\сбор потконспектам длч диплома\12 перв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сбор потконспектам длч диплома\9 первы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70820"/>
            <a:ext cx="3807238" cy="21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4" y="620688"/>
            <a:ext cx="87550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2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78449"/>
            <a:ext cx="7308304" cy="103671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Исключительно русской является традиция пить 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чай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с вареньем. 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071" y="5301208"/>
            <a:ext cx="162242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F:\сбор потконспектам длч диплома\13 перв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43548"/>
            <a:ext cx="4653271" cy="3103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30" y="692696"/>
            <a:ext cx="87550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8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708959"/>
            <a:ext cx="6785279" cy="748679"/>
          </a:xfrm>
        </p:spPr>
        <p:txBody>
          <a:bodyPr>
            <a:noAutofit/>
          </a:bodyPr>
          <a:lstStyle/>
          <a:p>
            <a:pPr indent="0" algn="ctr">
              <a:lnSpc>
                <a:spcPct val="115000"/>
              </a:lnSpc>
              <a:spcAft>
                <a:spcPts val="1125"/>
              </a:spcAft>
              <a:buNone/>
            </a:pPr>
            <a:r>
              <a:rPr lang="ru-RU" sz="2400" b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Много </a:t>
            </a:r>
            <a:r>
              <a:rPr lang="ru-RU" sz="24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чая, угощений и приятная компания – вот составные части чая по-русски.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endParaRPr lang="ru-RU" sz="24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233193"/>
            <a:ext cx="162242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01698"/>
            <a:ext cx="5244083" cy="3496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0" y="620688"/>
            <a:ext cx="87550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2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216609"/>
            <a:ext cx="162242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сбор потконспектам длч диплома\15 перв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53" y="2348880"/>
            <a:ext cx="3136735" cy="2458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31" y="2344610"/>
            <a:ext cx="3706127" cy="2462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3463" y="5805105"/>
            <a:ext cx="658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Использованная высушенная чайная заварка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11" y="692696"/>
            <a:ext cx="87550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4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урсовая\Desktop\СБОРНИК  ДЛЯ КОНСПЕКТОВ\Второй конспект\13(9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23991"/>
            <a:ext cx="2664296" cy="2014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323" y="5157069"/>
            <a:ext cx="1621677" cy="170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44098"/>
            <a:ext cx="1937356" cy="2589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2421471" cy="1817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9124" y="5341278"/>
            <a:ext cx="3891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Аппликации из чайной заварки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" y="723532"/>
            <a:ext cx="87550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28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74305" y="1549111"/>
            <a:ext cx="3815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техники безопасности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335" y="5157069"/>
            <a:ext cx="1621677" cy="170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1786" y="2060670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Приспособления надо хранить в сухом месте, чтобы не допустить образования ржавчины на лезвиях.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качественно отрегулированными и заточенными. Хранить приспособления надо в определенном месте. Во время работы с этим предметов не следует отвлекаться, важно соблюдать внимательность.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передаче ножниц держать их надо за сомкнутые лезвия.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надо справка сомкнутыми лезвиями от себя.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резания узкое лезвие должно быть внизу.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бегать с ножницами. Желательно не допускать падения инструмента на пол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43615"/>
            <a:ext cx="2380806" cy="393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599816"/>
            <a:ext cx="87550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16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535" y="1494043"/>
            <a:ext cx="3938357" cy="57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2394" y="227687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клеем обращайтесь осторожно. Клей ядовит!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 Наноси клей на поверхность изделия только кистью.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  Нельзя, чтобы клей попадал на пальцы рук, лицо, особенно глаза.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  При попадании клея в глаза надо немедленно промыть их в большом количестве воды.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  По окончании работы обязательно вымыть руки и кисть.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  При работе с клеем пользуйтесь салфеткой.</a:t>
            </a:r>
          </a:p>
          <a:p>
            <a:endParaRPr lang="ru-RU" dirty="0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80886"/>
            <a:ext cx="1573778" cy="32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734" y="5157787"/>
            <a:ext cx="162242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620688"/>
            <a:ext cx="87550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84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3601320" cy="3612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9112" y="2708920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трясётся за кусточком,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Маленьким дрожит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хвосточком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трусливого узнай –ка –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наверно, серый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692696"/>
            <a:ext cx="87550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83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054" y="764704"/>
            <a:ext cx="8688425" cy="64807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 НА ЗАНЯТИЕ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Курсовая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27681"/>
            <a:ext cx="5184575" cy="4489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2636912"/>
            <a:ext cx="40267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Старания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Хорошего настроения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Удачи</a:t>
            </a:r>
          </a:p>
        </p:txBody>
      </p:sp>
    </p:spTree>
    <p:extLst>
      <p:ext uri="{BB962C8B-B14F-4D97-AF65-F5344CB8AC3E}">
        <p14:creationId xmlns:p14="http://schemas.microsoft.com/office/powerpoint/2010/main" val="37268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2313423"/>
            <a:ext cx="8229600" cy="4525963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Изготовление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аппликации 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из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чайной заварки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Зайчонок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»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800" dirty="0">
              <a:ea typeface="Calibri"/>
              <a:cs typeface="Times New Roman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Курсовая\Desktop\СБОРНИК  ДЛЯ КОНСПЕКТОВ\142___05\IMG_43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31859"/>
            <a:ext cx="2876087" cy="42177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157787"/>
            <a:ext cx="162242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13" y="692696"/>
            <a:ext cx="87550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7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2069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 понадобится: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картон ( 1 шт.)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Чёрная чайная заварка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пакетика)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Миска для чая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Жидкий клей ПВА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Пробка   для клея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Стержень или зубочистка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Фломастеры (зелёный,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оранжевый, розовый)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Старая газета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 для аппликации с стеклом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 и простой карандаш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Курсовая\Desktop\СБОРНИК  ДЛЯ КОНСПЕКТОВ\142___05\IMG_43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75" y="1988840"/>
            <a:ext cx="4286703" cy="3215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6057" y="1449450"/>
            <a:ext cx="4663136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Показ и объяснение изготовления изделия 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59" y="5238325"/>
            <a:ext cx="162242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51" y="558386"/>
            <a:ext cx="87550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5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3657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линейки и карандаша отмеряем длину и ширину выбранной рамки. Вырезаем по линии чертежа  лист. Затем с помощью переводки переводим рисунок на картон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Users\Курсовая\Desktop\СБОРНИК  ДЛЯ КОНСПЕКТОВ\142___05\IMG_43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35" y="2204864"/>
            <a:ext cx="4331973" cy="3248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918" y="1604694"/>
            <a:ext cx="478631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056" y="5597860"/>
            <a:ext cx="1408059" cy="147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" y="548680"/>
            <a:ext cx="87550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84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758" y="2172343"/>
            <a:ext cx="4032108" cy="3028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976" y="1916832"/>
            <a:ext cx="4500028" cy="3539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Берём фломастеры 3-х цветов :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зелёный, оранжевый и розовый. Раскрашиваем оранжевый  фломастером морковку, зелёным зелень, розовым внутреннюю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ушей зайчика.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175" y="1488258"/>
            <a:ext cx="478631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534" y="5320991"/>
            <a:ext cx="1474465" cy="154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2" y="542901"/>
            <a:ext cx="87550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5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Курсовая\Desktop\СБОРНИК  ДЛЯ КОНСПЕКТОВ\142___05\IMG_43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60671"/>
            <a:ext cx="3546140" cy="2659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Курсовая\Desktop\СБОРНИК  ДЛЯ КОНСПЕКТОВ\142___05\IMG_43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364" y="2348785"/>
            <a:ext cx="3600400" cy="27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5301417"/>
            <a:ext cx="52067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Высыпаю чай в миску.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клея выливаю в пробку.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набираю на зубочистку  немного клея и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ккуратно переношу его на контур рисунка.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637" y="1484784"/>
            <a:ext cx="4785775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594" y="5258502"/>
            <a:ext cx="162242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" y="558467"/>
            <a:ext cx="87550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58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Курсовая\Desktop\СБОРНИК  ДЛЯ КОНСПЕКТОВ\142___05\IMG_43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77" y="2650060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Курсовая\Desktop\СБОРНИК  ДЛЯ КОНСПЕКТОВ\142___05\IMG_43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23095"/>
            <a:ext cx="3473915" cy="2605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3083" y="5805264"/>
            <a:ext cx="58669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Провожу по контуру  зубочисткой с  клеем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 3-4 см. Затем беру щекотку чая.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608" y="1500139"/>
            <a:ext cx="4785775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955" y="5373216"/>
            <a:ext cx="1497544" cy="156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" y="579533"/>
            <a:ext cx="87550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28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Курсовая\Desktop\СБОРНИК  ДЛЯ КОНСПЕКТОВ\142___05\IMG_4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13825"/>
            <a:ext cx="3434379" cy="2575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Курсовая\Desktop\СБОРНИК  ДЛЯ КОНСПЕКТОВ\142___05\IMG_43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13825"/>
            <a:ext cx="3438804" cy="2579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517232"/>
            <a:ext cx="71381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Засыпаю чаем   то место, где находится клея.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Засыпаем не жалея чай. Засыпаем так, чтобы чай полностью перекрыл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 рисунка с клеем.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55" y="1519267"/>
            <a:ext cx="4785775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184039"/>
            <a:ext cx="162242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" y="620688"/>
            <a:ext cx="87550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9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Курсовая\Desktop\СБОРНИК  ДЛЯ КОНСПЕКТОВ\142___05\IMG_43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99094"/>
            <a:ext cx="3379226" cy="2534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Курсовая\Desktop\СБОРНИК  ДЛЯ КОНСПЕКТОВ\142___05\IMG_43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5088"/>
            <a:ext cx="3451233" cy="258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5495" y="5157192"/>
            <a:ext cx="77130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Засыпали. Ждём 10 секунд ( считаем до 10).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 встряхиваем с листочка чай.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Чай должен остаться только лишь в приклеенном месте.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остальной чай должен осыпаться.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56123"/>
            <a:ext cx="4785775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163920"/>
            <a:ext cx="162242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644"/>
            <a:ext cx="87550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8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Курсовая\Desktop\СБОРНИК  ДЛЯ КОНСПЕКТОВ\142___05\IMG_4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32856"/>
            <a:ext cx="4196809" cy="3147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274838"/>
            <a:ext cx="3672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продолжается по такому же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принципу.  Засыпаем весь контур, кроме закрашенного фломастерами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071" y="1484784"/>
            <a:ext cx="4785775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280463"/>
            <a:ext cx="162242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8388424" cy="117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0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Курсовая\Desktop\СБОРНИК  ДЛЯ КОНСПЕКТОВ\142___05\IMG_43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084" y="2132888"/>
            <a:ext cx="4644008" cy="3483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80087" y="5949280"/>
            <a:ext cx="6563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такая красота должна получиться!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02567"/>
            <a:ext cx="478631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323" y="5204908"/>
            <a:ext cx="1621677" cy="170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2" y="464137"/>
            <a:ext cx="87550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5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0960" cy="7200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229600" cy="45259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появился чай в России?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Курсовая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20" y="5301208"/>
            <a:ext cx="1620180" cy="1932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F:\сбор потконспектам длч диплома\1ё3 второ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52936"/>
            <a:ext cx="5395842" cy="35906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9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3044" y="270892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Поставив аппликацию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рамку, она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аиграет новыми  нотками!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Курсовая\Desktop\СБОРНИК  ДЛЯ КОНСПЕКТОВ\142___05\IMG_43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1" y="2000394"/>
            <a:ext cx="3069466" cy="40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559" y="1440007"/>
            <a:ext cx="478631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242909"/>
            <a:ext cx="1622425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" y="515432"/>
            <a:ext cx="87550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46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96944" cy="77809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88840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новые знания вы  получили сегодня?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появился чай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виды чаев вы запомнили?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использовать чай после заварки?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научились делать?</a:t>
            </a:r>
          </a:p>
          <a:p>
            <a:pPr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137005"/>
            <a:ext cx="162242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50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820980" cy="85010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060848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Понравилось ли выполнять данную аппликацию?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вы с ней сделаете? Подарите, повесите дома или что-либо?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ещё бы материалов вам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отелось попробовать сделать аппликации?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157787"/>
            <a:ext cx="162242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Курсовая\Desktop\Рисунок1thrhtrh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30120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algn="r"/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Качеева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Анастасия Сергеевна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836712"/>
            <a:ext cx="230543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63725" y="1644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454" y="3429000"/>
            <a:ext cx="3257663" cy="3418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«Умелые ручки»</a:t>
            </a:r>
            <a:endParaRPr lang="ru-RU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9424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старину в России не было привычного нам чёрного чая, и вместо него заваривали листья смородины, земляники, малины, цветы липы, Иван-чая и другие травы.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605" y="5157192"/>
            <a:ext cx="1933453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F:\сбор потконспектам длч диплома\4     перв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5"/>
            <a:ext cx="2964630" cy="22627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сбор потконспектам длч диплома\4 вуторо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132" y="2132856"/>
            <a:ext cx="3016984" cy="22627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10" y="692696"/>
            <a:ext cx="87550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3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3465" y="2671141"/>
            <a:ext cx="4732470" cy="2223448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3C4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Один </a:t>
            </a:r>
            <a:r>
              <a:rPr lang="ru-RU" b="1" dirty="0">
                <a:solidFill>
                  <a:srgbClr val="3C4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из основных чайных мифов гласит, что завез листья в Россию Петр </a:t>
            </a:r>
            <a:r>
              <a:rPr lang="ru-RU" b="1" dirty="0" smtClean="0">
                <a:solidFill>
                  <a:srgbClr val="3C4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I.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351" y="6043640"/>
            <a:ext cx="205779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Пётр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Users\Курсовая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20" y="4788711"/>
            <a:ext cx="1620180" cy="1932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сбор потконспектам длч диплома\5 петр первы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5" y="1852588"/>
            <a:ext cx="2521590" cy="386055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" y="694214"/>
            <a:ext cx="87550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1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034617"/>
            <a:ext cx="9144000" cy="439161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0D0D0D"/>
                </a:solidFill>
                <a:latin typeface="Times New Roman"/>
                <a:ea typeface="Times New Roman"/>
              </a:rPr>
              <a:t>Впервые чай вторгся в нашу жизнь в 1638 году, когда русский посол Стариков привез от монгольского хана Алтына в подарок государю Михаилу Федоровичу четыре пуда чайного листа. </a:t>
            </a:r>
            <a:endParaRPr lang="ru-RU" sz="18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266" y="5229200"/>
            <a:ext cx="1716014" cy="180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F:\сбор потконспектам длч диплома\6 старико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12" y="3212976"/>
            <a:ext cx="3314701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сбор потконспектам длч диплома\6   монго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212" y="3173939"/>
            <a:ext cx="2947604" cy="229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" y="692696"/>
            <a:ext cx="87550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74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3" descr="C:\Users\Курсовая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20" y="5085184"/>
            <a:ext cx="1620180" cy="1932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сбор потконспектам длч диплома\7 второ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2" y="1916832"/>
            <a:ext cx="3358333" cy="265308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25144"/>
            <a:ext cx="2904852" cy="8206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Чаепитие   в России</a:t>
            </a:r>
          </a:p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F:\сбор потконспектам длч диплома\7 первый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640" y="3717032"/>
            <a:ext cx="3721599" cy="292494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4" y="691282"/>
            <a:ext cx="87550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32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96552" y="4552865"/>
            <a:ext cx="8532440" cy="2476872"/>
          </a:xfrm>
        </p:spPr>
        <p:txBody>
          <a:bodyPr>
            <a:normAutofit/>
          </a:bodyPr>
          <a:lstStyle/>
          <a:p>
            <a:pPr indent="0" algn="ctr"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Особенно популярны стали: «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копорский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» напиток, готовящийся из высушенных листов Иван-чая; фруктовый чай, приготовленный из смеси измельченных фруктов и ягод с добавлением их же высушенных листьев; «деревянные» чаи, за основу которых брались листья или даже кора дуба, березы, ясеня, а также других растений; травяные сборы, среди которых особенно популярной была душица.</a:t>
            </a:r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Times New Roman"/>
            </a:endParaRPr>
          </a:p>
          <a:p>
            <a:pPr algn="ctr"/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3" descr="C:\Users\Курсовая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404" y="5661248"/>
            <a:ext cx="1147596" cy="1368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сбор потконспектам длч диплома\8 иван ча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4"/>
            <a:ext cx="2848439" cy="1887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сбор потконспектам длч диплома\8 слайд жасмин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692" y="2132856"/>
            <a:ext cx="2828615" cy="1887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сбор потконспектам длч диплома\8 чай с ромашко1й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2132858"/>
            <a:ext cx="2846103" cy="1887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035930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Иван-чай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3316" y="4066708"/>
            <a:ext cx="1740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 с жасмином</a:t>
            </a:r>
            <a:endParaRPr lang="ru-RU" sz="1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0029" y="4066708"/>
            <a:ext cx="1674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 с ромашкой</a:t>
            </a:r>
            <a:endParaRPr lang="ru-RU" sz="1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15" y="692696"/>
            <a:ext cx="87550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0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57918" y="5157192"/>
            <a:ext cx="5029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D0D0D"/>
                </a:solidFill>
                <a:latin typeface="Times New Roman"/>
                <a:ea typeface="Times New Roman"/>
              </a:rPr>
              <a:t>Особенность русского чаепития, прежде всего, заключалась </a:t>
            </a:r>
            <a:endParaRPr lang="ru-RU" sz="2400" b="1" dirty="0" smtClean="0">
              <a:solidFill>
                <a:srgbClr val="0D0D0D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2400" b="1" dirty="0" smtClean="0">
                <a:solidFill>
                  <a:srgbClr val="0D0D0D"/>
                </a:solidFill>
                <a:latin typeface="Times New Roman"/>
                <a:ea typeface="Times New Roman"/>
              </a:rPr>
              <a:t>в</a:t>
            </a:r>
            <a:r>
              <a:rPr lang="ru-RU" sz="2400" b="1" dirty="0">
                <a:solidFill>
                  <a:srgbClr val="0D0D0D"/>
                </a:solidFill>
                <a:latin typeface="Times New Roman"/>
                <a:ea typeface="Times New Roman"/>
              </a:rPr>
              <a:t> богатом убранстве стола. </a:t>
            </a:r>
            <a:endParaRPr lang="ru-RU" sz="2400" b="1" dirty="0"/>
          </a:p>
        </p:txBody>
      </p:sp>
      <p:pic>
        <p:nvPicPr>
          <p:cNvPr id="8" name="Picture 3" descr="C:\Users\Курсовая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25" y="5373216"/>
            <a:ext cx="1487380" cy="1484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сбор потконспектам длч диплома\14 второ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964398"/>
            <a:ext cx="4366839" cy="2616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:\сбор потконспектам длч диплома\14 первый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54" y="1964398"/>
            <a:ext cx="4175007" cy="2616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7" y="620688"/>
            <a:ext cx="87550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7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698</Words>
  <Application>Microsoft Office PowerPoint</Application>
  <PresentationFormat>Экран (4:3)</PresentationFormat>
  <Paragraphs>122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Кружок  «Умелые ручки»</vt:lpstr>
      <vt:lpstr>НАСТРОЙ НА ЗАНЯТИЕ</vt:lpstr>
      <vt:lpstr>ОСНОВНАЯ ЧАСТЬ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ПОДВЕДЕНИЕ ИТОГОВ</vt:lpstr>
      <vt:lpstr>РЕФЛЕКСИЯ</vt:lpstr>
      <vt:lpstr>Кружок  «Умелые ручки»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 «Умелые ручки»</dc:title>
  <dc:creator>Курсовая</dc:creator>
  <cp:lastModifiedBy>Курсовая</cp:lastModifiedBy>
  <cp:revision>42</cp:revision>
  <cp:lastPrinted>2018-06-08T20:44:11Z</cp:lastPrinted>
  <dcterms:created xsi:type="dcterms:W3CDTF">2018-06-02T20:22:12Z</dcterms:created>
  <dcterms:modified xsi:type="dcterms:W3CDTF">2018-06-08T20:46:26Z</dcterms:modified>
</cp:coreProperties>
</file>