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70" r:id="rId4"/>
    <p:sldId id="273" r:id="rId5"/>
    <p:sldId id="274" r:id="rId6"/>
    <p:sldId id="278" r:id="rId7"/>
    <p:sldId id="277" r:id="rId8"/>
    <p:sldId id="280" r:id="rId9"/>
    <p:sldId id="279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DE6"/>
    <a:srgbClr val="7CBCE7"/>
    <a:srgbClr val="3399FF"/>
    <a:srgbClr val="009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2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8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6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7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3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4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0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1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6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F12A5-A499-408C-87D5-EE412126CE9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04E9-2165-46F2-A1AE-20D6D95C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8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9" y="3589264"/>
            <a:ext cx="1765831" cy="2410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491" y="1773382"/>
            <a:ext cx="7980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100" dirty="0">
                <a:solidFill>
                  <a:srgbClr val="0070C0"/>
                </a:solidFill>
                <a:latin typeface="Zanesennyj" panose="040B0500000000000000" pitchFamily="82" charset="0"/>
              </a:rPr>
              <a:t>Считаем со </a:t>
            </a:r>
            <a:r>
              <a:rPr lang="ru-RU" sz="2800" spc="100" dirty="0" err="1">
                <a:solidFill>
                  <a:srgbClr val="0070C0"/>
                </a:solidFill>
                <a:latin typeface="Zanesennyj" panose="040B0500000000000000" pitchFamily="82" charset="0"/>
              </a:rPr>
              <a:t>Смешариками</a:t>
            </a:r>
            <a:endParaRPr lang="ru-RU" sz="2800" spc="100" dirty="0">
              <a:solidFill>
                <a:srgbClr val="0070C0"/>
              </a:solidFill>
              <a:latin typeface="Zanesennyj" panose="040B0500000000000000" pitchFamily="82" charset="0"/>
            </a:endParaRPr>
          </a:p>
          <a:p>
            <a:pPr algn="ctr"/>
            <a:r>
              <a:rPr lang="ru-RU" sz="2800" spc="100" dirty="0">
                <a:solidFill>
                  <a:srgbClr val="0070C0"/>
                </a:solidFill>
                <a:latin typeface="Zanesennyj" panose="040B0500000000000000" pitchFamily="82" charset="0"/>
              </a:rPr>
              <a:t>«Сложение и вычитание в пределах 10»</a:t>
            </a:r>
            <a:br>
              <a:rPr lang="ru-RU" sz="2800" spc="100" dirty="0">
                <a:solidFill>
                  <a:srgbClr val="0070C0"/>
                </a:solidFill>
                <a:latin typeface="Zanesennyj" panose="040B0500000000000000" pitchFamily="82" charset="0"/>
              </a:rPr>
            </a:br>
            <a:r>
              <a:rPr lang="ru-RU" sz="2800" spc="100" dirty="0">
                <a:solidFill>
                  <a:srgbClr val="0070C0"/>
                </a:solidFill>
                <a:latin typeface="Zanesennyj" panose="040B0500000000000000" pitchFamily="82" charset="0"/>
              </a:rPr>
              <a:t>Математика 1 класс</a:t>
            </a:r>
          </a:p>
          <a:p>
            <a:endParaRPr lang="ru-RU" sz="2800" spc="100" dirty="0">
              <a:solidFill>
                <a:schemeClr val="accent1"/>
              </a:solidFill>
              <a:latin typeface="Zanesennyj" panose="040B0500000000000000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6416" y="4047401"/>
            <a:ext cx="4779818" cy="151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Ячейкина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Николаевна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МАОУ "Основная  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Борисово» в д.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Буреги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156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49939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595" y="149939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689" y="2796435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1551" y="2795657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9711" y="149939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9648" y="149822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1871" y="27848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1870" y="2766263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3573" y="147892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8284" y="147216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8284" y="277226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05154" y="278360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4521" y="149822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4521" y="1494867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64521" y="278547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278360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64777" y="410037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4777" y="4097922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56" y="4483892"/>
            <a:ext cx="1701588" cy="17015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51" y="4461776"/>
            <a:ext cx="1293360" cy="1636877"/>
          </a:xfrm>
          <a:prstGeom prst="rect">
            <a:avLst/>
          </a:prstGeom>
        </p:spPr>
      </p:pic>
      <p:sp>
        <p:nvSpPr>
          <p:cNvPr id="33" name="Управляющая кнопка: домой 32">
            <a:hlinkClick r:id="rId5" action="ppaction://hlinksldjump" highlightClick="1"/>
          </p:cNvPr>
          <p:cNvSpPr/>
          <p:nvPr/>
        </p:nvSpPr>
        <p:spPr>
          <a:xfrm>
            <a:off x="8465127" y="6015326"/>
            <a:ext cx="576263" cy="719137"/>
          </a:xfrm>
          <a:prstGeom prst="actionButtonHo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2" y="3365978"/>
            <a:ext cx="7815749" cy="2786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292" y="794370"/>
            <a:ext cx="780010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68ADE6"/>
                </a:solidFill>
                <a:latin typeface="Zanesennyj" panose="040B0500000000000000" pitchFamily="82" charset="0"/>
                <a:cs typeface="Times New Roman" pitchFamily="18" charset="0"/>
              </a:rPr>
              <a:t>Дорогие друзья! </a:t>
            </a:r>
            <a:endParaRPr lang="ru-RU" sz="4000" dirty="0">
              <a:solidFill>
                <a:srgbClr val="68ADE6"/>
              </a:solidFill>
              <a:latin typeface="Zanesennyj" panose="040B0500000000000000" pitchFamily="82" charset="0"/>
              <a:cs typeface="Times New Roman" pitchFamily="18" charset="0"/>
            </a:endParaRPr>
          </a:p>
          <a:p>
            <a:pPr algn="ctr">
              <a:defRPr/>
            </a:pPr>
            <a:endParaRPr lang="ru-RU" sz="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одной стороне карточки записан </a:t>
            </a:r>
            <a:r>
              <a:rPr lang="ru-RU" sz="2800" dirty="0" smtClean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пример, а </a:t>
            </a:r>
            <a:r>
              <a:rPr 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другой – </a:t>
            </a:r>
            <a:r>
              <a:rPr lang="ru-RU" sz="2800" dirty="0" smtClean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 Подумай и  </a:t>
            </a:r>
            <a:r>
              <a:rPr 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 пример. </a:t>
            </a:r>
            <a:r>
              <a:rPr lang="ru-RU" sz="2800" dirty="0" smtClean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можешь проверить </a:t>
            </a:r>
            <a:r>
              <a:rPr lang="ru-RU" sz="2800" dirty="0" smtClean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себя, щелкнув левой </a:t>
            </a:r>
            <a:r>
              <a:rPr 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кнопкой мышки </a:t>
            </a:r>
            <a:r>
              <a:rPr lang="ru-RU" sz="2800" dirty="0" smtClean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карточке</a:t>
            </a:r>
            <a:r>
              <a:rPr lang="ru-RU" sz="2800" dirty="0" smtClean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</a:t>
            </a:r>
            <a:r>
              <a:rPr lang="ru-RU" altLang="ru-RU" sz="2800" dirty="0">
                <a:solidFill>
                  <a:srgbClr val="68AD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успехов!</a:t>
            </a:r>
          </a:p>
          <a:p>
            <a:pPr algn="ctr">
              <a:defRPr/>
            </a:pPr>
            <a:endParaRPr lang="ru-RU" sz="2800" dirty="0" smtClean="0">
              <a:solidFill>
                <a:srgbClr val="68AD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>
              <a:solidFill>
                <a:srgbClr val="68AD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rgbClr val="68AD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>
              <a:solidFill>
                <a:srgbClr val="68AD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 smtClean="0">
              <a:solidFill>
                <a:srgbClr val="68AD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dirty="0">
              <a:solidFill>
                <a:srgbClr val="68AD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5" y="3345469"/>
            <a:ext cx="2806622" cy="280662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3368" y="6318959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169" y="148151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167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5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5" y="280401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7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9677" y="149415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1377" y="279013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1381" y="150221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4638" y="1502212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9186" y="2781982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149415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4777" y="411959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925" y="4134715"/>
            <a:ext cx="1489136" cy="20353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86" y="3756748"/>
            <a:ext cx="2413291" cy="24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595" y="149188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595" y="150247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2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2" y="278376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7393" y="14783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6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0" y="2778605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0" y="278537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3573" y="14783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2706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278537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9394" y="2778513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149188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1498790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278537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4777" y="410874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76" y="4557572"/>
            <a:ext cx="1701588" cy="17015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39" y="4622283"/>
            <a:ext cx="1293360" cy="16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4" y="147968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975" y="149633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5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5" y="280401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484" y="149633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4123" y="149883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4123" y="278356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9193" y="280401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82" y="149633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9182" y="149062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13571" y="278481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1381" y="276787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149633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4700" y="1493847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278356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11" y="2788550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64777" y="410066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78350" y="410066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017" y="4201239"/>
            <a:ext cx="1489136" cy="20353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47" y="3823272"/>
            <a:ext cx="2413291" cy="24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595" y="149188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9188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401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595" y="278548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4" y="149188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0" y="150017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8543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0162" y="279294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86" y="1481773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2132" y="148595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13573" y="2772561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12132" y="276997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4521" y="1489920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4521" y="150017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63120" y="278543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1540" y="280423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64777" y="410037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4777" y="410787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94" y="4557572"/>
            <a:ext cx="1701588" cy="17015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43" y="4557572"/>
            <a:ext cx="1293360" cy="16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7977" y="14783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168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21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216" y="2779462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5297" y="14783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0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5493" y="2769121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0" y="276912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6410" y="14783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2800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13573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9174" y="278605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149633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149250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93455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14" y="2769121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2314" y="276912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6976" y="4098581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6976" y="4107050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366" y="4235731"/>
            <a:ext cx="1489136" cy="20353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72" y="3892960"/>
            <a:ext cx="2413291" cy="24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156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313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89920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364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810" y="278605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1871" y="149188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1871" y="149939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1871" y="27848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1870" y="2766263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3573" y="147892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3573" y="148930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8284" y="277226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7723" y="277977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4521" y="1489920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4521" y="1489920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64521" y="278547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0139" y="27848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64777" y="410037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4777" y="4107879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76" y="4557572"/>
            <a:ext cx="1701588" cy="17015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33" y="4461776"/>
            <a:ext cx="1293360" cy="16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168" y="149250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550" y="1500174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216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17" y="276912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8573" y="148080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9+1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1611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5493" y="2769121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0" y="2769121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6410" y="147838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41970" y="1478386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13573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3927" y="2802995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500174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1496339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3+4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59550" y="149120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93455" y="278605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3455" y="2769121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7+3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94780" y="2786058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64777" y="4115518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6976" y="4098581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2+5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6976" y="4107050"/>
            <a:ext cx="1214446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16234" y="6271055"/>
            <a:ext cx="845127" cy="374073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373" y="4190941"/>
            <a:ext cx="1489136" cy="20353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48" y="3806335"/>
            <a:ext cx="2413291" cy="24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271</Words>
  <Application>Microsoft Office PowerPoint</Application>
  <PresentationFormat>Экран (4:3)</PresentationFormat>
  <Paragraphs>157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Zanesennyj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58</cp:revision>
  <dcterms:created xsi:type="dcterms:W3CDTF">2018-12-10T10:23:59Z</dcterms:created>
  <dcterms:modified xsi:type="dcterms:W3CDTF">2019-01-22T07:53:32Z</dcterms:modified>
</cp:coreProperties>
</file>