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7D5D-A5C7-46A0-9765-C1523CF471A3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64-3F50-454C-AD9F-28304811105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7D5D-A5C7-46A0-9765-C1523CF471A3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64-3F50-454C-AD9F-2830481110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7D5D-A5C7-46A0-9765-C1523CF471A3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64-3F50-454C-AD9F-2830481110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7D5D-A5C7-46A0-9765-C1523CF471A3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64-3F50-454C-AD9F-2830481110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7D5D-A5C7-46A0-9765-C1523CF471A3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8B1E064-3F50-454C-AD9F-2830481110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7D5D-A5C7-46A0-9765-C1523CF471A3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64-3F50-454C-AD9F-2830481110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7D5D-A5C7-46A0-9765-C1523CF471A3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64-3F50-454C-AD9F-2830481110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7D5D-A5C7-46A0-9765-C1523CF471A3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64-3F50-454C-AD9F-2830481110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7D5D-A5C7-46A0-9765-C1523CF471A3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64-3F50-454C-AD9F-2830481110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7D5D-A5C7-46A0-9765-C1523CF471A3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64-3F50-454C-AD9F-2830481110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87D5D-A5C7-46A0-9765-C1523CF471A3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B1E064-3F50-454C-AD9F-28304811105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B287D5D-A5C7-46A0-9765-C1523CF471A3}" type="datetimeFigureOut">
              <a:rPr lang="ru-RU" smtClean="0"/>
              <a:t>20.01.2019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8B1E064-3F50-454C-AD9F-28304811105C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404665"/>
            <a:ext cx="7990656" cy="1944215"/>
          </a:xfrm>
        </p:spPr>
        <p:txBody>
          <a:bodyPr>
            <a:normAutofit/>
          </a:bodyPr>
          <a:lstStyle/>
          <a:p>
            <a:r>
              <a:rPr lang="ru-RU" sz="4000" dirty="0"/>
              <a:t>Творческий отчет по проекту «Космос»</a:t>
            </a:r>
            <a:br>
              <a:rPr lang="ru-RU" sz="4000" dirty="0"/>
            </a:br>
            <a:r>
              <a:rPr lang="ru-RU" sz="2400" dirty="0"/>
              <a:t>Подготовительная группа №1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448872" cy="2783160"/>
          </a:xfrm>
        </p:spPr>
        <p:txBody>
          <a:bodyPr>
            <a:normAutofit/>
          </a:bodyPr>
          <a:lstStyle/>
          <a:p>
            <a:pPr algn="r"/>
            <a:r>
              <a:rPr lang="ru-RU" sz="1800" dirty="0" smtClean="0">
                <a:solidFill>
                  <a:schemeClr val="tx1"/>
                </a:solidFill>
              </a:rPr>
              <a:t>Подготовила воспитатель</a:t>
            </a:r>
            <a:endParaRPr lang="ru-RU" sz="1800" dirty="0">
              <a:solidFill>
                <a:schemeClr val="tx1"/>
              </a:solidFill>
            </a:endParaRPr>
          </a:p>
          <a:p>
            <a:pPr algn="r"/>
            <a:r>
              <a:rPr lang="ru-RU" sz="1800" dirty="0">
                <a:solidFill>
                  <a:schemeClr val="tx1"/>
                </a:solidFill>
              </a:rPr>
              <a:t>ГБОУ лицей №1568 д</a:t>
            </a:r>
            <a:r>
              <a:rPr lang="en-US" sz="1800" dirty="0">
                <a:solidFill>
                  <a:schemeClr val="tx1"/>
                </a:solidFill>
              </a:rPr>
              <a:t>/</a:t>
            </a:r>
            <a:r>
              <a:rPr lang="ru-RU" sz="1800" dirty="0">
                <a:solidFill>
                  <a:schemeClr val="tx1"/>
                </a:solidFill>
              </a:rPr>
              <a:t>о№1</a:t>
            </a:r>
          </a:p>
          <a:p>
            <a:pPr algn="r"/>
            <a:r>
              <a:rPr lang="ru-RU" sz="1800" dirty="0" err="1">
                <a:solidFill>
                  <a:schemeClr val="tx1"/>
                </a:solidFill>
              </a:rPr>
              <a:t>Горяйнова</a:t>
            </a:r>
            <a:r>
              <a:rPr lang="ru-RU" sz="1800" dirty="0">
                <a:solidFill>
                  <a:schemeClr val="tx1"/>
                </a:solidFill>
              </a:rPr>
              <a:t> Наталья Александровна</a:t>
            </a:r>
          </a:p>
          <a:p>
            <a:pPr algn="r"/>
            <a:endParaRPr lang="ru-RU" sz="1800" dirty="0">
              <a:solidFill>
                <a:schemeClr val="tx1"/>
              </a:solidFill>
            </a:endParaRPr>
          </a:p>
          <a:p>
            <a:pPr algn="r"/>
            <a:r>
              <a:rPr lang="ru-RU" sz="1800" dirty="0"/>
              <a:t>Март-</a:t>
            </a:r>
            <a:r>
              <a:rPr lang="ru-RU" sz="1800" dirty="0">
                <a:solidFill>
                  <a:schemeClr val="tx1"/>
                </a:solidFill>
              </a:rPr>
              <a:t>апрель 2017 год</a:t>
            </a:r>
          </a:p>
          <a:p>
            <a:pPr algn="r"/>
            <a:endParaRPr lang="ru-RU" sz="1800" dirty="0">
              <a:solidFill>
                <a:schemeClr val="tx1"/>
              </a:solidFill>
            </a:endParaRPr>
          </a:p>
          <a:p>
            <a:pPr algn="r"/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blogs.mcgill.ca/science/files/2013/03/solar-syste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3" y="3789040"/>
            <a:ext cx="437197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851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9694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ИТОГ</a:t>
            </a:r>
            <a:r>
              <a:rPr lang="en-US" sz="2800" dirty="0"/>
              <a:t>:</a:t>
            </a:r>
            <a:endParaRPr lang="ru-RU" sz="2800" dirty="0"/>
          </a:p>
          <a:p>
            <a:r>
              <a:rPr lang="ru-RU" sz="2800" dirty="0"/>
              <a:t>Мы очень рады тому, что все задуманное получилось. Никто из ребят в нашей группе не остался в стороне. Мы своими руками создали такую красоту, получили знания, радость от совместной творческой деятельности и доставили радость другим. Мы были художниками и писателями, исследователями и астрономами. Дети узнали, что космонавты- это герои, которые рискуют своей жизнью, испытывают многие трудности при подготовке и полетах. Наша замечательная девочка, </a:t>
            </a:r>
            <a:r>
              <a:rPr lang="ru-RU" sz="2800" dirty="0" err="1"/>
              <a:t>Надточий</a:t>
            </a:r>
            <a:r>
              <a:rPr lang="ru-RU" sz="2800" dirty="0"/>
              <a:t> Вероника, в будущем решила стать космонавтом! Пожелаем ей удачи!</a:t>
            </a:r>
          </a:p>
        </p:txBody>
      </p:sp>
    </p:spTree>
    <p:extLst>
      <p:ext uri="{BB962C8B-B14F-4D97-AF65-F5344CB8AC3E}">
        <p14:creationId xmlns:p14="http://schemas.microsoft.com/office/powerpoint/2010/main" val="2196554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49694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latin typeface="Helvetica Neue"/>
              </a:rPr>
              <a:t>Цель:</a:t>
            </a:r>
            <a:r>
              <a:rPr lang="ru-RU" dirty="0">
                <a:latin typeface="Helvetica Neue"/>
              </a:rPr>
              <a:t> </a:t>
            </a:r>
            <a:r>
              <a:rPr lang="ru-RU" sz="2000" dirty="0">
                <a:latin typeface="Helvetica Neue"/>
              </a:rPr>
              <a:t>формирование  у  детей старшего дошкольного возраста представлений о космическом пространстве, Солнечной системе и ее планетах, освоении космоса людьми.</a:t>
            </a:r>
          </a:p>
          <a:p>
            <a:pPr algn="just"/>
            <a:endParaRPr lang="ru-RU" dirty="0">
              <a:latin typeface="Helvetica Neue"/>
            </a:endParaRPr>
          </a:p>
          <a:p>
            <a:pPr algn="just"/>
            <a:endParaRPr lang="ru-RU" dirty="0">
              <a:latin typeface="Helvetica Neue"/>
            </a:endParaRPr>
          </a:p>
          <a:p>
            <a:pPr algn="just"/>
            <a:r>
              <a:rPr lang="ru-RU" sz="2800" b="1" dirty="0">
                <a:latin typeface="Trebuchet ms" panose="020B0603020202020204" pitchFamily="34" charset="0"/>
              </a:rPr>
              <a:t>Задачи:</a:t>
            </a:r>
          </a:p>
          <a:p>
            <a:r>
              <a:rPr lang="ru-RU" sz="2000" dirty="0">
                <a:latin typeface="Helvetica Neue"/>
              </a:rPr>
              <a:t>1. Продолжать расширять представление детей о многообразии космоса. Рассказать детям об интересных фактах и событиях космоса.</a:t>
            </a:r>
          </a:p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Helvetica Neue"/>
              </a:rPr>
              <a:t>2. Познакомить с первым лётчиком-космонавтом Ю.А. Гагариным.</a:t>
            </a:r>
          </a:p>
          <a:p>
            <a:r>
              <a:rPr lang="ru-RU" sz="2000" dirty="0">
                <a:latin typeface="Helvetica Neue"/>
              </a:rPr>
              <a:t>                                  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Helvetica Neue"/>
              </a:rPr>
              <a:t>3. Развивать творческое воображение, фантазию, умение импровизировать; воспитывать взаимопомощь, доброжелательное отношение друг к другу, гордость за людей данной профессии, любовь к своей Родине; </a:t>
            </a:r>
          </a:p>
          <a:p>
            <a:r>
              <a:rPr lang="ru-RU" sz="2000" dirty="0">
                <a:latin typeface="Helvetica Neue"/>
              </a:rPr>
              <a:t>                                                   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latin typeface="Helvetica Neue"/>
              </a:rPr>
              <a:t>4. Привлечь родителей к совместной деятельности.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20882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677472" cy="908720"/>
          </a:xfrm>
        </p:spPr>
        <p:txBody>
          <a:bodyPr>
            <a:normAutofit/>
          </a:bodyPr>
          <a:lstStyle/>
          <a:p>
            <a:r>
              <a:rPr lang="ru-RU" dirty="0"/>
              <a:t>Изготовление поделок</a:t>
            </a:r>
          </a:p>
        </p:txBody>
      </p:sp>
      <p:pic>
        <p:nvPicPr>
          <p:cNvPr id="2050" name="Picture 2" descr="C:\Users\hp\Desktop\Новая папка\20170413_1310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5"/>
            <a:ext cx="2968740" cy="27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\Desktop\Новая папка\20170413_131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746" y="3919767"/>
            <a:ext cx="2952328" cy="270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hp\Desktop\Новая папка\20170413_131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8796" y="4082129"/>
            <a:ext cx="2706241" cy="240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651" y="957954"/>
            <a:ext cx="3816423" cy="26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://deti-i-vnuki.ru/wp-content/uploads/2016/04/image-4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57954"/>
            <a:ext cx="1872208" cy="261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1268760"/>
            <a:ext cx="30243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Где-то, где-то далеко,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Есть волшебный космос.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В нём планеты так легко,</a:t>
            </a:r>
            <a:br>
              <a:rPr lang="ru-RU" dirty="0">
                <a:latin typeface="Arial Black" panose="020B0A04020102020204" pitchFamily="34" charset="0"/>
              </a:rPr>
            </a:br>
            <a:r>
              <a:rPr lang="ru-RU" dirty="0">
                <a:latin typeface="Arial Black" panose="020B0A04020102020204" pitchFamily="34" charset="0"/>
              </a:rPr>
              <a:t>Ходят вокруг Солнца.</a:t>
            </a:r>
          </a:p>
        </p:txBody>
      </p:sp>
    </p:spTree>
    <p:extLst>
      <p:ext uri="{BB962C8B-B14F-4D97-AF65-F5344CB8AC3E}">
        <p14:creationId xmlns:p14="http://schemas.microsoft.com/office/powerpoint/2010/main" val="2060722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Оформление книжного уголка и стенда </a:t>
            </a:r>
          </a:p>
        </p:txBody>
      </p:sp>
      <p:pic>
        <p:nvPicPr>
          <p:cNvPr id="3074" name="Picture 2" descr="C:\Users\hp\Desktop\Новая папка\20170414_1102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3271" y="1085731"/>
            <a:ext cx="2750755" cy="248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61097"/>
            <a:ext cx="2560931" cy="256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http://avidreaders.ru/pics/4/2/22584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7824">
            <a:off x="3366861" y="1740955"/>
            <a:ext cx="238125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www.combook.ru/pictures/1033363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72619">
            <a:off x="4060760" y="3361482"/>
            <a:ext cx="2095500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://www.kmrz.ru/catimg/41/41715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7058">
            <a:off x="731715" y="1496817"/>
            <a:ext cx="2885703" cy="389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pictures.bookshop.ua/TitleBooks/bs00001737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53768">
            <a:off x="625938" y="3916148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007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077264"/>
          </a:xfrm>
        </p:spPr>
        <p:txBody>
          <a:bodyPr/>
          <a:lstStyle/>
          <a:p>
            <a:r>
              <a:rPr lang="ru-RU" dirty="0" err="1"/>
              <a:t>Пластилинография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84653"/>
            <a:ext cx="2630163" cy="369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194" y="1417638"/>
            <a:ext cx="3057106" cy="2463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6377" y="3510542"/>
            <a:ext cx="3693568" cy="2641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474" y="4221088"/>
            <a:ext cx="3057106" cy="245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http://myopen.space/wp-content/uploads/2015/09/%D0%90%D0%B2%D1%82%D0%BE%D0%BD%D0%BE%D0%BC%D0%BD%D1%8B%D0%B5-%D0%B4%D0%B5%D1%82%D0%B8-300x24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596" y="945973"/>
            <a:ext cx="2430584" cy="194421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dn.vectorstock.com/i/thumb-large/90/44/87904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0" y="911779"/>
            <a:ext cx="2362920" cy="201260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440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59832" y="260648"/>
            <a:ext cx="5976664" cy="2376264"/>
          </a:xfrm>
        </p:spPr>
        <p:txBody>
          <a:bodyPr>
            <a:noAutofit/>
          </a:bodyPr>
          <a:lstStyle/>
          <a:p>
            <a:r>
              <a:rPr lang="ru-RU" sz="2400" b="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Не могу сидеть без дела, нет фантазиям предела,</a:t>
            </a:r>
            <a:r>
              <a:rPr lang="ru-RU" sz="2400" b="0" dirty="0">
                <a:solidFill>
                  <a:schemeClr val="tx1"/>
                </a:solidFill>
                <a:latin typeface="Arial Black" panose="020B0A04020102020204" pitchFamily="34" charset="0"/>
              </a:rPr>
              <a:t/>
            </a:r>
            <a:br>
              <a:rPr lang="ru-RU" sz="2400" b="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ru-RU" sz="2400" b="0" dirty="0">
                <a:solidFill>
                  <a:schemeClr val="tx1"/>
                </a:solidFill>
                <a:effectLst/>
                <a:latin typeface="Arial Black" panose="020B0A04020102020204" pitchFamily="34" charset="0"/>
              </a:rPr>
              <a:t>Нарисую краской звёзды, и себя отправлю в космос.</a:t>
            </a:r>
            <a:endParaRPr lang="ru-RU" sz="2400" b="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856374"/>
            <a:ext cx="3571875" cy="388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715" y="4731026"/>
            <a:ext cx="2989613" cy="20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77" y="2232775"/>
            <a:ext cx="313727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http://klevoz.ru/nuda/kosmos-predpolagaet-lichnostno-orientirovannij-podhod-k-razvit/2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5517"/>
            <a:ext cx="2520280" cy="204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012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19" y="2636912"/>
            <a:ext cx="2933279" cy="3978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91264" cy="720080"/>
          </a:xfrm>
        </p:spPr>
        <p:txBody>
          <a:bodyPr>
            <a:normAutofit/>
          </a:bodyPr>
          <a:lstStyle/>
          <a:p>
            <a:r>
              <a:rPr lang="ru-RU" dirty="0"/>
              <a:t>Аппликация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494" y="836712"/>
            <a:ext cx="2933279" cy="3978627"/>
          </a:xfrm>
          <a:prstGeom prst="rect">
            <a:avLst/>
          </a:prstGeom>
        </p:spPr>
      </p:pic>
      <p:pic>
        <p:nvPicPr>
          <p:cNvPr id="1026" name="Picture 2" descr="http://detpodelki.ucoz.ru/_fr/3/s434307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16832"/>
            <a:ext cx="2664296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u0150894.cp.regruhosting.ru/mbdou-ds46.ru/images/kosmonav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1186" y="4861074"/>
            <a:ext cx="2089073" cy="19969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layground.cdn.netcor.pro/upload/photo/22-07-15/189_13_27_17_t6al-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91" y="257585"/>
            <a:ext cx="2257425" cy="22383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28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91264" cy="984521"/>
          </a:xfrm>
        </p:spPr>
        <p:txBody>
          <a:bodyPr>
            <a:normAutofit fontScale="90000"/>
          </a:bodyPr>
          <a:lstStyle/>
          <a:p>
            <a:r>
              <a:rPr lang="ru-RU" dirty="0"/>
              <a:t>Юные звезды на писательском небосклоне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47" y="1234654"/>
            <a:ext cx="1944216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405" y="1234654"/>
            <a:ext cx="1908212" cy="2664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89" y="1236826"/>
            <a:ext cx="1944216" cy="26729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43" y="1230344"/>
            <a:ext cx="1887674" cy="267291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125566"/>
            <a:ext cx="1821173" cy="26642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06" y="4120903"/>
            <a:ext cx="1944217" cy="2668959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2860635" y="4032450"/>
            <a:ext cx="35835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Небо в звёздах - красотища!</a:t>
            </a:r>
          </a:p>
          <a:p>
            <a:pPr algn="ctr"/>
            <a:r>
              <a:rPr lang="ru-RU" sz="2400" dirty="0"/>
              <a:t>Ни за что не сосчитать!</a:t>
            </a:r>
          </a:p>
          <a:p>
            <a:pPr algn="ctr"/>
            <a:r>
              <a:rPr lang="ru-RU" sz="2400" dirty="0"/>
              <a:t>Их, наверное, здесь </a:t>
            </a:r>
            <a:r>
              <a:rPr lang="ru-RU" sz="2400" dirty="0" err="1"/>
              <a:t>тыща</a:t>
            </a:r>
            <a:r>
              <a:rPr lang="ru-RU" sz="2400" dirty="0"/>
              <a:t>,</a:t>
            </a:r>
          </a:p>
          <a:p>
            <a:pPr algn="ctr"/>
            <a:r>
              <a:rPr lang="ru-RU" sz="2400" dirty="0"/>
              <a:t>А, быть может, целых пять!</a:t>
            </a:r>
          </a:p>
        </p:txBody>
      </p:sp>
    </p:spTree>
    <p:extLst>
      <p:ext uri="{BB962C8B-B14F-4D97-AF65-F5344CB8AC3E}">
        <p14:creationId xmlns:p14="http://schemas.microsoft.com/office/powerpoint/2010/main" val="372288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91264" cy="1228998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Открытое занятие для педагогов ДОУ и учителей начальных классов</a:t>
            </a:r>
            <a:br>
              <a:rPr lang="ru-RU" sz="2800" dirty="0"/>
            </a:br>
            <a:r>
              <a:rPr lang="ru-RU" sz="2800" dirty="0"/>
              <a:t>«КОСМОС»</a:t>
            </a:r>
          </a:p>
        </p:txBody>
      </p:sp>
      <p:pic>
        <p:nvPicPr>
          <p:cNvPr id="5122" name="Picture 2" descr="http://lyc1568.mskobr.ru/images/do_1/new_2016-17/aprel/3/SAM_8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18" y="1417638"/>
            <a:ext cx="3440034" cy="258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lyc1568.mskobr.ru/images/do_1/new_2016-17/aprel/3/SAM_8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878" y="1417638"/>
            <a:ext cx="3418340" cy="256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63" y="3645024"/>
            <a:ext cx="5340085" cy="300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178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189</TotalTime>
  <Words>182</Words>
  <Application>Microsoft Office PowerPoint</Application>
  <PresentationFormat>Экран (4:3)</PresentationFormat>
  <Paragraphs>28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8" baseType="lpstr">
      <vt:lpstr>Arial</vt:lpstr>
      <vt:lpstr>Arial Black</vt:lpstr>
      <vt:lpstr>Helvetica Neue</vt:lpstr>
      <vt:lpstr>Trebuchet ms</vt:lpstr>
      <vt:lpstr>Wingdings</vt:lpstr>
      <vt:lpstr>Wingdings 2</vt:lpstr>
      <vt:lpstr>Wingdings 3</vt:lpstr>
      <vt:lpstr>Апекс</vt:lpstr>
      <vt:lpstr>Творческий отчет по проекту «Космос» Подготовительная группа №1</vt:lpstr>
      <vt:lpstr>Презентация PowerPoint</vt:lpstr>
      <vt:lpstr>Изготовление поделок</vt:lpstr>
      <vt:lpstr>Оформление книжного уголка и стенда </vt:lpstr>
      <vt:lpstr>Пластилинография</vt:lpstr>
      <vt:lpstr>Не могу сидеть без дела, нет фантазиям предела, Нарисую краской звёзды, и себя отправлю в космос.</vt:lpstr>
      <vt:lpstr>Аппликация</vt:lpstr>
      <vt:lpstr>Юные звезды на писательском небосклоне</vt:lpstr>
      <vt:lpstr>Открытое занятие для педагогов ДОУ и учителей начальных классов «КОСМОС»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Творческий отчет по проекту «Космос» Подготовительная группа №1</dc:title>
  <dc:creator>Пользователь Windows</dc:creator>
  <cp:lastModifiedBy>Настенька</cp:lastModifiedBy>
  <cp:revision>22</cp:revision>
  <dcterms:created xsi:type="dcterms:W3CDTF">2017-04-15T12:01:23Z</dcterms:created>
  <dcterms:modified xsi:type="dcterms:W3CDTF">2019-01-20T10:57:13Z</dcterms:modified>
</cp:coreProperties>
</file>