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1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764704"/>
            <a:ext cx="7851648" cy="2435696"/>
          </a:xfrm>
        </p:spPr>
        <p:txBody>
          <a:bodyPr>
            <a:normAutofit/>
          </a:bodyPr>
          <a:lstStyle/>
          <a:p>
            <a:r>
              <a:rPr lang="ru-RU" sz="5000" dirty="0">
                <a:solidFill>
                  <a:srgbClr val="0BD0D9">
                    <a:tint val="90000"/>
                    <a:satMod val="120000"/>
                  </a:srgbClr>
                </a:solidFill>
              </a:rPr>
              <a:t>Дидактическая игра для второй младшей группы. </a:t>
            </a:r>
            <a:br>
              <a:rPr lang="ru-RU" sz="5000" dirty="0">
                <a:solidFill>
                  <a:srgbClr val="0BD0D9">
                    <a:tint val="90000"/>
                    <a:satMod val="120000"/>
                  </a:srgbClr>
                </a:solidFill>
              </a:rPr>
            </a:br>
            <a:r>
              <a:rPr lang="ru-RU" sz="5000" dirty="0">
                <a:solidFill>
                  <a:srgbClr val="0BD0D9">
                    <a:tint val="90000"/>
                    <a:satMod val="120000"/>
                  </a:srgbClr>
                </a:solidFill>
              </a:rPr>
              <a:t>«Все о диких животных»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white"/>
                </a:solidFill>
              </a:rPr>
              <a:t>Воспитатель МБДОУ детский сад №11.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white"/>
                </a:solidFill>
              </a:rPr>
              <a:t>Мнацаканян К.М.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white"/>
                </a:solidFill>
              </a:rPr>
              <a:t>г. Крымск. 2016г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2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solidFill>
                  <a:srgbClr val="04617B"/>
                </a:solidFill>
              </a:rPr>
              <a:t>ВСЕХ ЗВЕРЕЙ ОНА ХИТРЕЙ.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ШУБКА РЫЖАЯ НА НЕЙ.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ПЫШНЫЙ ХВОСТ – ЕЕ КРАСА.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ЭТОТ ЗВЕРЬ ЛЕСНОЙ.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56" y="2276475"/>
            <a:ext cx="3110487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9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4617B"/>
                </a:solidFill>
              </a:rPr>
              <a:t>ПО ПОЛЮ СКАЧЕТ – УШКИ ПРЯЧЕТ.</a:t>
            </a:r>
            <a:br>
              <a:rPr lang="ru-RU" sz="3200" dirty="0">
                <a:solidFill>
                  <a:srgbClr val="04617B"/>
                </a:solidFill>
              </a:rPr>
            </a:br>
            <a:r>
              <a:rPr lang="ru-RU" sz="3200" dirty="0">
                <a:solidFill>
                  <a:srgbClr val="04617B"/>
                </a:solidFill>
              </a:rPr>
              <a:t>ВСТАНЕТ СТОЛБОМ – УШКИ ТОРЧКОМ.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28" y="1935163"/>
            <a:ext cx="337274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500" dirty="0">
                <a:solidFill>
                  <a:srgbClr val="04617B"/>
                </a:solidFill>
              </a:rPr>
              <a:t>ДЕТИ РАССМАТРИВАЮТ КАРТИНКИ: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ПРЕДВАРИТЕЛЬНАЯ РАБОТА: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83" y="1935163"/>
            <a:ext cx="560703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ПРЕДВАРИТЕЛЬНАЯ РАБОТА: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51" y="1935163"/>
            <a:ext cx="5320898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9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4617B"/>
                </a:solidFill>
              </a:rPr>
              <a:t>ПРОСМОТР ФИЛЬМА О ДИКИХ ЖИВОТНЫХ: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06" y="1968662"/>
            <a:ext cx="5114987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4617B"/>
                </a:solidFill>
              </a:rPr>
              <a:t>Пальчиковая гимнастика. «дикие животные наших лесов».</a:t>
            </a:r>
            <a:br>
              <a:rPr lang="ru-RU" sz="3600" b="1" dirty="0">
                <a:solidFill>
                  <a:srgbClr val="04617B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800" b="1" dirty="0">
                <a:solidFill>
                  <a:srgbClr val="0F6FC6">
                    <a:lumMod val="75000"/>
                  </a:srgbClr>
                </a:solidFill>
              </a:rPr>
              <a:t>Цель</a:t>
            </a: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. Развитие мелкой моторики, координации движений пальцев рук.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Заяц ёжик навстречу друг другу.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Шли по дорожке по полю, по лугу.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Встретились – и испугались они.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Быстро бежали – поди догони!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b="1" dirty="0">
                <a:solidFill>
                  <a:srgbClr val="0F6FC6">
                    <a:lumMod val="75000"/>
                  </a:srgbClr>
                </a:solidFill>
              </a:rPr>
              <a:t>(Указательные и средние пальцы обеих рук «идут» навстречу друг другу). (Стукнуть кулачками). (Снова пальцы «идут», но теперь в разные стороны).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ПАЛЬЧИКОВАЯ ГИМНАСТИКА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79" y="2041820"/>
            <a:ext cx="5547841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ПАЛЬЧИКОВАЯ ГИМНАСТИКА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618" y="1935163"/>
            <a:ext cx="503476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3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4617B"/>
                </a:solidFill>
              </a:rPr>
              <a:t>Пальчиковая гимнастика.</a:t>
            </a:r>
            <a:br>
              <a:rPr lang="ru-RU" sz="3600" b="1" dirty="0">
                <a:solidFill>
                  <a:srgbClr val="04617B"/>
                </a:solidFill>
              </a:rPr>
            </a:br>
            <a:r>
              <a:rPr lang="ru-RU" sz="3600" b="1" dirty="0">
                <a:solidFill>
                  <a:srgbClr val="04617B"/>
                </a:solidFill>
              </a:rPr>
              <a:t> «детёныши диких животных»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Цель. Развитие мелкой моторики, координации движений пальцев рук.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Это зайчонок, это бельчонок,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Это лисёнок, это волчонок.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А это спешит, ковыляет спросонок.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Бурый, мохнатый,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Смешной медвежонок.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(сгибают пальцы в кулак, начиная с мизинца).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(вращают большим пальцем).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7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43688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4617B"/>
                </a:solidFill>
                <a:ea typeface="Calibri"/>
                <a:cs typeface="Times New Roman"/>
              </a:rPr>
              <a:t>РАЗВИТИЕ ЛИЧНОСТИ РЕБЕНКА ОСУЩЕСТВЛЯЕТСЯ ПО СЛЕДУЮЩИМ НАПРАВЛЕНИЯМ:</a:t>
            </a:r>
            <a:br>
              <a:rPr lang="ru-RU" sz="4000" b="1" dirty="0">
                <a:solidFill>
                  <a:srgbClr val="04617B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59696"/>
          </a:xfrm>
        </p:spPr>
        <p:txBody>
          <a:bodyPr/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СОЦИАЛЬНО КОММУНИКАТИВНОЕ РАЗВИТИЕ.</a:t>
            </a:r>
            <a:endParaRPr lang="ru-RU" sz="1800" dirty="0">
              <a:solidFill>
                <a:srgbClr val="0F6FC6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 ПОЗНАВАТЕЛЬНОЕ РАЗВИТИЕ.</a:t>
            </a:r>
            <a:endParaRPr lang="ru-RU" sz="1800" dirty="0">
              <a:solidFill>
                <a:srgbClr val="0F6FC6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 РЕЧЕВОЕ РАЗВИТИЕ,</a:t>
            </a:r>
            <a:endParaRPr lang="ru-RU" sz="1800" dirty="0">
              <a:solidFill>
                <a:srgbClr val="0F6FC6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 ХУДОЖЕСТВЕННО-ЭСТЕТИЧЕСКОЕ РАЗВИТИЕ.</a:t>
            </a:r>
            <a:endParaRPr lang="ru-RU" sz="1800" dirty="0">
              <a:solidFill>
                <a:srgbClr val="0F6FC6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 ФИЗИЧЕСКОЕ РАЗВИТИЕ.</a:t>
            </a:r>
            <a:endParaRPr lang="ru-RU" sz="1800" dirty="0">
              <a:solidFill>
                <a:srgbClr val="0F6FC6">
                  <a:lumMod val="75000"/>
                </a:srgb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0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4617B"/>
                </a:solidFill>
              </a:rPr>
              <a:t>ЦЕЛЬ ИГРЫ:</a:t>
            </a:r>
            <a:br>
              <a:rPr lang="ru-RU" sz="4000" b="1" dirty="0">
                <a:solidFill>
                  <a:srgbClr val="04617B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РАСШИРЯТЬ ПРЕДСТАВЛЕНИЯ ДЕТЕЙ О ДИКИХ ЖИВОТНЫХ (ЛИСА, ЗАЯЦ, МЕДВЕДЬ, ВОЛК Т.Д., ИХ ВНЕШНЕМ ВИДЕ, ПОВАДКАХ, МЕСТО ОБИТАНИЯ.).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ОБОГАЩАТЬ И АКТИВИЗИРОВАТЬ СЛОВАРЬ ПО ТЕМЕ (ДИКИЕ ЖИВОТНЫЕ,БУРЫЙ, ПУШИСТЫЙ, БЫСТРЫЙ).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ФОРМИРОВАТЬ ИНТЕРЕС И ЭМОЦИОНАЛЬНО –ПОЛОЖИТЕЛЬНОЕ ОТНОШЕНИЕ К ЖИВОТНЫМ.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8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4617B"/>
                </a:solidFill>
              </a:rPr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РАЗВИВАТЬ ОБРАЗНОЕ МЫШЛЕНИЕ, УЧИТЬ ОТГАДЫВАТЬ ЗАГАДКИ О ЖИВОТНЫХ.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РАСШИРЕНИЕ ЗНАНИЙ О ТОМ, ЧЕМ ПИТАЮТСЯ ЖИВОТНЫЕ, ГДЕ ЖИВУТ,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РАСШИРЯТЬ ЗАПАС СЛОВ, ОБОЗНАЧАЮЩИХ НАЗВАНИЯ ПРЕДМЕТОВ, ДЕЙСТВИЙ И ПРИЗНАКОВ (ОСОБЕННОСТИ ВНЕШНЕГО ВИДА, ПИТАНИЯ, ПОВАДКИ).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ВОСПИТАНИЯ КУЛЬТУРЫ ОБЩЕНИЯ, СЛУШАЯ РАССКАЗЫ ТОВАРИЩЕЙ, НЕ ПЕРЕБИВАЯ ГОВОРЯЩЕГО.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ВОСПИТАНИЕ БЕРЕЖНОГО ОТНОШЕНИЯ К ЖИВОТНЫМ.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УЧИТЬ НАЗЫВАТЬ НЕКОТОРЫХ ЖИВОТНЫХ ЖИВУЩИХ В РОДНОМ КРАЕ.</a:t>
            </a:r>
          </a:p>
          <a:p>
            <a:pPr lvl="0">
              <a:buClr>
                <a:srgbClr val="0BD0D9"/>
              </a:buClr>
            </a:pPr>
            <a:r>
              <a:rPr lang="ru-RU" sz="2000" dirty="0">
                <a:solidFill>
                  <a:srgbClr val="0F6FC6">
                    <a:lumMod val="75000"/>
                  </a:srgbClr>
                </a:solidFill>
              </a:rPr>
              <a:t>ОБОГАЩАТЬ РЕЧЬ ДЕТЕЙ НАЗВАНИЯМИ ЖИВОТНЫХ.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2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РАЗЛОЖИТЬ КАРТОЧКИ С ИЗОБРАЖЕНИЕМ ЖИВОТНЫХ. ВЫБРАТЬ КАРТОЧКУ И РАССКАЗАТЬ КТО ЭТО, ГДЕ ЖИВЁТ, ЧЕМ ПИТАЕТСЯ И Т.Д.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ПОПРОСИТЬ РЕБЁНКА ПОВТОРИТЬ НАЗВАНИЕ ЖИВОТНОГО.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47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4617B"/>
                </a:solidFill>
              </a:rPr>
              <a:t>ХОД ИГРЫ: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48" y="1968662"/>
            <a:ext cx="5614903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САМОСТОЯТЕЛЬНО ИГРАЮТ: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96" y="1968662"/>
            <a:ext cx="5255207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4617B"/>
                </a:solidFill>
              </a:rPr>
              <a:t>ХОД ИГРЫ: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59" y="1968662"/>
            <a:ext cx="5474682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3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4617B"/>
                </a:solidFill>
              </a:rPr>
              <a:t>ИГРАЮТ ВМЕСТЕ: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44" y="1935163"/>
            <a:ext cx="597231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4617B"/>
                </a:solidFill>
                <a:ea typeface="Calibri"/>
                <a:cs typeface="Times New Roman"/>
              </a:rPr>
              <a:t>ПОЗНАВАТЕЛЬНОЕ РАЗВИТИЕ ПРЕДПОЛАГАЕТ: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РАЗВИТИЕ ИНТЕРЕСОВ ДЕТЕЙ,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ЛЮБОЗНАТЕЛЬНОСТИ И ПОЗНАВАТЕЛЬНОЙ МОТИВАЦИИ,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ФОРМИРОВАНИЕ ПОЗНАВАТЕЛЬНЫХ ДЕЙСТВИЙ,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РАЗВИТИЕ ВООБРАЖЕНИЯ И ТВОРЧЕСКОЙ АКТИВНОСТИ,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ФОРМИРОВАНИЕ ПЕРВИЧНЫХ ПРЕДСТАВЛЕНИЙ ОБ ОБЪЕКТАХ ОКРУЖАЮЩЕГО МИРА, О СВОЙСТВАХ И ОТНОШЕНИЯХ ОБЪЕКТОВ ОКРУЖАЮЩЕГО МИРА</a:t>
            </a:r>
            <a:endParaRPr lang="ru-RU" dirty="0">
              <a:solidFill>
                <a:srgbClr val="0F6FC6">
                  <a:lumMod val="75000"/>
                </a:srgb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5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КЛАССИФИКАЦИЯ ДИДАКТИЧЕСКИХ ИГР: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 СОДЕРЖАНИЮ (ДИДАКТИЧЕСКИЕ ИГРЫ ДЕЛЯТСЯ НА ИГРЫ ПО ОЗНАКОМЛЕНИЮ С ОКРУЖАЮЩИМ, РАЗВИТИЮ РЕЧИ,ФОРМИРОВАНИЮ МАТЕМАТИЧЕСКИХ ПРЕДСТАВЛЕНИЙ. МУЗЫКАЛЬНЫЕ ИГРЫ И Т.Д.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 НАЛИЧИЮ ИГРОВОГО МАТЕРИАЛА ( ИГРЫ С ПРЕДМЕТАМИ И ИГРУШКАМИ, НАСТОЛЬНО-ПЕЧАТНЫЕ, СЛОВЕСНЫЕ.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756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4617B"/>
                </a:solidFill>
                <a:ea typeface="Calibri"/>
                <a:cs typeface="Times New Roman"/>
              </a:rPr>
              <a:t>ДИДАКТИЧЕСКАЯ ИГРА СПОСОБСТВУЕТ: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КОНЦЕНТРАЦИИ ВНИМАНИЯ И ФОРМИРОВАНИЮ ИНТЕЛЛЕКТУАЛЬНОГО МЫШЛЕНИЯ ДЕТЕЙ,</a:t>
            </a:r>
            <a:endParaRPr lang="ru-RU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РАЗВИТИЮ ВООБРАЖЕНИЯ,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ОБРАЗНОГО И ЛОГИЧЕСКОГО МЫШЛЕНИЯ, 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ТВОРЧЕСКОГО ВОСПРИЯТИЯ, А ТАКЖЕ ФОРМИРОВАНИЮ КОНКРЕТНЫХ И ОБОБЩЕННЫХ ЗНАНИЙ И ПРИМЕНЕНИЮ ИХ В НОВЫХ ОБСТОЯТЕЛЬСТВАХ.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0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04617B"/>
                </a:solidFill>
                <a:ea typeface="Calibri"/>
                <a:cs typeface="Times New Roman"/>
              </a:rPr>
              <a:t>В ДИДАКТИЧЕСКОЙ ИГРЕ: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>СОЗДАЕТСЯ МОЩНЫЙ ПОЗНАВАТЕЛЬНЫЙ МОТИВ, БЛАГОДАРЯ ЧЕМУ УСКОРЯЮТСЯ УМСТВЕННЫЕ ПРОЦЕССЫ, И ПРОСХОДИТ СОЗРЕВАНИЕ ПСИХИКИ РЕБЕНКА.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5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4617B"/>
                </a:solidFill>
              </a:rPr>
              <a:t>Предварительная работа.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подбор иллюстративного материала по теме «животные наших лесов».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Подбор художественной литературы (сказок, рассказов, стихов) по теме.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Подбор подвижных игр и пальчиковых гимнастик;</a:t>
            </a:r>
          </a:p>
          <a:p>
            <a:pPr lvl="0">
              <a:buClr>
                <a:srgbClr val="0BD0D9"/>
              </a:buClr>
            </a:pPr>
            <a:r>
              <a:rPr lang="ru-RU" sz="2800" dirty="0">
                <a:solidFill>
                  <a:srgbClr val="0F6FC6">
                    <a:lumMod val="75000"/>
                  </a:srgbClr>
                </a:solidFill>
              </a:rPr>
              <a:t>Подбор дидактических игр.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1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solidFill>
                  <a:srgbClr val="04617B"/>
                </a:solidFill>
              </a:rPr>
              <a:t>Он в берлоге спит зимой.</a:t>
            </a:r>
            <a:br>
              <a:rPr lang="ru-RU" sz="2900" dirty="0">
                <a:solidFill>
                  <a:srgbClr val="04617B"/>
                </a:solidFill>
              </a:rPr>
            </a:br>
            <a:r>
              <a:rPr lang="ru-RU" sz="2900" dirty="0">
                <a:solidFill>
                  <a:srgbClr val="04617B"/>
                </a:solidFill>
              </a:rPr>
              <a:t>Под большущею сосной,</a:t>
            </a:r>
            <a:br>
              <a:rPr lang="ru-RU" sz="2900" dirty="0">
                <a:solidFill>
                  <a:srgbClr val="04617B"/>
                </a:solidFill>
              </a:rPr>
            </a:br>
            <a:r>
              <a:rPr lang="ru-RU" sz="2900" dirty="0">
                <a:solidFill>
                  <a:srgbClr val="04617B"/>
                </a:solidFill>
              </a:rPr>
              <a:t>а когда придет весна.</a:t>
            </a:r>
            <a:br>
              <a:rPr lang="ru-RU" sz="2900" dirty="0">
                <a:solidFill>
                  <a:srgbClr val="04617B"/>
                </a:solidFill>
              </a:rPr>
            </a:br>
            <a:r>
              <a:rPr lang="ru-RU" sz="2900" dirty="0">
                <a:solidFill>
                  <a:srgbClr val="04617B"/>
                </a:solidFill>
              </a:rPr>
              <a:t>Просыпается от сна.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98" y="2205038"/>
            <a:ext cx="5348003" cy="41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solidFill>
                  <a:srgbClr val="04617B"/>
                </a:solidFill>
              </a:rPr>
              <a:t>НА ОВЧАРКУ ОН ПОХОЖ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ЧТО НИ ЗУБ – ТО ОСТРЫЙ НОЖ!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ОН БЕЖИТ, ОСКАЛИВ ПАСТЬ,</a:t>
            </a:r>
            <a:br>
              <a:rPr lang="ru-RU" sz="2600" dirty="0">
                <a:solidFill>
                  <a:srgbClr val="04617B"/>
                </a:solidFill>
              </a:rPr>
            </a:br>
            <a:r>
              <a:rPr lang="ru-RU" sz="2600" dirty="0">
                <a:solidFill>
                  <a:srgbClr val="04617B"/>
                </a:solidFill>
              </a:rPr>
              <a:t>НА ОВЦУ ГОТОВ НАПАСТЬ.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65" y="2133600"/>
            <a:ext cx="32202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7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</TotalTime>
  <Words>571</Words>
  <Application>Microsoft Office PowerPoint</Application>
  <PresentationFormat>Экран (4:3)</PresentationFormat>
  <Paragraphs>76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Дидактическая игра для второй младшей группы.  «Все о диких животных»</vt:lpstr>
      <vt:lpstr>РАЗВИТИЕ ЛИЧНОСТИ РЕБЕНКА ОСУЩЕСТВЛЯЕТСЯ ПО СЛЕДУЮЩИМ НАПРАВЛЕНИЯМ: </vt:lpstr>
      <vt:lpstr>ПОЗНАВАТЕЛЬНОЕ РАЗВИТИЕ ПРЕДПОЛАГАЕТ: </vt:lpstr>
      <vt:lpstr>КЛАССИФИКАЦИЯ ДИДАКТИЧЕСКИХ ИГР:</vt:lpstr>
      <vt:lpstr>ДИДАКТИЧЕСКАЯ ИГРА СПОСОБСТВУЕТ: </vt:lpstr>
      <vt:lpstr>В ДИДАКТИЧЕСКОЙ ИГРЕ:</vt:lpstr>
      <vt:lpstr>Предварительная работа.</vt:lpstr>
      <vt:lpstr>Он в берлоге спит зимой. Под большущею сосной, а когда придет весна. Просыпается от сна.</vt:lpstr>
      <vt:lpstr>НА ОВЧАРКУ ОН ПОХОЖ ЧТО НИ ЗУБ – ТО ОСТРЫЙ НОЖ! ОН БЕЖИТ, ОСКАЛИВ ПАСТЬ, НА ОВЦУ ГОТОВ НАПАСТЬ.</vt:lpstr>
      <vt:lpstr>ВСЕХ ЗВЕРЕЙ ОНА ХИТРЕЙ. ШУБКА РЫЖАЯ НА НЕЙ. ПЫШНЫЙ ХВОСТ – ЕЕ КРАСА. ЭТОТ ЗВЕРЬ ЛЕСНОЙ.</vt:lpstr>
      <vt:lpstr>ПО ПОЛЮ СКАЧЕТ – УШКИ ПРЯЧЕТ. ВСТАНЕТ СТОЛБОМ – УШКИ ТОРЧКОМ.</vt:lpstr>
      <vt:lpstr>ДЕТИ РАССМАТРИВАЮТ КАРТИНКИ:</vt:lpstr>
      <vt:lpstr>ПРЕДВАРИТЕЛЬНАЯ РАБОТА:</vt:lpstr>
      <vt:lpstr>ПРЕДВАРИТЕЛЬНАЯ РАБОТА:</vt:lpstr>
      <vt:lpstr>ПРОСМОТР ФИЛЬМА О ДИКИХ ЖИВОТНЫХ:</vt:lpstr>
      <vt:lpstr>Пальчиковая гимнастика. «дикие животные наших лесов». </vt:lpstr>
      <vt:lpstr>ПАЛЬЧИКОВАЯ ГИМНАСТИКА</vt:lpstr>
      <vt:lpstr>ПАЛЬЧИКОВАЯ ГИМНАСТИКА</vt:lpstr>
      <vt:lpstr>Пальчиковая гимнастика.  «детёныши диких животных»</vt:lpstr>
      <vt:lpstr>ЦЕЛЬ ИГРЫ: </vt:lpstr>
      <vt:lpstr>ЗАДАЧИ:</vt:lpstr>
      <vt:lpstr>ХОД ИГРЫ:</vt:lpstr>
      <vt:lpstr>ХОД ИГРЫ:</vt:lpstr>
      <vt:lpstr>САМОСТОЯТЕЛЬНО ИГРАЮТ:</vt:lpstr>
      <vt:lpstr>ХОД ИГРЫ:</vt:lpstr>
      <vt:lpstr>ИГРАЮТ ВМЕСТЕ: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для второй младшей группы.  «Все о диких животных»</dc:title>
  <cp:lastModifiedBy>Admin</cp:lastModifiedBy>
  <cp:revision>5</cp:revision>
  <dcterms:modified xsi:type="dcterms:W3CDTF">2016-01-25T09:19:42Z</dcterms:modified>
</cp:coreProperties>
</file>