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852DCD-4209-47F1-966E-D7E6CE5C79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FA052-2274-48AC-A362-4FEB1325D4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5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CBCF7-F15A-42A3-BDA5-95B90043F9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71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89A7B-BA01-4E01-ADAC-799ECC0B0F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93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54936-B1C1-44A3-BC28-64DB939B67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1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83C89-8F54-4B81-BFF1-36A1F8286C1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73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038E1-AF71-43FB-9C40-8CC18965BC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32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14858-863A-4750-8862-F277ACBB97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1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61161-9D78-4580-80F3-342A020355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18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743D9-9C15-4723-9BF0-CDEF695724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BD193-9339-40F2-A668-63D0A10EDDE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21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24A13ECA-12D0-4C57-A70B-4B4DD67711E4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92896"/>
          </a:xfrm>
          <a:solidFill>
            <a:schemeClr val="bg1"/>
          </a:solidFill>
          <a:ln>
            <a:solidFill>
              <a:schemeClr val="accent3">
                <a:lumMod val="90000"/>
              </a:schemeClr>
            </a:solidFill>
          </a:ln>
        </p:spPr>
        <p:txBody>
          <a:bodyPr/>
          <a:lstStyle/>
          <a:p>
            <a:r>
              <a:rPr lang="ru-RU" sz="5400" dirty="0" smtClean="0">
                <a:solidFill>
                  <a:schemeClr val="accent3"/>
                </a:solidFill>
                <a:latin typeface="+mn-lt"/>
              </a:rPr>
              <a:t>Дидактическая игра по</a:t>
            </a:r>
            <a:br>
              <a:rPr lang="ru-RU" sz="5400" dirty="0" smtClean="0">
                <a:solidFill>
                  <a:schemeClr val="accent3"/>
                </a:solidFill>
                <a:latin typeface="+mn-lt"/>
              </a:rPr>
            </a:br>
            <a:r>
              <a:rPr lang="ru-RU" sz="5400" dirty="0" smtClean="0">
                <a:solidFill>
                  <a:schemeClr val="accent3"/>
                </a:solidFill>
                <a:latin typeface="+mn-lt"/>
              </a:rPr>
              <a:t> Правилам дорожного движения</a:t>
            </a:r>
            <a:endParaRPr lang="ru-RU" sz="54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852936"/>
            <a:ext cx="7126560" cy="2328664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1"/>
                </a:solidFill>
              </a:rPr>
              <a:t>« Умные стрелки»</a:t>
            </a:r>
          </a:p>
          <a:p>
            <a:r>
              <a:rPr lang="ru-RU" sz="4000" dirty="0" smtClean="0">
                <a:solidFill>
                  <a:schemeClr val="accent1"/>
                </a:solidFill>
              </a:rPr>
              <a:t>МБДОУ №11 г. Крымск</a:t>
            </a:r>
          </a:p>
          <a:p>
            <a:r>
              <a:rPr lang="ru-RU" sz="4000" dirty="0" smtClean="0">
                <a:solidFill>
                  <a:schemeClr val="accent1"/>
                </a:solidFill>
              </a:rPr>
              <a:t>Воспитатель: </a:t>
            </a:r>
            <a:r>
              <a:rPr lang="ru-RU" sz="4000" dirty="0" err="1" smtClean="0">
                <a:solidFill>
                  <a:schemeClr val="accent1"/>
                </a:solidFill>
              </a:rPr>
              <a:t>Хорошун.Т.Н</a:t>
            </a:r>
            <a:endParaRPr lang="ru-RU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Предписывающие знаки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Пешеходная дорожка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Велосипедная дорожка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2700337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2700337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828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Цель игры: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395192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Учить различать дорожные знаки; закреплять знания детей о предупреждающих и запрещающих знаках; воспитывать внимание, навыки осознанного использования знаний правил дорожного движения в повседневной жизни.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8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5400" b="0" dirty="0" smtClean="0"/>
              <a:t>познание</a:t>
            </a:r>
            <a:endParaRPr lang="ru-RU" sz="5400" b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276872"/>
            <a:ext cx="4330824" cy="4248471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Закреплять и углублять знания детей о дорожных знаках. Познакомить детей с классификацией дорожных знаков -  запрещающие, предупреждающие, информационные. Выделить и основные признаки – цвет, форма.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4800" b="0" dirty="0" smtClean="0"/>
              <a:t>безопасность</a:t>
            </a:r>
            <a:endParaRPr lang="ru-RU" sz="4800" b="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accent1"/>
                </a:solidFill>
              </a:rPr>
              <a:t>Закреплять знания правил дорожного движения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01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363862"/>
          </a:xfrm>
        </p:spPr>
        <p:txBody>
          <a:bodyPr/>
          <a:lstStyle/>
          <a:p>
            <a:pPr algn="ctr"/>
            <a:r>
              <a:rPr lang="ru-RU" sz="4800" dirty="0" smtClean="0"/>
              <a:t>Задачи :</a:t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chemeClr val="accent1"/>
              </a:solidFill>
            </a:endParaRPr>
          </a:p>
          <a:p>
            <a:endParaRPr lang="ru-RU" dirty="0">
              <a:solidFill>
                <a:schemeClr val="accent1"/>
              </a:solidFill>
            </a:endParaRPr>
          </a:p>
          <a:p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Формировать твердые навыки безопасного поведения на улицах и дорогах. Обобщить знания обучающихся по правилам дорожного движения и дорожным знакам.</a:t>
            </a:r>
          </a:p>
          <a:p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1.Образовательные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92704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b="0" dirty="0" smtClean="0"/>
              <a:t>2. Развивающие</a:t>
            </a:r>
            <a:endParaRPr lang="ru-RU" sz="3600" b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z="3600" dirty="0" smtClean="0"/>
          </a:p>
          <a:p>
            <a:r>
              <a:rPr lang="ru-RU" sz="3600" dirty="0" smtClean="0"/>
              <a:t>Развивать умение применять теоретические знания на практике.</a:t>
            </a:r>
          </a:p>
          <a:p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1008111"/>
          </a:xfrm>
        </p:spPr>
        <p:txBody>
          <a:bodyPr/>
          <a:lstStyle/>
          <a:p>
            <a:r>
              <a:rPr lang="ru-RU" sz="3600" b="0" dirty="0" smtClean="0"/>
              <a:t>3.Воспитательные</a:t>
            </a:r>
            <a:endParaRPr lang="ru-RU" sz="3600" b="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204864"/>
            <a:ext cx="4041775" cy="3921299"/>
          </a:xfrm>
        </p:spPr>
        <p:txBody>
          <a:bodyPr/>
          <a:lstStyle/>
          <a:p>
            <a:r>
              <a:rPr lang="ru-RU" sz="2000" dirty="0" smtClean="0"/>
              <a:t>Закрепить с детьми знания правил дорожного движения, полученных на занятиях; приучать соблюдать их; воспитывать дисциплинированность и ответственность за свою безопасность и безопасность окружающих; вызвать интерес к занятиям по изучению правил дорожного движения.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65835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детьми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Словарная работа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 smtClean="0"/>
              <a:t>Дорожные знаки:</a:t>
            </a:r>
          </a:p>
          <a:p>
            <a:r>
              <a:rPr lang="ru-RU" sz="2000" dirty="0" smtClean="0"/>
              <a:t>«Пешеходный переход», «Осторожно, дети!» «Движение пешеходов запрещено», «Велосипедная дорожка», «Велосипедное движение запрещено», «Светофор», запрещающие знаки, предупреждающие знаки, предписывающие знаки, знаки особых предписаний, информационные знаки, знаки сервиса.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Предварительная работа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000" dirty="0" smtClean="0"/>
              <a:t>Экскурсия на перекресток, беседа о видах транспорта, изучение правил поведения на улице, дидактические игры: «Светофор», «Собери дорожный знак!», чтение: </a:t>
            </a:r>
            <a:r>
              <a:rPr lang="ru-RU" sz="2000" dirty="0" err="1" smtClean="0"/>
              <a:t>С.Михалков</a:t>
            </a:r>
            <a:r>
              <a:rPr lang="ru-RU" sz="2000" dirty="0" smtClean="0"/>
              <a:t> «Скверная история», О. </a:t>
            </a:r>
            <a:r>
              <a:rPr lang="ru-RU" sz="2000" dirty="0" err="1" smtClean="0"/>
              <a:t>Тарутин</a:t>
            </a:r>
            <a:r>
              <a:rPr lang="ru-RU" sz="2000" dirty="0" smtClean="0"/>
              <a:t> «Для чего нам светофор», беседа на тему: «Пешеходный переход», рисование на тему: «Дорожные знаки»</a:t>
            </a:r>
          </a:p>
          <a:p>
            <a:r>
              <a:rPr lang="ru-RU" sz="2000" dirty="0" smtClean="0"/>
              <a:t>Наблюдения за проезжими машинами.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07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игры: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323184"/>
          </a:xfrm>
        </p:spPr>
        <p:txBody>
          <a:bodyPr/>
          <a:lstStyle/>
          <a:p>
            <a:r>
              <a:rPr lang="ru-RU" sz="2800" dirty="0" smtClean="0"/>
              <a:t>Ведущий поворачивает короткую стрелку часов и указывает на тот или иной знак. Дети называют и объясняют значение дорожных знаков. Поворачивают длинную стрелку к карточке с названием знака. Другой вариант: Ведущий читает название знака и подводит к нему длинную стрелку, а игроки ищут соответствующий знак на карточке и подводят к нему короткую стрелку. Можно устраивать соревнования двух команд, давая каждой свое задание</a:t>
            </a:r>
          </a:p>
          <a:p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093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командам: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906115"/>
          </a:xfrm>
        </p:spPr>
        <p:txBody>
          <a:bodyPr/>
          <a:lstStyle/>
          <a:p>
            <a:r>
              <a:rPr lang="ru-RU" dirty="0" smtClean="0"/>
              <a:t>Запрещающие знаки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422477"/>
          </a:xfrm>
        </p:spPr>
        <p:txBody>
          <a:bodyPr/>
          <a:lstStyle/>
          <a:p>
            <a:r>
              <a:rPr lang="ru-RU" sz="1600" dirty="0" smtClean="0"/>
              <a:t>1. Какую форму имеет данный вид знака? </a:t>
            </a:r>
          </a:p>
          <a:p>
            <a:r>
              <a:rPr lang="ru-RU" sz="1600" dirty="0" smtClean="0"/>
              <a:t>2. Какие фигуры на нем изображены? Какого они цвета?</a:t>
            </a:r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pPr marL="0" indent="0">
              <a:buNone/>
            </a:pPr>
            <a:r>
              <a:rPr lang="ru-RU" sz="1600" dirty="0" smtClean="0"/>
              <a:t> 3.Какой знак  находится в синем треугольнике?</a:t>
            </a:r>
          </a:p>
          <a:p>
            <a:endParaRPr lang="ru-RU" sz="1600" dirty="0" smtClean="0"/>
          </a:p>
          <a:p>
            <a:endParaRPr lang="ru-RU" sz="1600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1008112"/>
          </a:xfrm>
        </p:spPr>
        <p:txBody>
          <a:bodyPr/>
          <a:lstStyle/>
          <a:p>
            <a:r>
              <a:rPr lang="ru-RU" sz="2000" dirty="0" smtClean="0"/>
              <a:t>Информационно-указательные знаки</a:t>
            </a:r>
          </a:p>
          <a:p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72000" y="2247286"/>
            <a:ext cx="4041775" cy="3951288"/>
          </a:xfrm>
        </p:spPr>
        <p:txBody>
          <a:bodyPr/>
          <a:lstStyle/>
          <a:p>
            <a:r>
              <a:rPr lang="ru-RU" sz="1800" dirty="0" smtClean="0"/>
              <a:t>1. Что означает данный знак?</a:t>
            </a:r>
          </a:p>
          <a:p>
            <a:r>
              <a:rPr lang="ru-RU" sz="1800" dirty="0" smtClean="0"/>
              <a:t>2 Где он чаще всего встречается</a:t>
            </a:r>
            <a:r>
              <a:rPr lang="ru-RU" sz="1400" dirty="0" smtClean="0"/>
              <a:t>?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1800" dirty="0" smtClean="0"/>
              <a:t>   3 В какой фигуре находится знак  Место стоянки?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54826"/>
            <a:ext cx="12065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27" y="5373216"/>
            <a:ext cx="1547813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96952"/>
            <a:ext cx="103028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695" y="5125211"/>
            <a:ext cx="1547813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092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по карточкам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800" dirty="0" smtClean="0"/>
              <a:t>4 Чем отличаются эти знаки?</a:t>
            </a:r>
          </a:p>
          <a:p>
            <a:endParaRPr lang="ru-RU" sz="1800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1800" dirty="0" smtClean="0"/>
              <a:t>5 Назови этот знак.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800" dirty="0" smtClean="0"/>
              <a:t>4 Что общего в этих знаках?</a:t>
            </a:r>
          </a:p>
          <a:p>
            <a:endParaRPr lang="ru-RU" sz="18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r>
              <a:rPr lang="ru-RU" sz="1800" dirty="0" smtClean="0"/>
              <a:t>5 Назови цвет, форму и название этих знаков.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20907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59" y="4293096"/>
            <a:ext cx="23717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64904"/>
            <a:ext cx="2084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846" y="4869160"/>
            <a:ext cx="2157413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728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Продолжение игры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После ответов детей воспитатель предлагает детям раскраски с дорожными знаками, по одному из каждой группы и просит правильно их раскрасить.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В конце игры воспитатель с детьми рассматривают рисунки и обсуждают, правильно ли раскрашены знаки.</a:t>
            </a:r>
          </a:p>
          <a:p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82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4454" y="1268760"/>
            <a:ext cx="74888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Правила дорожного движения должен знать каждый человек. Они очень важны. Ведь эти правила помогают нам сохранить самое главное - ЖИЗНЬ!!!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8117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Раскраски дорожных </a:t>
            </a:r>
            <a:r>
              <a:rPr lang="ru-RU" dirty="0" smtClean="0">
                <a:solidFill>
                  <a:schemeClr val="accent2"/>
                </a:solidFill>
              </a:rPr>
              <a:t>знаков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433083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792537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821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Раскраски детей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410" name="Picture 2" descr="C:\Users\Компьютер\Desktop\фото для пдд\image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1844824"/>
            <a:ext cx="34563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129" y="1772816"/>
            <a:ext cx="358912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26903"/>
            <a:ext cx="3512368" cy="218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393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Играем в игру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8434" name="Picture 2" descr="C:\Users\Компьютер\Desktop\фото для пдд\image (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Компьютер\Desktop\фото для пдд\image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234" y="1916832"/>
            <a:ext cx="298035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Компьютер\Desktop\фото для пдд\image (6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3724672" cy="209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750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Работа с карточками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458" name="Picture 2" descr="C:\Users\Компьютер\Desktop\image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456" y="1772816"/>
            <a:ext cx="338346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Компьютер\Desktop\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3961634" cy="218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Компьютер\Desktop\image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04931"/>
            <a:ext cx="3718639" cy="208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84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accent3"/>
                </a:solidFill>
              </a:rPr>
              <a:t>Материал:</a:t>
            </a:r>
            <a:endParaRPr lang="ru-RU" sz="5400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1"/>
                </a:solidFill>
              </a:rPr>
              <a:t>Макеты часов, на котором изображены предупреждающие, информационно-указательные и запрещающие знаки,</a:t>
            </a:r>
          </a:p>
          <a:p>
            <a:r>
              <a:rPr lang="ru-RU" sz="4000" dirty="0" smtClean="0">
                <a:solidFill>
                  <a:schemeClr val="accent1"/>
                </a:solidFill>
              </a:rPr>
              <a:t>Карточки,</a:t>
            </a:r>
          </a:p>
          <a:p>
            <a:r>
              <a:rPr lang="ru-RU" sz="4000" dirty="0" smtClean="0">
                <a:solidFill>
                  <a:schemeClr val="accent1"/>
                </a:solidFill>
              </a:rPr>
              <a:t>Раскраски.</a:t>
            </a:r>
          </a:p>
          <a:p>
            <a:endParaRPr lang="ru-RU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4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5112568" cy="108012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фотоматериал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196752"/>
            <a:ext cx="9505056" cy="5616624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Умные стрелки                                                     карточки</a:t>
            </a:r>
          </a:p>
          <a:p>
            <a:endParaRPr lang="ru-RU" sz="2400" dirty="0" smtClean="0"/>
          </a:p>
          <a:p>
            <a:r>
              <a:rPr lang="ru-RU" dirty="0" smtClean="0"/>
              <a:t>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                     </a:t>
            </a:r>
            <a:r>
              <a:rPr lang="ru-RU" dirty="0" smtClean="0">
                <a:solidFill>
                  <a:schemeClr val="accent1"/>
                </a:solidFill>
              </a:rPr>
              <a:t>Раскраски детей</a:t>
            </a:r>
          </a:p>
          <a:p>
            <a:endParaRPr lang="ru-RU" dirty="0" smtClean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                                                                         </a:t>
            </a:r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pPr algn="just"/>
            <a:r>
              <a:rPr lang="ru-RU" dirty="0" smtClean="0"/>
              <a:t>                                       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2" y="1700808"/>
            <a:ext cx="3386559" cy="217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 descr="C:\Users\Компьютер\Desktop\image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3" y="4872930"/>
            <a:ext cx="3067755" cy="17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3964461" cy="211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872930"/>
            <a:ext cx="317023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59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340768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>
                <a:solidFill>
                  <a:schemeClr val="accent2"/>
                </a:solidFill>
              </a:rPr>
              <a:t>Спасибо за внимание.</a:t>
            </a:r>
            <a:endParaRPr lang="ru-RU" sz="7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59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/>
              <a:t>Знаки бывают: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Предупреждающие</a:t>
            </a:r>
          </a:p>
          <a:p>
            <a:r>
              <a:rPr lang="ru-RU" sz="5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Запрещающие</a:t>
            </a:r>
          </a:p>
          <a:p>
            <a:r>
              <a:rPr lang="ru-RU" sz="5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Информационно-указательные</a:t>
            </a:r>
          </a:p>
          <a:p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83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>Запрещающие знаки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5414" y="1988840"/>
            <a:ext cx="3810000" cy="4114800"/>
          </a:xfrm>
        </p:spPr>
        <p:txBody>
          <a:bodyPr/>
          <a:lstStyle/>
          <a:p>
            <a:r>
              <a:rPr lang="ru-RU" sz="3600" dirty="0" smtClean="0"/>
              <a:t>Въезд запрещён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200" dirty="0" smtClean="0"/>
              <a:t>Движение запрещено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2700337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77277"/>
            <a:ext cx="3590925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490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Запрещающие знаки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200" dirty="0" smtClean="0"/>
              <a:t>Движение пешеходов запрещено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200" dirty="0" smtClean="0"/>
              <a:t>Движение на велосипедах запрещено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40"/>
            <a:ext cx="2700337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2700337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313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Предупреждающие знаки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200" dirty="0" smtClean="0"/>
              <a:t>Дети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200" dirty="0" smtClean="0"/>
              <a:t>Пешеходный переход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3590925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30708"/>
            <a:ext cx="2054225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3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Предупреждающие знаки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Светофорное регулирование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Пересечение с велосипедной дорожкой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3597275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8206"/>
            <a:ext cx="3024187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37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Информационно- указательные знаки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Место остановки автобуса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Место стоянки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3590925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2481263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463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Информационно- указательные знаки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Пешеходный переход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Пункт первой медицинской помощи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3597275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59173"/>
            <a:ext cx="1804987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48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«Взмывающий ввысь»">
  <a:themeElements>
    <a:clrScheme name="Тема Office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Тема Offic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«Взмывающий ввысь»</Template>
  <TotalTime>117</TotalTime>
  <Words>605</Words>
  <Application>Microsoft Office PowerPoint</Application>
  <PresentationFormat>Экран (4:3)</PresentationFormat>
  <Paragraphs>126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Times New Roman</vt:lpstr>
      <vt:lpstr>Arial</vt:lpstr>
      <vt:lpstr>Шаблон оформления «Взмывающий ввысь»</vt:lpstr>
      <vt:lpstr>Дидактическая игра по  Правилам дорожного движения</vt:lpstr>
      <vt:lpstr>Презентация PowerPoint</vt:lpstr>
      <vt:lpstr>Знаки бывают:</vt:lpstr>
      <vt:lpstr>Запрещающие знаки</vt:lpstr>
      <vt:lpstr>Запрещающие знаки</vt:lpstr>
      <vt:lpstr>Предупреждающие знаки</vt:lpstr>
      <vt:lpstr>Предупреждающие знаки</vt:lpstr>
      <vt:lpstr>Информационно- указательные знаки</vt:lpstr>
      <vt:lpstr>Информационно- указательные знаки</vt:lpstr>
      <vt:lpstr>Предписывающие знаки</vt:lpstr>
      <vt:lpstr>Цель игры:</vt:lpstr>
      <vt:lpstr>НОД</vt:lpstr>
      <vt:lpstr>Задачи : </vt:lpstr>
      <vt:lpstr>Задачи:</vt:lpstr>
      <vt:lpstr>Работа с детьми</vt:lpstr>
      <vt:lpstr>Ход игры:</vt:lpstr>
      <vt:lpstr>Вопросы командам:</vt:lpstr>
      <vt:lpstr>Работа по карточкам</vt:lpstr>
      <vt:lpstr>Продолжение игры</vt:lpstr>
      <vt:lpstr>Раскраски дорожных знаков</vt:lpstr>
      <vt:lpstr>Раскраски детей</vt:lpstr>
      <vt:lpstr>Играем в игру</vt:lpstr>
      <vt:lpstr>Работа с карточками</vt:lpstr>
      <vt:lpstr>Материал:</vt:lpstr>
      <vt:lpstr>фотоматериал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по Правилам дорожного движения</dc:title>
  <dc:creator>Компьютер</dc:creator>
  <cp:lastModifiedBy>Компьютер</cp:lastModifiedBy>
  <cp:revision>12</cp:revision>
  <dcterms:created xsi:type="dcterms:W3CDTF">2016-01-26T13:41:10Z</dcterms:created>
  <dcterms:modified xsi:type="dcterms:W3CDTF">2016-01-26T15:38:45Z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TC010690721049</vt:lpwstr>
  </property>
</Properties>
</file>