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73" r:id="rId5"/>
    <p:sldId id="274" r:id="rId6"/>
    <p:sldId id="282" r:id="rId7"/>
    <p:sldId id="281" r:id="rId8"/>
    <p:sldId id="276" r:id="rId9"/>
    <p:sldId id="265" r:id="rId10"/>
    <p:sldId id="266" r:id="rId11"/>
    <p:sldId id="272" r:id="rId12"/>
    <p:sldId id="267" r:id="rId13"/>
    <p:sldId id="268" r:id="rId14"/>
    <p:sldId id="280" r:id="rId15"/>
    <p:sldId id="28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00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1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61A8-5308-422B-828F-16CFAAD6A09D}" type="datetimeFigureOut">
              <a:rPr lang="ru-RU" smtClean="0"/>
              <a:t>16.09.2017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F101-C894-4F55-ABE0-D30A0B41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92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61A8-5308-422B-828F-16CFAAD6A09D}" type="datetimeFigureOut">
              <a:rPr lang="ru-RU" smtClean="0"/>
              <a:t>16.09.2017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F101-C894-4F55-ABE0-D30A0B41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375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61A8-5308-422B-828F-16CFAAD6A09D}" type="datetimeFigureOut">
              <a:rPr lang="ru-RU" smtClean="0"/>
              <a:t>16.09.2017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F101-C894-4F55-ABE0-D30A0B41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754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61A8-5308-422B-828F-16CFAAD6A09D}" type="datetimeFigureOut">
              <a:rPr lang="ru-RU" smtClean="0"/>
              <a:t>16.09.2017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F101-C894-4F55-ABE0-D30A0B41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56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61A8-5308-422B-828F-16CFAAD6A09D}" type="datetimeFigureOut">
              <a:rPr lang="ru-RU" smtClean="0"/>
              <a:t>16.09.2017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F101-C894-4F55-ABE0-D30A0B41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94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61A8-5308-422B-828F-16CFAAD6A09D}" type="datetimeFigureOut">
              <a:rPr lang="ru-RU" smtClean="0"/>
              <a:t>16.09.2017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F101-C894-4F55-ABE0-D30A0B41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2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61A8-5308-422B-828F-16CFAAD6A09D}" type="datetimeFigureOut">
              <a:rPr lang="ru-RU" smtClean="0"/>
              <a:t>16.09.2017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F101-C894-4F55-ABE0-D30A0B41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05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61A8-5308-422B-828F-16CFAAD6A09D}" type="datetimeFigureOut">
              <a:rPr lang="ru-RU" smtClean="0"/>
              <a:t>16.09.2017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F101-C894-4F55-ABE0-D30A0B41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711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61A8-5308-422B-828F-16CFAAD6A09D}" type="datetimeFigureOut">
              <a:rPr lang="ru-RU" smtClean="0"/>
              <a:t>16.09.2017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F101-C894-4F55-ABE0-D30A0B41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891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61A8-5308-422B-828F-16CFAAD6A09D}" type="datetimeFigureOut">
              <a:rPr lang="ru-RU" smtClean="0"/>
              <a:t>16.09.2017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F101-C894-4F55-ABE0-D30A0B41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373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61A8-5308-422B-828F-16CFAAD6A09D}" type="datetimeFigureOut">
              <a:rPr lang="ru-RU" smtClean="0"/>
              <a:t>16.09.2017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F101-C894-4F55-ABE0-D30A0B41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06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561A8-5308-422B-828F-16CFAAD6A09D}" type="datetimeFigureOut">
              <a:rPr lang="ru-RU" smtClean="0"/>
              <a:t>16.09.2017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9F101-C894-4F55-ABE0-D30A0B41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8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4340" y="2013845"/>
            <a:ext cx="8571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Театр-это интересно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5154" y="528033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№39»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Кострома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8682" y="5096659"/>
            <a:ext cx="6413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Куценко Оксана Петровна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0603"/>
            <a:ext cx="4851821" cy="272618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73635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550" y="-91519"/>
            <a:ext cx="8923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Экологические сказки </a:t>
            </a:r>
            <a:br>
              <a:rPr lang="ru-RU" sz="3200" b="1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8" t="3468" r="22090" b="28286"/>
          <a:stretch/>
        </p:blipFill>
        <p:spPr>
          <a:xfrm>
            <a:off x="205834" y="3270692"/>
            <a:ext cx="4349525" cy="34701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8" t="10662" r="12746" b="9439"/>
          <a:stretch/>
        </p:blipFill>
        <p:spPr>
          <a:xfrm>
            <a:off x="7732557" y="3387144"/>
            <a:ext cx="4777530" cy="347085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68" y="263553"/>
            <a:ext cx="7339446" cy="412395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87429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46" y="-299545"/>
            <a:ext cx="6669817" cy="37476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49" y="3298792"/>
            <a:ext cx="6159519" cy="346096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" y="3448154"/>
            <a:ext cx="6275062" cy="35258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746" y="70371"/>
            <a:ext cx="5353127" cy="30078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7503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3228" y="97175"/>
            <a:ext cx="10294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                                             Фестиваль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                                          «Ефимов ключик»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7" y="1174393"/>
            <a:ext cx="5997797" cy="33700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/>
          <a:stretch/>
        </p:blipFill>
        <p:spPr>
          <a:xfrm>
            <a:off x="6130344" y="3156826"/>
            <a:ext cx="6061655" cy="370117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690898" y="5078328"/>
            <a:ext cx="4881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solidFill>
                  <a:srgbClr val="7030A0"/>
                </a:solidFill>
              </a:rPr>
              <a:t>«Упрямая Коза»</a:t>
            </a:r>
          </a:p>
        </p:txBody>
      </p:sp>
    </p:spTree>
    <p:extLst>
      <p:ext uri="{BB962C8B-B14F-4D97-AF65-F5344CB8AC3E}">
        <p14:creationId xmlns:p14="http://schemas.microsoft.com/office/powerpoint/2010/main" val="3339350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2130" y="618186"/>
            <a:ext cx="10238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агитбригад «Дорога без опасности»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971" y="3064973"/>
            <a:ext cx="6283029" cy="35303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1496542"/>
            <a:ext cx="5932868" cy="333361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13440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984" y="0"/>
            <a:ext cx="10515600" cy="908214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Какой же Новый год без театра?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8" r="18922"/>
          <a:stretch/>
        </p:blipFill>
        <p:spPr>
          <a:xfrm>
            <a:off x="0" y="573773"/>
            <a:ext cx="4130565" cy="38682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r="8075"/>
          <a:stretch/>
        </p:blipFill>
        <p:spPr>
          <a:xfrm>
            <a:off x="3446079" y="3976633"/>
            <a:ext cx="4240924" cy="28813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4" r="3974"/>
          <a:stretch/>
        </p:blipFill>
        <p:spPr>
          <a:xfrm>
            <a:off x="7269531" y="799176"/>
            <a:ext cx="4603531" cy="341739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58555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321" y="22060"/>
            <a:ext cx="10515600" cy="56215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Коляда, Коляда…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4" r="7077" b="10662"/>
          <a:stretch/>
        </p:blipFill>
        <p:spPr>
          <a:xfrm>
            <a:off x="124114" y="3561008"/>
            <a:ext cx="4920002" cy="32969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849" y="3499945"/>
            <a:ext cx="5770566" cy="32424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436" y="574196"/>
            <a:ext cx="5116141" cy="287470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94055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179" y="368968"/>
            <a:ext cx="114861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«Что такое театр? Это лучшее средство для общения людей, для понимания их сокровенных чувств. Вы никогда не думали, как было бы хорошо начать создание детского театра с детского возраста? Ведь инстинкт игры с перевоплощением есть у каждого ребёнка»</a:t>
            </a:r>
          </a:p>
          <a:p>
            <a:endParaRPr lang="ru-RU" sz="2800" b="1" dirty="0">
              <a:solidFill>
                <a:srgbClr val="002060"/>
              </a:solidFill>
            </a:endParaRPr>
          </a:p>
          <a:p>
            <a:pPr algn="r"/>
            <a:r>
              <a:rPr lang="ru-RU" sz="2800" b="1" i="1" dirty="0">
                <a:solidFill>
                  <a:srgbClr val="002060"/>
                </a:solidFill>
              </a:rPr>
              <a:t>К.С. Станиславский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22938"/>
            <a:ext cx="6180083" cy="463506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90681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7906" y="307094"/>
            <a:ext cx="10263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Оснащение новыми видами театров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студии «Домовёнок»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82" y="1860330"/>
            <a:ext cx="5444845" cy="30594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27" y="3421117"/>
            <a:ext cx="6188418" cy="347720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63767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" y="197069"/>
            <a:ext cx="6201104" cy="46508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17" y="2522483"/>
            <a:ext cx="5780689" cy="433551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16622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" y="788391"/>
            <a:ext cx="5667196" cy="318433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5" y="3630641"/>
            <a:ext cx="5743763" cy="322735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626" y="788391"/>
            <a:ext cx="5667197" cy="318433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"/>
            <a:ext cx="10515600" cy="888642"/>
          </a:xfrm>
        </p:spPr>
        <p:txBody>
          <a:bodyPr/>
          <a:lstStyle/>
          <a:p>
            <a:r>
              <a:rPr lang="ru-RU" b="1" i="1" dirty="0">
                <a:solidFill>
                  <a:srgbClr val="7030A0"/>
                </a:solidFill>
              </a:rPr>
              <a:t>Настольный театр- три в одном….</a:t>
            </a:r>
          </a:p>
        </p:txBody>
      </p:sp>
    </p:spTree>
    <p:extLst>
      <p:ext uri="{BB962C8B-B14F-4D97-AF65-F5344CB8AC3E}">
        <p14:creationId xmlns:p14="http://schemas.microsoft.com/office/powerpoint/2010/main" val="2212060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800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Теневой театр-самое интересное для маленьких</a:t>
            </a:r>
            <a:br>
              <a:rPr lang="ru-RU" b="1" i="1" dirty="0">
                <a:solidFill>
                  <a:srgbClr val="7030A0"/>
                </a:solidFill>
              </a:rPr>
            </a:br>
            <a:r>
              <a:rPr lang="ru-RU" b="1" i="1" dirty="0">
                <a:solidFill>
                  <a:srgbClr val="7030A0"/>
                </a:solidFill>
              </a:rPr>
              <a:t>артистов….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29" y="1556560"/>
            <a:ext cx="5255171" cy="29528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21" y="4105766"/>
            <a:ext cx="5307724" cy="298235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" y="1556560"/>
            <a:ext cx="5093221" cy="286182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03284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5"/>
          <a:stretch/>
        </p:blipFill>
        <p:spPr>
          <a:xfrm>
            <a:off x="260687" y="219467"/>
            <a:ext cx="5586321" cy="42045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/>
          <a:stretch/>
        </p:blipFill>
        <p:spPr>
          <a:xfrm>
            <a:off x="5743978" y="2562504"/>
            <a:ext cx="6241960" cy="415010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4530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591" y="2932385"/>
            <a:ext cx="7260409" cy="40795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901521" y="154546"/>
            <a:ext cx="9852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0070C0"/>
                </a:solidFill>
              </a:rPr>
              <a:t>Наши любимые актеры…..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955424"/>
            <a:ext cx="5815225" cy="32675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62565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9099" y="515155"/>
            <a:ext cx="977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Наша первая сказка «Ёжик Ерофей»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69" y="1461031"/>
            <a:ext cx="3948929" cy="526523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14"/>
          <a:stretch/>
        </p:blipFill>
        <p:spPr>
          <a:xfrm>
            <a:off x="-864974" y="2177042"/>
            <a:ext cx="4426543" cy="383321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6" t="16515" r="15819" b="8002"/>
          <a:stretch/>
        </p:blipFill>
        <p:spPr>
          <a:xfrm>
            <a:off x="7510498" y="1753568"/>
            <a:ext cx="4970464" cy="425669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631907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123</Words>
  <Application>Microsoft Office PowerPoint</Application>
  <PresentationFormat>Широкоэкранный</PresentationFormat>
  <Paragraphs>20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Настольный театр- три в одном….</vt:lpstr>
      <vt:lpstr>Теневой театр-самое интересное для маленьких артистов….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Какой же Новый год без театра?</vt:lpstr>
      <vt:lpstr>Коляда, Коляда…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</dc:creator>
  <cp:lastModifiedBy>Петр</cp:lastModifiedBy>
  <cp:revision>48</cp:revision>
  <dcterms:created xsi:type="dcterms:W3CDTF">2016-08-27T09:31:27Z</dcterms:created>
  <dcterms:modified xsi:type="dcterms:W3CDTF">2017-09-16T13:40:27Z</dcterms:modified>
</cp:coreProperties>
</file>