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9" r:id="rId2"/>
    <p:sldId id="280" r:id="rId3"/>
    <p:sldId id="281" r:id="rId4"/>
    <p:sldId id="262" r:id="rId5"/>
    <p:sldId id="261" r:id="rId6"/>
    <p:sldId id="263" r:id="rId7"/>
    <p:sldId id="283" r:id="rId8"/>
    <p:sldId id="277" r:id="rId9"/>
    <p:sldId id="258" r:id="rId10"/>
    <p:sldId id="260" r:id="rId11"/>
    <p:sldId id="284" r:id="rId12"/>
    <p:sldId id="285" r:id="rId13"/>
    <p:sldId id="286" r:id="rId14"/>
    <p:sldId id="288" r:id="rId15"/>
    <p:sldId id="287" r:id="rId16"/>
    <p:sldId id="289" r:id="rId17"/>
    <p:sldId id="290" r:id="rId18"/>
    <p:sldId id="291" r:id="rId19"/>
    <p:sldId id="293" r:id="rId20"/>
    <p:sldId id="292" r:id="rId21"/>
    <p:sldId id="296" r:id="rId22"/>
    <p:sldId id="294" r:id="rId23"/>
    <p:sldId id="295" r:id="rId24"/>
    <p:sldId id="297" r:id="rId25"/>
    <p:sldId id="275" r:id="rId26"/>
    <p:sldId id="29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34589" autoAdjust="0"/>
    <p:restoredTop sz="87871" autoAdjust="0"/>
  </p:normalViewPr>
  <p:slideViewPr>
    <p:cSldViewPr>
      <p:cViewPr varScale="1">
        <p:scale>
          <a:sx n="54" d="100"/>
          <a:sy n="54" d="100"/>
        </p:scale>
        <p:origin x="12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7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C9C72-7E88-459A-9F9C-8AD4B2179F3A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804B1-4AA9-4A4D-9642-150FE2E66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C9C72-7E88-459A-9F9C-8AD4B2179F3A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804B1-4AA9-4A4D-9642-150FE2E66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5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3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C9C72-7E88-459A-9F9C-8AD4B2179F3A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804B1-4AA9-4A4D-9642-150FE2E66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C9C72-7E88-459A-9F9C-8AD4B2179F3A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804B1-4AA9-4A4D-9642-150FE2E66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7" y="434163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C9C72-7E88-459A-9F9C-8AD4B2179F3A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804B1-4AA9-4A4D-9642-150FE2E66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C9C72-7E88-459A-9F9C-8AD4B2179F3A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804B1-4AA9-4A4D-9642-150FE2E66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C9C72-7E88-459A-9F9C-8AD4B2179F3A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804B1-4AA9-4A4D-9642-150FE2E66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C9C72-7E88-459A-9F9C-8AD4B2179F3A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804B1-4AA9-4A4D-9642-150FE2E66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C9C72-7E88-459A-9F9C-8AD4B2179F3A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804B1-4AA9-4A4D-9642-150FE2E66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4" y="930145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C9C72-7E88-459A-9F9C-8AD4B2179F3A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804B1-4AA9-4A4D-9642-150FE2E66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EC9C72-7E88-459A-9F9C-8AD4B2179F3A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804B1-4AA9-4A4D-9642-150FE2E66A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6EC9C72-7E88-459A-9F9C-8AD4B2179F3A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43804B1-4AA9-4A4D-9642-150FE2E66A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404664"/>
            <a:ext cx="7447553" cy="78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ЯЛТИНСКАЯ СРЕДНЯЯ ШКОЛА - ЛИЦЕЙ №9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11560" y="2143890"/>
            <a:ext cx="8064895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49263" algn="l"/>
              </a:tabLst>
            </a:pPr>
            <a:endParaRPr kumimoji="0" lang="ru-RU" sz="4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49263" algn="l"/>
              </a:tabLst>
            </a:pPr>
            <a:r>
              <a:rPr lang="ru-RU" sz="66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Красная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книга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796136" y="4776246"/>
            <a:ext cx="31683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Мащенко Е.П.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43608" y="6165304"/>
            <a:ext cx="74878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Ялта, 2018 год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60648"/>
            <a:ext cx="84969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Каждая страница книги имеет свой цвет: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Черные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страницы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содержат списки тех, кого уже нет, кого мы больше никогда не увидим.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Красные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страницы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показывают нам исчезающих и особо редких животных.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страницы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те животные, которых всегда была немного.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страницы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те, животные количество которых быстро уменьшается.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Серые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страницы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внесены те животные, которые очень мало изучены, и места их обитания малодоступны.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страницы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 животные, которых нам удалось сохранить, и спасти их от вымирания.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661248"/>
            <a:ext cx="8183880" cy="3737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14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Утром стрекоза проснулась, подтянулась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росой она умылась,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изящно покружилась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нагнулась и присела,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– улетела.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реки остановилась,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водою закружилась.</a:t>
            </a:r>
          </a:p>
        </p:txBody>
      </p:sp>
    </p:spTree>
    <p:extLst>
      <p:ext uri="{BB962C8B-B14F-4D97-AF65-F5344CB8AC3E}">
        <p14:creationId xmlns:p14="http://schemas.microsoft.com/office/powerpoint/2010/main" val="22404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rgbClr val="C00000"/>
                </a:solidFill>
              </a:rPr>
              <a:t>Красная книга Крыма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92696"/>
            <a:ext cx="6264695" cy="4290784"/>
          </a:xfrm>
        </p:spPr>
      </p:pic>
    </p:spTree>
    <p:extLst>
      <p:ext uri="{BB962C8B-B14F-4D97-AF65-F5344CB8AC3E}">
        <p14:creationId xmlns:p14="http://schemas.microsoft.com/office/powerpoint/2010/main" val="26670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5178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1" y="476672"/>
            <a:ext cx="8183879" cy="4896544"/>
          </a:xfrm>
        </p:spPr>
      </p:pic>
    </p:spTree>
    <p:extLst>
      <p:ext uri="{BB962C8B-B14F-4D97-AF65-F5344CB8AC3E}">
        <p14:creationId xmlns:p14="http://schemas.microsoft.com/office/powerpoint/2010/main" val="5616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rgbClr val="C00000"/>
                </a:solidFill>
              </a:rPr>
              <a:t>Аполлон </a:t>
            </a:r>
            <a:r>
              <a:rPr lang="ru-RU" dirty="0" err="1">
                <a:solidFill>
                  <a:srgbClr val="C00000"/>
                </a:solidFill>
              </a:rPr>
              <a:t>б</a:t>
            </a:r>
            <a:r>
              <a:rPr lang="ru-RU" dirty="0" err="1" smtClean="0">
                <a:solidFill>
                  <a:srgbClr val="C00000"/>
                </a:solidFill>
              </a:rPr>
              <a:t>рейтфуса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30225"/>
            <a:ext cx="7560840" cy="4453255"/>
          </a:xfrm>
        </p:spPr>
      </p:pic>
    </p:spTree>
    <p:extLst>
      <p:ext uri="{BB962C8B-B14F-4D97-AF65-F5344CB8AC3E}">
        <p14:creationId xmlns:p14="http://schemas.microsoft.com/office/powerpoint/2010/main" val="231837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33256"/>
            <a:ext cx="8183880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rgbClr val="C00000"/>
                </a:solidFill>
              </a:rPr>
              <a:t>Пион тонколистный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476672"/>
            <a:ext cx="7416825" cy="5040560"/>
          </a:xfrm>
        </p:spPr>
      </p:pic>
    </p:spTree>
    <p:extLst>
      <p:ext uri="{BB962C8B-B14F-4D97-AF65-F5344CB8AC3E}">
        <p14:creationId xmlns:p14="http://schemas.microsoft.com/office/powerpoint/2010/main" val="22851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Хорек степной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30225"/>
            <a:ext cx="5904656" cy="4410943"/>
          </a:xfrm>
        </p:spPr>
      </p:pic>
    </p:spTree>
    <p:extLst>
      <p:ext uri="{BB962C8B-B14F-4D97-AF65-F5344CB8AC3E}">
        <p14:creationId xmlns:p14="http://schemas.microsoft.com/office/powerpoint/2010/main" val="11291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Сипуха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80728"/>
            <a:ext cx="5544616" cy="3744415"/>
          </a:xfrm>
        </p:spPr>
      </p:pic>
    </p:spTree>
    <p:extLst>
      <p:ext uri="{BB962C8B-B14F-4D97-AF65-F5344CB8AC3E}">
        <p14:creationId xmlns:p14="http://schemas.microsoft.com/office/powerpoint/2010/main" val="24468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rgbClr val="C00000"/>
                </a:solidFill>
              </a:rPr>
              <a:t>Венерин башмачок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7704856" cy="4824536"/>
          </a:xfrm>
        </p:spPr>
      </p:pic>
    </p:spTree>
    <p:extLst>
      <p:ext uri="{BB962C8B-B14F-4D97-AF65-F5344CB8AC3E}">
        <p14:creationId xmlns:p14="http://schemas.microsoft.com/office/powerpoint/2010/main" val="37530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Лотос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1"/>
            <a:ext cx="7344816" cy="4824536"/>
          </a:xfrm>
        </p:spPr>
      </p:pic>
    </p:spTree>
    <p:extLst>
      <p:ext uri="{BB962C8B-B14F-4D97-AF65-F5344CB8AC3E}">
        <p14:creationId xmlns:p14="http://schemas.microsoft.com/office/powerpoint/2010/main" val="82329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Ребята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готовы вы к уроку?</a:t>
            </a: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 надеюсь я, друзья!</a:t>
            </a: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Мы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хороший дружный класс,</a:t>
            </a: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Все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получится у нас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71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Женьшень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848872" cy="4824536"/>
          </a:xfrm>
        </p:spPr>
      </p:pic>
    </p:spTree>
    <p:extLst>
      <p:ext uri="{BB962C8B-B14F-4D97-AF65-F5344CB8AC3E}">
        <p14:creationId xmlns:p14="http://schemas.microsoft.com/office/powerpoint/2010/main" val="26655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9976" y="4983480"/>
            <a:ext cx="6192688" cy="82178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Дровосек реликтовый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84" y="425295"/>
            <a:ext cx="7848872" cy="4536504"/>
          </a:xfrm>
        </p:spPr>
      </p:pic>
    </p:spTree>
    <p:extLst>
      <p:ext uri="{BB962C8B-B14F-4D97-AF65-F5344CB8AC3E}">
        <p14:creationId xmlns:p14="http://schemas.microsoft.com/office/powerpoint/2010/main" val="362971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 Белый журавль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1"/>
            <a:ext cx="7560840" cy="4824535"/>
          </a:xfrm>
        </p:spPr>
      </p:pic>
    </p:spTree>
    <p:extLst>
      <p:ext uri="{BB962C8B-B14F-4D97-AF65-F5344CB8AC3E}">
        <p14:creationId xmlns:p14="http://schemas.microsoft.com/office/powerpoint/2010/main" val="17840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</a:t>
            </a:r>
            <a:r>
              <a:rPr lang="ru-RU" dirty="0" smtClean="0">
                <a:solidFill>
                  <a:srgbClr val="C00000"/>
                </a:solidFill>
              </a:rPr>
              <a:t>Зубр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620688"/>
            <a:ext cx="7920881" cy="4752528"/>
          </a:xfrm>
        </p:spPr>
      </p:pic>
    </p:spTree>
    <p:extLst>
      <p:ext uri="{BB962C8B-B14F-4D97-AF65-F5344CB8AC3E}">
        <p14:creationId xmlns:p14="http://schemas.microsoft.com/office/powerpoint/2010/main" val="36664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842864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Рефлексия: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Выберите и продолжите любое предложение.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На сегодняшнем уроке я узнал...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На этом уроке я похвалил бы себя за...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После урока мне захотелось...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Сегодня я сумел...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19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64704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Любите родную природу – озера, леса и поля. 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Ведь это же наша с тобою 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Навеки родная земля. 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ней мы с тобою родились, 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Живем мы с тобою на ней! 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 будем же, люди, все вместе 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к ней относиться добрей!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</a:p>
          <a:p>
            <a:pPr marL="0" indent="0" algn="ctr">
              <a:buNone/>
            </a:pPr>
            <a:endParaRPr lang="ru-RU" sz="8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  <a:endParaRPr lang="ru-RU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80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4766395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- О каком храме мы будем сегодня говорить?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просто храм, есть храм науки, 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есть еще природы храм – 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лесами, тянущими руки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Навстречу солнцу и ветрам.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свят в любое время суток, 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для нас в жару и стынь.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 сюда, будь сердцем чуток, 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оскверняй ее святынь.</a:t>
            </a:r>
          </a:p>
        </p:txBody>
      </p:sp>
    </p:spTree>
    <p:extLst>
      <p:ext uri="{BB962C8B-B14F-4D97-AF65-F5344CB8AC3E}">
        <p14:creationId xmlns:p14="http://schemas.microsoft.com/office/powerpoint/2010/main" val="25268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350658"/>
          <a:ext cx="8496943" cy="1362076"/>
        </p:xfrm>
        <a:graphic>
          <a:graphicData uri="http://schemas.openxmlformats.org/drawingml/2006/table">
            <a:tbl>
              <a:tblPr/>
              <a:tblGrid>
                <a:gridCol w="8496943"/>
              </a:tblGrid>
              <a:tr h="1134126">
                <a:tc>
                  <a:txBody>
                    <a:bodyPr/>
                    <a:lstStyle/>
                    <a:p>
                      <a:pPr algn="ctr"/>
                      <a:r>
                        <a:rPr lang="ru-RU" sz="40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Животные, </a:t>
                      </a:r>
                      <a:r>
                        <a:rPr lang="ru-RU" sz="4000" b="1" i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которых уже нет на Земле!</a:t>
                      </a:r>
                    </a:p>
                  </a:txBody>
                  <a:tcPr marL="121920" marR="121920" marT="71438" marB="714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6386" name="Picture 2" descr="Картинка 7 из 74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7"/>
            <a:ext cx="6684985" cy="359422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771800" y="5085184"/>
            <a:ext cx="40144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0" i="0" dirty="0" smtClean="0">
                <a:latin typeface="Times New Roman" pitchFamily="18" charset="0"/>
                <a:cs typeface="Times New Roman" pitchFamily="18" charset="0"/>
              </a:rPr>
              <a:t>морская корова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9 из 62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708245" cy="3888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6056" y="476672"/>
            <a:ext cx="19747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тарпан</a:t>
            </a:r>
          </a:p>
        </p:txBody>
      </p:sp>
      <p:pic>
        <p:nvPicPr>
          <p:cNvPr id="6" name="Picture 6" descr="Картинка 2 из 13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834933"/>
            <a:ext cx="5088564" cy="360082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4869160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зебра </a:t>
            </a:r>
            <a:r>
              <a:rPr lang="ru-RU" sz="4800" dirty="0" err="1">
                <a:latin typeface="Times New Roman" pitchFamily="18" charset="0"/>
                <a:cs typeface="Times New Roman" pitchFamily="18" charset="0"/>
              </a:rPr>
              <a:t>квагга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1 из 258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80728"/>
            <a:ext cx="4104456" cy="488625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96136" y="260648"/>
            <a:ext cx="2376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0" i="0" dirty="0" smtClean="0">
                <a:latin typeface="Times New Roman" pitchFamily="18" charset="0"/>
                <a:cs typeface="Times New Roman" pitchFamily="18" charset="0"/>
              </a:rPr>
              <a:t>дронт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Картинка 10 из 1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248472" cy="55605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5733256"/>
            <a:ext cx="63367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0" i="0" dirty="0" smtClean="0">
                <a:latin typeface="Times New Roman" pitchFamily="18" charset="0"/>
                <a:cs typeface="Times New Roman" pitchFamily="18" charset="0"/>
              </a:rPr>
              <a:t>странствующие голуби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661248"/>
            <a:ext cx="8183880" cy="3737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98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задачи: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Узнаем, что такое Красная книга, какие растения и животные в неё внесены.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Подумаем почему они попали в Красную книгу.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их охранять.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учиться находить нужную нам информацию в учебнике и дополнительной литературе.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9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ds04.infourok.ru/uploads/ex/061e/0002d8c5-cc2b0c0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s://ds03.infourok.ru/uploads/ex/06a2/0001db61-92becc12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4340</TotalTime>
  <Words>353</Words>
  <Application>Microsoft Office PowerPoint</Application>
  <PresentationFormat>Экран (4:3)</PresentationFormat>
  <Paragraphs>73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Verdana</vt:lpstr>
      <vt:lpstr>Wingdings 2</vt:lpstr>
      <vt:lpstr>Аспект</vt:lpstr>
      <vt:lpstr>Презентация PowerPoint</vt:lpstr>
      <vt:lpstr>Презентация PowerPoint</vt:lpstr>
      <vt:lpstr>- О каком храме мы будем сегодня говорить?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Красная книга Крыма</vt:lpstr>
      <vt:lpstr>Презентация PowerPoint</vt:lpstr>
      <vt:lpstr>       Аполлон брейтфуса</vt:lpstr>
      <vt:lpstr>     Пион тонколистный</vt:lpstr>
      <vt:lpstr>              Хорек степной</vt:lpstr>
      <vt:lpstr>               Сипуха</vt:lpstr>
      <vt:lpstr>       Венерин башмачок</vt:lpstr>
      <vt:lpstr>                    Лотос</vt:lpstr>
      <vt:lpstr>               Женьшень</vt:lpstr>
      <vt:lpstr>Дровосек реликтовый</vt:lpstr>
      <vt:lpstr>         Белый журавль</vt:lpstr>
      <vt:lpstr>                 Зубр</vt:lpstr>
      <vt:lpstr>Презентация PowerPoint</vt:lpstr>
      <vt:lpstr>Презентация PowerPoint</vt:lpstr>
      <vt:lpstr>Презентация PowerPoint</vt:lpstr>
    </vt:vector>
  </TitlesOfParts>
  <Company>office 2007 rus ent: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SHAMAN</cp:lastModifiedBy>
  <cp:revision>29</cp:revision>
  <dcterms:created xsi:type="dcterms:W3CDTF">2017-11-17T15:41:58Z</dcterms:created>
  <dcterms:modified xsi:type="dcterms:W3CDTF">2019-01-13T14:15:16Z</dcterms:modified>
</cp:coreProperties>
</file>