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10"/>
  </p:notesMasterIdLst>
  <p:handoutMasterIdLst>
    <p:handoutMasterId r:id="rId11"/>
  </p:handoutMasterIdLst>
  <p:sldIdLst>
    <p:sldId id="259" r:id="rId5"/>
    <p:sldId id="260" r:id="rId6"/>
    <p:sldId id="261" r:id="rId7"/>
    <p:sldId id="263" r:id="rId8"/>
    <p:sldId id="262" r:id="rId9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321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  <p15:guide id="7" pos="71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howGuides="1">
      <p:cViewPr varScale="1">
        <p:scale>
          <a:sx n="72" d="100"/>
          <a:sy n="72" d="100"/>
        </p:scale>
        <p:origin x="660" y="78"/>
      </p:cViewPr>
      <p:guideLst>
        <p:guide orient="horz" pos="2160"/>
        <p:guide orient="horz" pos="1008"/>
        <p:guide orient="horz" pos="3888"/>
        <p:guide orient="horz" pos="321"/>
        <p:guide pos="3839"/>
        <p:guide pos="1007"/>
        <p:guide pos="717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302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455363E-5DB3-439C-B549-DD83222C79E4}" type="datetime1">
              <a:rPr lang="ru-RU" smtClean="0"/>
              <a:t>05.01.2019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4360E59-1627-4404-ACC5-51C744AB0F2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26E2F11-CEBF-4D63-B350-54083DC2653F}" type="datetime1">
              <a:rPr lang="ru-RU" smtClean="0"/>
              <a:pPr/>
              <a:t>05.01.2019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841221E5-7225-48EB-A4EE-420E7BFCF705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41221E5-7225-48EB-A4EE-420E7BFCF705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8074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ltGray"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8669" y="1600200"/>
            <a:ext cx="8329031" cy="2680127"/>
          </a:xfrm>
          <a:noFill/>
          <a:effectLst>
            <a:softEdge rad="31750"/>
          </a:effectLst>
        </p:spPr>
        <p:txBody>
          <a:bodyPr rtlCol="0" anchor="b">
            <a:no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669" y="4344915"/>
            <a:ext cx="7516442" cy="111608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699025" y="6356351"/>
            <a:ext cx="1218883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906DD7E9-633A-4209-8629-FCA24BED8E5C}" type="datetime1">
              <a:rPr lang="ru-RU" noProof="0" smtClean="0"/>
              <a:t>05.01.2019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114708" y="6356351"/>
            <a:ext cx="3974065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285571" y="6356351"/>
            <a:ext cx="609441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7DC1BBB0-96F0-4077-A278-0F3FB5C104D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9098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BCC0A8-4822-4C48-B4AB-E6618EB17856}" type="datetime1">
              <a:rPr lang="ru-RU" noProof="0" smtClean="0"/>
              <a:t>05.01.2019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6616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599612" y="685800"/>
            <a:ext cx="1787526" cy="5486400"/>
          </a:xfrm>
        </p:spPr>
        <p:txBody>
          <a:bodyPr vert="eaVert"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98613" y="685800"/>
            <a:ext cx="7848599" cy="5486400"/>
          </a:xfrm>
        </p:spPr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F26FFAE-3E3C-4124-8CE2-33E8AFE68549}" type="datetime1">
              <a:rPr lang="ru-RU" noProof="0" smtClean="0"/>
              <a:t>05.01.2019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1729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648EF9-D76D-408D-9269-C51AF1E71906}" type="datetime1">
              <a:rPr lang="ru-RU" noProof="0" smtClean="0"/>
              <a:t>05.01.2019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3552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8613" y="1600201"/>
            <a:ext cx="8283272" cy="2654064"/>
          </a:xfrm>
        </p:spPr>
        <p:txBody>
          <a:bodyPr rtlCol="0" anchor="b">
            <a:normAutofit/>
          </a:bodyPr>
          <a:lstStyle>
            <a:lvl1pPr algn="l">
              <a:defRPr sz="5400" b="0" cap="none" baseline="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98613" y="4259996"/>
            <a:ext cx="7264623" cy="1150203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267F7D04-070A-4786-BFC3-699C3BEEF6F5}" type="datetime1">
              <a:rPr lang="ru-RU" noProof="0" smtClean="0"/>
              <a:t>05.01.2019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7DC1BBB0-96F0-4077-A278-0F3FB5C104D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77491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93436" y="1600200"/>
            <a:ext cx="4814586" cy="4572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61651" y="1600200"/>
            <a:ext cx="4814586" cy="4572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6DFC388-25B8-4D98-8EA3-7599CFB174A7}" type="datetime1">
              <a:rPr lang="ru-RU" noProof="0" smtClean="0"/>
              <a:t>05.01.2019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8340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93436" y="1499616"/>
            <a:ext cx="4818888" cy="93878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93436" y="2514706"/>
            <a:ext cx="4814586" cy="365749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09524" y="1499616"/>
            <a:ext cx="4818888" cy="93878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609524" y="2514600"/>
            <a:ext cx="4818888" cy="365556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6184B29-88E0-41C3-91BD-DCA26527FF63}" type="datetime1">
              <a:rPr lang="ru-RU" noProof="0" smtClean="0"/>
              <a:t>05.01.2019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4595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0918EF-A4F5-4A7C-96B1-F87831C82688}" type="datetime1">
              <a:rPr lang="ru-RU" noProof="0" smtClean="0"/>
              <a:t>05.01.2019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2167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138ADB2-DC01-420A-B091-D935BF010607}" type="datetime1">
              <a:rPr lang="ru-RU" noProof="0" smtClean="0"/>
              <a:t>05.01.2019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algn="r">
              <a:defRPr lang="en-US" smtClean="0"/>
            </a:lvl1pPr>
          </a:lstStyle>
          <a:p>
            <a:pPr rtl="0"/>
            <a:fld id="{7DC1BBB0-96F0-4077-A278-0F3FB5C104D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6617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098"/>
            <a:ext cx="1218882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>
          <a:xfrm>
            <a:off x="1598612" y="381000"/>
            <a:ext cx="3293422" cy="1371600"/>
          </a:xfrm>
        </p:spPr>
        <p:txBody>
          <a:bodyPr rtlCol="0" anchor="b">
            <a:normAutofit/>
          </a:bodyPr>
          <a:lstStyle>
            <a:lvl1pPr algn="l">
              <a:defRPr sz="2800" b="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white">
          <a:xfrm>
            <a:off x="1598612" y="1828800"/>
            <a:ext cx="3293422" cy="4343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32426" y="482600"/>
            <a:ext cx="6195986" cy="56896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5981ADC-92F1-410C-B0D8-5A45B123FAEB}" type="datetime1">
              <a:rPr lang="ru-RU" noProof="0" smtClean="0"/>
              <a:t>05.01.2019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1189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5103812" y="0"/>
            <a:ext cx="6324601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6718" y="381000"/>
            <a:ext cx="3293422" cy="1371600"/>
          </a:xfrm>
        </p:spPr>
        <p:txBody>
          <a:bodyPr rtlCol="0" anchor="b">
            <a:normAutofit/>
          </a:bodyPr>
          <a:lstStyle>
            <a:lvl1pPr algn="l">
              <a:defRPr sz="2800" b="0"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 bwMode="auto">
          <a:xfrm>
            <a:off x="5232426" y="482600"/>
            <a:ext cx="6043586" cy="5689600"/>
          </a:xfrm>
          <a:ln w="1905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16718" y="1828800"/>
            <a:ext cx="3293422" cy="4343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D528A0-6E8B-4E56-B80E-E13CDB5F70CC}" type="datetime1">
              <a:rPr lang="ru-RU" noProof="0" smtClean="0"/>
              <a:t>05.01.2019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5703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93436" y="1600200"/>
            <a:ext cx="9782801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180250" y="6316091"/>
            <a:ext cx="1218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fld id="{F914A4C0-1A15-4319-B325-10A509977DD3}" type="datetime1">
              <a:rPr lang="ru-RU" noProof="0" smtClean="0"/>
              <a:t>05.01.2019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595933" y="6316091"/>
            <a:ext cx="397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766796" y="6316091"/>
            <a:ext cx="609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fld id="{7DC1BBB0-96F0-4077-A278-0F3FB5C104D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12629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Font typeface="Euphemia" pitchFamily="34" charset="0"/>
        <a:buChar char="›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39" userDrawn="1">
          <p15:clr>
            <a:srgbClr val="F26B43"/>
          </p15:clr>
        </p15:guide>
        <p15:guide id="2" pos="1007" userDrawn="1">
          <p15:clr>
            <a:srgbClr val="F26B43"/>
          </p15:clr>
        </p15:guide>
        <p15:guide id="3" pos="719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349996" y="1412776"/>
            <a:ext cx="10209213" cy="1498600"/>
          </a:xfrm>
        </p:spPr>
        <p:txBody>
          <a:bodyPr rtlCol="0"/>
          <a:lstStyle/>
          <a:p>
            <a:pPr rtl="0"/>
            <a:r>
              <a:rPr lang="ru-RU" b="1" i="1" dirty="0">
                <a:solidFill>
                  <a:srgbClr val="0070C0"/>
                </a:solidFill>
              </a:rPr>
              <a:t>Зимняя сказка  в группе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438228" y="3401887"/>
            <a:ext cx="7516812" cy="1116012"/>
          </a:xfrm>
        </p:spPr>
        <p:txBody>
          <a:bodyPr rtlCol="0"/>
          <a:lstStyle/>
          <a:p>
            <a:pPr marL="0" indent="0" rtl="0">
              <a:buNone/>
            </a:pPr>
            <a:r>
              <a:rPr lang="ru-RU" i="1" dirty="0">
                <a:solidFill>
                  <a:srgbClr val="FFC000"/>
                </a:solidFill>
              </a:rPr>
              <a:t>Оформление</a:t>
            </a:r>
          </a:p>
        </p:txBody>
      </p:sp>
    </p:spTree>
    <p:extLst>
      <p:ext uri="{BB962C8B-B14F-4D97-AF65-F5344CB8AC3E}">
        <p14:creationId xmlns:p14="http://schemas.microsoft.com/office/powerpoint/2010/main" val="4919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CA21401-A66F-4F42-BF0E-BA8EC5029C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51" r="1000" b="11150"/>
          <a:stretch/>
        </p:blipFill>
        <p:spPr>
          <a:xfrm>
            <a:off x="3548397" y="1196752"/>
            <a:ext cx="5092030" cy="5184576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04B72DB-DC3C-4B65-A201-4C3116AB0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1964" y="116632"/>
            <a:ext cx="5365072" cy="940965"/>
          </a:xfrm>
        </p:spPr>
        <p:txBody>
          <a:bodyPr/>
          <a:lstStyle/>
          <a:p>
            <a:r>
              <a:rPr lang="ru-RU" i="1" dirty="0">
                <a:solidFill>
                  <a:srgbClr val="0070C0"/>
                </a:solidFill>
              </a:rPr>
              <a:t>Наш зимний городок</a:t>
            </a:r>
          </a:p>
        </p:txBody>
      </p:sp>
    </p:spTree>
    <p:extLst>
      <p:ext uri="{BB962C8B-B14F-4D97-AF65-F5344CB8AC3E}">
        <p14:creationId xmlns:p14="http://schemas.microsoft.com/office/powerpoint/2010/main" val="52669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012D520-05A4-4EA8-B37E-1F171B7BFF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" t="27833" r="-2401" b="118"/>
          <a:stretch/>
        </p:blipFill>
        <p:spPr>
          <a:xfrm>
            <a:off x="3286100" y="1628800"/>
            <a:ext cx="5143500" cy="4941168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410FC7A-DCC9-422F-9886-FA8E84BFC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>
                <a:solidFill>
                  <a:srgbClr val="0070C0"/>
                </a:solidFill>
              </a:rPr>
              <a:t>Волшебное окно</a:t>
            </a:r>
          </a:p>
        </p:txBody>
      </p:sp>
    </p:spTree>
    <p:extLst>
      <p:ext uri="{BB962C8B-B14F-4D97-AF65-F5344CB8AC3E}">
        <p14:creationId xmlns:p14="http://schemas.microsoft.com/office/powerpoint/2010/main" val="16648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EEF621-E26B-4AA5-8885-406DC80B0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7948" y="-28195"/>
            <a:ext cx="9782801" cy="1239837"/>
          </a:xfrm>
        </p:spPr>
        <p:txBody>
          <a:bodyPr/>
          <a:lstStyle/>
          <a:p>
            <a:r>
              <a:rPr lang="ru-RU" i="1" dirty="0">
                <a:solidFill>
                  <a:srgbClr val="0070C0"/>
                </a:solidFill>
              </a:rPr>
              <a:t>Вот и зимний лес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38CDB14-D146-4AAE-83D1-5428AC501E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4"/>
          <a:stretch/>
        </p:blipFill>
        <p:spPr>
          <a:xfrm>
            <a:off x="3718148" y="1417637"/>
            <a:ext cx="4443958" cy="544036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3220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446F32D-3D31-4C90-9935-53E1A28FF5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5" t="19551" r="9838" b="26901"/>
          <a:stretch/>
        </p:blipFill>
        <p:spPr>
          <a:xfrm>
            <a:off x="3070076" y="1340768"/>
            <a:ext cx="6696744" cy="3672408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52506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Шаблон с оформлением из снежинок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3565634_TF03460579.potx" id="{40D3241A-2CC1-4B91-9455-399A32BBE08D}" vid="{AC3AC366-9FEE-4E7E-8EB1-89A878B99460}"/>
    </a:ext>
  </a:extLst>
</a:theme>
</file>

<file path=ppt/theme/theme2.xml><?xml version="1.0" encoding="utf-8"?>
<a:theme xmlns:a="http://schemas.openxmlformats.org/drawingml/2006/main" name="Тема Offic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3E783485-1103-4BBC-98A1-D39A248154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8853CD7-B1C6-4FDD-B6D0-92A83B857D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915ED37-D514-41C3-9B3C-B262145D17B7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Слайды с оформлением из снежинок</Template>
  <TotalTime>15</TotalTime>
  <Words>15</Words>
  <Application>Microsoft Office PowerPoint</Application>
  <PresentationFormat>Произвольный</PresentationFormat>
  <Paragraphs>6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Euphemia</vt:lpstr>
      <vt:lpstr>Шаблон с оформлением из снежинок</vt:lpstr>
      <vt:lpstr>Зимняя сказка  в группе</vt:lpstr>
      <vt:lpstr>Наш зимний городок</vt:lpstr>
      <vt:lpstr>Волшебное окно</vt:lpstr>
      <vt:lpstr>Вот и зимний лес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Зимняя сказка  в группе</dc:title>
  <dc:creator>Петр</dc:creator>
  <cp:lastModifiedBy>Петр</cp:lastModifiedBy>
  <cp:revision>2</cp:revision>
  <dcterms:created xsi:type="dcterms:W3CDTF">2019-01-05T06:46:58Z</dcterms:created>
  <dcterms:modified xsi:type="dcterms:W3CDTF">2019-01-05T07:02:10Z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74067300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