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89" r:id="rId4"/>
    <p:sldId id="257" r:id="rId5"/>
    <p:sldId id="260" r:id="rId6"/>
    <p:sldId id="292" r:id="rId7"/>
    <p:sldId id="259" r:id="rId8"/>
    <p:sldId id="267" r:id="rId9"/>
    <p:sldId id="293" r:id="rId10"/>
    <p:sldId id="268" r:id="rId11"/>
    <p:sldId id="294" r:id="rId12"/>
    <p:sldId id="261" r:id="rId13"/>
    <p:sldId id="271" r:id="rId14"/>
    <p:sldId id="295" r:id="rId15"/>
    <p:sldId id="258" r:id="rId16"/>
    <p:sldId id="290" r:id="rId17"/>
    <p:sldId id="262" r:id="rId18"/>
    <p:sldId id="266" r:id="rId19"/>
    <p:sldId id="270" r:id="rId20"/>
    <p:sldId id="272" r:id="rId21"/>
    <p:sldId id="273" r:id="rId22"/>
    <p:sldId id="276" r:id="rId23"/>
    <p:sldId id="296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792C-137C-4776-9047-9F095899D2F5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24A7-7650-447A-84A2-7E17E56259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5;&#1080;&#1082;&#1080;&#1090;&#1080;&#1085;&#1099;-&#1089;&#1090;-&#1085;-&#1084;&#1072;&#1090;&#1074;&#1077;&#1077;&#1074;&#1072;-&#1076;&#1077;&#1074;&#1086;&#1095;&#1082;&#1072;-&#1080;-&#1087;&#1083;&#1072;&#1089;&#1090;&#1080;&#1083;&#1080;&#1085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llarphotoclub_680119031.jpg"/>
          <p:cNvPicPr>
            <a:picLocks noChangeAspect="1"/>
          </p:cNvPicPr>
          <p:nvPr/>
        </p:nvPicPr>
        <p:blipFill>
          <a:blip r:embed="rId3" cstate="print"/>
          <a:srcRect r="588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772816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Пластилиновая  живопись</a:t>
            </a:r>
            <a:endParaRPr lang="ru-RU" sz="66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никитины-ст-н-матвеева-девочка-и-пластил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4826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16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97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0825" y="0"/>
            <a:ext cx="8640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48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y_iz_plastilina_Nataliya_Sinegina_10-e1469124441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0592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653136"/>
            <a:ext cx="7478458" cy="138499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Сочетание ярких цветов и изобразительных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приемов делает картины из пластилина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оригинальными и декоративными!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263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aa8a-382x2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7788"/>
            <a:ext cx="9144000" cy="67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983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437577_4394340_cc_cupfinalmedi5x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746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7-TSeli-i-zadac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47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02" y="5373216"/>
            <a:ext cx="9086398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тому же, работая с пластилином мы снимаем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внутреннее эмоциональное напряжение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153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2b863_43b9fff0_ori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263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_IMG_8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328592" cy="6754535"/>
          </a:xfrm>
          <a:prstGeom prst="rect">
            <a:avLst/>
          </a:prstGeom>
        </p:spPr>
      </p:pic>
    </p:spTree>
  </p:cSld>
  <p:clrMapOvr>
    <a:masterClrMapping/>
  </p:clrMapOvr>
  <p:transition spd="med" advClick="0" advTm="1591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ce6a6019674eac45bec20bb1f9b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42988" y="0"/>
            <a:ext cx="7058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295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9304_8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20850" y="0"/>
            <a:ext cx="5700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046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998118_0_5709e_db07ee1b_X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4138" y="0"/>
            <a:ext cx="8975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764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Андрей</a:t>
            </a:r>
            <a:endParaRPr lang="ru-RU"/>
          </a:p>
        </p:txBody>
      </p:sp>
      <p:pic>
        <p:nvPicPr>
          <p:cNvPr id="4" name="Рисунок 3" descr="62089511706e2082ab15f1feeacaf9ca19f4c551e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373216"/>
            <a:ext cx="6912768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 знаете, что такое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пластилиновая живопись?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385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333637_0_55171_1b89ea35_X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794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8d54ea605948aca36d0a8b2792v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027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c71677d1274b78774a1c1d7e89f34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3038"/>
            <a:ext cx="9144000" cy="651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229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ashow_startseite_021.jpg"/>
          <p:cNvPicPr>
            <a:picLocks noChangeAspect="1"/>
          </p:cNvPicPr>
          <p:nvPr/>
        </p:nvPicPr>
        <p:blipFill>
          <a:blip r:embed="rId2" cstate="print"/>
          <a:srcRect l="5427" r="13567"/>
          <a:stretch>
            <a:fillRect/>
          </a:stretch>
        </p:blipFill>
        <p:spPr>
          <a:xfrm>
            <a:off x="0" y="0"/>
            <a:ext cx="9144000" cy="5517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89240"/>
            <a:ext cx="9202199" cy="107721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становимся более спокойными, расслабленными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конечно же довольными))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434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0813"/>
            <a:ext cx="9144000" cy="65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998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17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2738"/>
            <a:ext cx="9144000" cy="623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654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925" y="0"/>
            <a:ext cx="8820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482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ticine-dreams-ironical-illustrations-by-tatyana-lazaryuk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47875" y="0"/>
            <a:ext cx="5048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685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ticine-illustrations-Barbara-Reid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58825"/>
            <a:ext cx="9144000" cy="53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3369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a867bc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661248"/>
            <a:ext cx="837126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,да……именно пластилиновая 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877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stilinovaja-voron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5263" y="0"/>
            <a:ext cx="8751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8144"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hnika-risovaniya-plastilinom-na-bumage_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6114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627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1504" y="5534561"/>
            <a:ext cx="80875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Пластилин – материал, знакомый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нам с детства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839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4941168"/>
            <a:ext cx="8431411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его помощью  можно создавать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небольшие веселые картинки))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932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490909696326f7e69d64f8198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45224"/>
            <a:ext cx="7583679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Так и сложные профессиональные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работы, незабываемые шедевры!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464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8413dac39d50343c5c6f5d4ff90b6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826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44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74663"/>
            <a:ext cx="9144000" cy="59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076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van,P20gog.JPG.pagespeed.ic.uxMUDeCZP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019" cy="6669360"/>
          </a:xfrm>
          <a:prstGeom prst="rect">
            <a:avLst/>
          </a:prstGeom>
        </p:spPr>
      </p:pic>
    </p:spTree>
  </p:cSld>
  <p:clrMapOvr>
    <a:masterClrMapping/>
  </p:clrMapOvr>
  <p:transition spd="med" advClick="0" advTm="1232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83</Words>
  <Application>Microsoft Office PowerPoint</Application>
  <PresentationFormat>Экран (4:3)</PresentationFormat>
  <Paragraphs>19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Фотоальбом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Андрей</dc:creator>
  <cp:lastModifiedBy>Андрей</cp:lastModifiedBy>
  <cp:revision>18</cp:revision>
  <dcterms:created xsi:type="dcterms:W3CDTF">2018-04-16T13:59:35Z</dcterms:created>
  <dcterms:modified xsi:type="dcterms:W3CDTF">2018-04-16T18:05:07Z</dcterms:modified>
</cp:coreProperties>
</file>