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79" r:id="rId6"/>
    <p:sldId id="270" r:id="rId7"/>
    <p:sldId id="269" r:id="rId8"/>
    <p:sldId id="262" r:id="rId9"/>
    <p:sldId id="278" r:id="rId10"/>
    <p:sldId id="271" r:id="rId11"/>
    <p:sldId id="268" r:id="rId12"/>
    <p:sldId id="263" r:id="rId13"/>
    <p:sldId id="277" r:id="rId14"/>
    <p:sldId id="272" r:id="rId15"/>
    <p:sldId id="267" r:id="rId16"/>
    <p:sldId id="264" r:id="rId17"/>
    <p:sldId id="276" r:id="rId18"/>
    <p:sldId id="273" r:id="rId19"/>
    <p:sldId id="266" r:id="rId20"/>
    <p:sldId id="265" r:id="rId21"/>
    <p:sldId id="275" r:id="rId22"/>
    <p:sldId id="274" r:id="rId23"/>
    <p:sldId id="280" r:id="rId24"/>
  </p:sldIdLst>
  <p:sldSz cx="9144000" cy="6858000" type="screen4x3"/>
  <p:notesSz cx="6858000" cy="914400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F3B4-0625-43F7-8149-B0C6E5FDEBAF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87909-755F-4C9C-AB29-9F585C77C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67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F3B4-0625-43F7-8149-B0C6E5FDEBAF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87909-755F-4C9C-AB29-9F585C77C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81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F3B4-0625-43F7-8149-B0C6E5FDEBAF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87909-755F-4C9C-AB29-9F585C77C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83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F3B4-0625-43F7-8149-B0C6E5FDEBAF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87909-755F-4C9C-AB29-9F585C77C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44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F3B4-0625-43F7-8149-B0C6E5FDEBAF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87909-755F-4C9C-AB29-9F585C77C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59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F3B4-0625-43F7-8149-B0C6E5FDEBAF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87909-755F-4C9C-AB29-9F585C77C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0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F3B4-0625-43F7-8149-B0C6E5FDEBAF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87909-755F-4C9C-AB29-9F585C77C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57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F3B4-0625-43F7-8149-B0C6E5FDEBAF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87909-755F-4C9C-AB29-9F585C77C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4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F3B4-0625-43F7-8149-B0C6E5FDEBAF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87909-755F-4C9C-AB29-9F585C77C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1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F3B4-0625-43F7-8149-B0C6E5FDEBAF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87909-755F-4C9C-AB29-9F585C77C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91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F3B4-0625-43F7-8149-B0C6E5FDEBAF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87909-755F-4C9C-AB29-9F585C77C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19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CF3B4-0625-43F7-8149-B0C6E5FDEBAF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87909-755F-4C9C-AB29-9F585C77C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4291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5856" y="604286"/>
            <a:ext cx="513416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Путешествие </a:t>
            </a:r>
          </a:p>
          <a:p>
            <a:pPr algn="ctr"/>
            <a:r>
              <a:rPr lang="ru-RU" sz="6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Незнайки</a:t>
            </a:r>
            <a:endParaRPr lang="ru-RU" sz="66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3140968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Интерактивная игра для детей по правилам дорожного движения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1940" y="6167408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</a:t>
            </a:r>
            <a:r>
              <a:rPr lang="ru-RU" sz="2000" dirty="0" smtClean="0"/>
              <a:t>  </a:t>
            </a:r>
            <a:r>
              <a:rPr lang="ru-RU" sz="2000" dirty="0" smtClean="0"/>
              <a:t>Садыкова </a:t>
            </a:r>
            <a:r>
              <a:rPr lang="ru-RU" sz="2000" dirty="0" smtClean="0"/>
              <a:t>Чулпан </a:t>
            </a:r>
            <a:r>
              <a:rPr lang="ru-RU" sz="2000" dirty="0" err="1" smtClean="0"/>
              <a:t>Миннахметовна</a:t>
            </a:r>
            <a:endParaRPr lang="ru-RU" sz="2000" dirty="0"/>
          </a:p>
        </p:txBody>
      </p:sp>
      <p:pic>
        <p:nvPicPr>
          <p:cNvPr id="7" name="Picture 5" descr="http://lh5.ggpht.com/aaQKeJOSRZ9TC-O6xPK6skLUqMkg5WMnfdhvB30sjdSufI0DFjF9mSjXiKxeU86yJOr6=w340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1360" y="39528"/>
            <a:ext cx="437144" cy="43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Рисунок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0538"/>
            <a:ext cx="3176587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69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ьная выноска 2"/>
          <p:cNvSpPr/>
          <p:nvPr/>
        </p:nvSpPr>
        <p:spPr>
          <a:xfrm>
            <a:off x="3121456" y="119272"/>
            <a:ext cx="5343819" cy="1944216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помощь! Едем дальше!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411760" y="5576245"/>
            <a:ext cx="4286250" cy="1165123"/>
            <a:chOff x="3584697" y="5085184"/>
            <a:chExt cx="4286250" cy="1165123"/>
          </a:xfrm>
        </p:grpSpPr>
        <p:pic>
          <p:nvPicPr>
            <p:cNvPr id="6" name="Picture 2" descr="https://st.depositphotos.com/1259239/1270/v/450/depositphotos_12704035-stock-illustration-blue-directional-road-sign.jp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0" b="95082" l="4889" r="95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84697" y="5085184"/>
              <a:ext cx="4286250" cy="1165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hlinkClick r:id="" action="ppaction://hlinkshowjump?jump=nextslide"/>
            </p:cNvPr>
            <p:cNvSpPr txBox="1"/>
            <p:nvPr/>
          </p:nvSpPr>
          <p:spPr>
            <a:xfrm>
              <a:off x="3923928" y="5373216"/>
              <a:ext cx="32440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/>
                <a:t>ПОЕХАЛИ</a:t>
              </a:r>
              <a:endParaRPr lang="ru-RU" sz="3600" b="1" dirty="0"/>
            </a:p>
          </p:txBody>
        </p:sp>
      </p:grpSp>
      <p:pic>
        <p:nvPicPr>
          <p:cNvPr id="8" name="Picture 5" descr="http://lh5.ggpht.com/aaQKeJOSRZ9TC-O6xPK6skLUqMkg5WMnfdhvB30sjdSufI0DFjF9mSjXiKxeU86yJOr6=w340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1360" y="39528"/>
            <a:ext cx="437144" cy="43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user\Desktop\Рисунок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38238"/>
            <a:ext cx="54483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33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 rot="21298494">
            <a:off x="1169878" y="2137721"/>
            <a:ext cx="6821067" cy="4098073"/>
          </a:xfrm>
          <a:custGeom>
            <a:avLst/>
            <a:gdLst>
              <a:gd name="connsiteX0" fmla="*/ 59310 w 7463001"/>
              <a:gd name="connsiteY0" fmla="*/ 0 h 5180228"/>
              <a:gd name="connsiteX1" fmla="*/ 29814 w 7463001"/>
              <a:gd name="connsiteY1" fmla="*/ 2521974 h 5180228"/>
              <a:gd name="connsiteX2" fmla="*/ 428020 w 7463001"/>
              <a:gd name="connsiteY2" fmla="*/ 3554361 h 5180228"/>
              <a:gd name="connsiteX3" fmla="*/ 796730 w 7463001"/>
              <a:gd name="connsiteY3" fmla="*/ 3642851 h 5180228"/>
              <a:gd name="connsiteX4" fmla="*/ 1224433 w 7463001"/>
              <a:gd name="connsiteY4" fmla="*/ 3185651 h 5180228"/>
              <a:gd name="connsiteX5" fmla="*/ 1371917 w 7463001"/>
              <a:gd name="connsiteY5" fmla="*/ 2462981 h 5180228"/>
              <a:gd name="connsiteX6" fmla="*/ 1681633 w 7463001"/>
              <a:gd name="connsiteY6" fmla="*/ 1489587 h 5180228"/>
              <a:gd name="connsiteX7" fmla="*/ 2197826 w 7463001"/>
              <a:gd name="connsiteY7" fmla="*/ 398206 h 5180228"/>
              <a:gd name="connsiteX8" fmla="*/ 2964743 w 7463001"/>
              <a:gd name="connsiteY8" fmla="*/ 235974 h 5180228"/>
              <a:gd name="connsiteX9" fmla="*/ 3171220 w 7463001"/>
              <a:gd name="connsiteY9" fmla="*/ 1017639 h 5180228"/>
              <a:gd name="connsiteX10" fmla="*/ 3200717 w 7463001"/>
              <a:gd name="connsiteY10" fmla="*/ 1607574 h 5180228"/>
              <a:gd name="connsiteX11" fmla="*/ 2876252 w 7463001"/>
              <a:gd name="connsiteY11" fmla="*/ 3008671 h 5180228"/>
              <a:gd name="connsiteX12" fmla="*/ 2684523 w 7463001"/>
              <a:gd name="connsiteY12" fmla="*/ 3952568 h 5180228"/>
              <a:gd name="connsiteX13" fmla="*/ 2773014 w 7463001"/>
              <a:gd name="connsiteY13" fmla="*/ 4439264 h 5180228"/>
              <a:gd name="connsiteX14" fmla="*/ 3303956 w 7463001"/>
              <a:gd name="connsiteY14" fmla="*/ 4601497 h 5180228"/>
              <a:gd name="connsiteX15" fmla="*/ 4174110 w 7463001"/>
              <a:gd name="connsiteY15" fmla="*/ 3642851 h 5180228"/>
              <a:gd name="connsiteX16" fmla="*/ 4882033 w 7463001"/>
              <a:gd name="connsiteY16" fmla="*/ 2212258 h 5180228"/>
              <a:gd name="connsiteX17" fmla="*/ 5235994 w 7463001"/>
              <a:gd name="connsiteY17" fmla="*/ 1120877 h 5180228"/>
              <a:gd name="connsiteX18" fmla="*/ 5663697 w 7463001"/>
              <a:gd name="connsiteY18" fmla="*/ 560439 h 5180228"/>
              <a:gd name="connsiteX19" fmla="*/ 6224136 w 7463001"/>
              <a:gd name="connsiteY19" fmla="*/ 1106129 h 5180228"/>
              <a:gd name="connsiteX20" fmla="*/ 6179891 w 7463001"/>
              <a:gd name="connsiteY20" fmla="*/ 1843548 h 5180228"/>
              <a:gd name="connsiteX21" fmla="*/ 5811181 w 7463001"/>
              <a:gd name="connsiteY21" fmla="*/ 3392129 h 5180228"/>
              <a:gd name="connsiteX22" fmla="*/ 5545710 w 7463001"/>
              <a:gd name="connsiteY22" fmla="*/ 4424516 h 5180228"/>
              <a:gd name="connsiteX23" fmla="*/ 5619452 w 7463001"/>
              <a:gd name="connsiteY23" fmla="*/ 5058697 h 5180228"/>
              <a:gd name="connsiteX24" fmla="*/ 5825930 w 7463001"/>
              <a:gd name="connsiteY24" fmla="*/ 5176684 h 5180228"/>
              <a:gd name="connsiteX25" fmla="*/ 6283130 w 7463001"/>
              <a:gd name="connsiteY25" fmla="*/ 4999703 h 5180228"/>
              <a:gd name="connsiteX26" fmla="*/ 6696085 w 7463001"/>
              <a:gd name="connsiteY26" fmla="*/ 4247535 h 5180228"/>
              <a:gd name="connsiteX27" fmla="*/ 7227026 w 7463001"/>
              <a:gd name="connsiteY27" fmla="*/ 4424516 h 5180228"/>
              <a:gd name="connsiteX28" fmla="*/ 7463001 w 7463001"/>
              <a:gd name="connsiteY28" fmla="*/ 4557251 h 518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463001" h="5180228">
                <a:moveTo>
                  <a:pt x="59310" y="0"/>
                </a:moveTo>
                <a:cubicBezTo>
                  <a:pt x="13836" y="964790"/>
                  <a:pt x="-31638" y="1929581"/>
                  <a:pt x="29814" y="2521974"/>
                </a:cubicBezTo>
                <a:cubicBezTo>
                  <a:pt x="91266" y="3114367"/>
                  <a:pt x="300201" y="3367548"/>
                  <a:pt x="428020" y="3554361"/>
                </a:cubicBezTo>
                <a:cubicBezTo>
                  <a:pt x="555839" y="3741174"/>
                  <a:pt x="663995" y="3704303"/>
                  <a:pt x="796730" y="3642851"/>
                </a:cubicBezTo>
                <a:cubicBezTo>
                  <a:pt x="929465" y="3581399"/>
                  <a:pt x="1128569" y="3382296"/>
                  <a:pt x="1224433" y="3185651"/>
                </a:cubicBezTo>
                <a:cubicBezTo>
                  <a:pt x="1320297" y="2989006"/>
                  <a:pt x="1295717" y="2745658"/>
                  <a:pt x="1371917" y="2462981"/>
                </a:cubicBezTo>
                <a:cubicBezTo>
                  <a:pt x="1448117" y="2180304"/>
                  <a:pt x="1543982" y="1833716"/>
                  <a:pt x="1681633" y="1489587"/>
                </a:cubicBezTo>
                <a:cubicBezTo>
                  <a:pt x="1819284" y="1145458"/>
                  <a:pt x="1983974" y="607141"/>
                  <a:pt x="2197826" y="398206"/>
                </a:cubicBezTo>
                <a:cubicBezTo>
                  <a:pt x="2411678" y="189271"/>
                  <a:pt x="2802511" y="132735"/>
                  <a:pt x="2964743" y="235974"/>
                </a:cubicBezTo>
                <a:cubicBezTo>
                  <a:pt x="3126975" y="339213"/>
                  <a:pt x="3131891" y="789039"/>
                  <a:pt x="3171220" y="1017639"/>
                </a:cubicBezTo>
                <a:cubicBezTo>
                  <a:pt x="3210549" y="1246239"/>
                  <a:pt x="3249878" y="1275735"/>
                  <a:pt x="3200717" y="1607574"/>
                </a:cubicBezTo>
                <a:cubicBezTo>
                  <a:pt x="3151556" y="1939413"/>
                  <a:pt x="2962284" y="2617839"/>
                  <a:pt x="2876252" y="3008671"/>
                </a:cubicBezTo>
                <a:cubicBezTo>
                  <a:pt x="2790220" y="3399503"/>
                  <a:pt x="2701729" y="3714136"/>
                  <a:pt x="2684523" y="3952568"/>
                </a:cubicBezTo>
                <a:cubicBezTo>
                  <a:pt x="2667317" y="4191000"/>
                  <a:pt x="2669775" y="4331109"/>
                  <a:pt x="2773014" y="4439264"/>
                </a:cubicBezTo>
                <a:cubicBezTo>
                  <a:pt x="2876253" y="4547419"/>
                  <a:pt x="3070440" y="4734232"/>
                  <a:pt x="3303956" y="4601497"/>
                </a:cubicBezTo>
                <a:cubicBezTo>
                  <a:pt x="3537472" y="4468762"/>
                  <a:pt x="3911097" y="4041057"/>
                  <a:pt x="4174110" y="3642851"/>
                </a:cubicBezTo>
                <a:cubicBezTo>
                  <a:pt x="4437123" y="3244645"/>
                  <a:pt x="4705052" y="2632587"/>
                  <a:pt x="4882033" y="2212258"/>
                </a:cubicBezTo>
                <a:cubicBezTo>
                  <a:pt x="5059014" y="1791929"/>
                  <a:pt x="5105717" y="1396180"/>
                  <a:pt x="5235994" y="1120877"/>
                </a:cubicBezTo>
                <a:cubicBezTo>
                  <a:pt x="5366271" y="845574"/>
                  <a:pt x="5499007" y="562897"/>
                  <a:pt x="5663697" y="560439"/>
                </a:cubicBezTo>
                <a:cubicBezTo>
                  <a:pt x="5828387" y="557981"/>
                  <a:pt x="6138104" y="892278"/>
                  <a:pt x="6224136" y="1106129"/>
                </a:cubicBezTo>
                <a:cubicBezTo>
                  <a:pt x="6310168" y="1319980"/>
                  <a:pt x="6248717" y="1462548"/>
                  <a:pt x="6179891" y="1843548"/>
                </a:cubicBezTo>
                <a:cubicBezTo>
                  <a:pt x="6111065" y="2224548"/>
                  <a:pt x="5916878" y="2961968"/>
                  <a:pt x="5811181" y="3392129"/>
                </a:cubicBezTo>
                <a:cubicBezTo>
                  <a:pt x="5705484" y="3822290"/>
                  <a:pt x="5577665" y="4146755"/>
                  <a:pt x="5545710" y="4424516"/>
                </a:cubicBezTo>
                <a:cubicBezTo>
                  <a:pt x="5513755" y="4702277"/>
                  <a:pt x="5572749" y="4933336"/>
                  <a:pt x="5619452" y="5058697"/>
                </a:cubicBezTo>
                <a:cubicBezTo>
                  <a:pt x="5666155" y="5184058"/>
                  <a:pt x="5715317" y="5186516"/>
                  <a:pt x="5825930" y="5176684"/>
                </a:cubicBezTo>
                <a:cubicBezTo>
                  <a:pt x="5936543" y="5166852"/>
                  <a:pt x="6138104" y="5154561"/>
                  <a:pt x="6283130" y="4999703"/>
                </a:cubicBezTo>
                <a:cubicBezTo>
                  <a:pt x="6428156" y="4844845"/>
                  <a:pt x="6538769" y="4343400"/>
                  <a:pt x="6696085" y="4247535"/>
                </a:cubicBezTo>
                <a:cubicBezTo>
                  <a:pt x="6853401" y="4151671"/>
                  <a:pt x="7099207" y="4372897"/>
                  <a:pt x="7227026" y="4424516"/>
                </a:cubicBezTo>
                <a:cubicBezTo>
                  <a:pt x="7354845" y="4476135"/>
                  <a:pt x="7408923" y="4516693"/>
                  <a:pt x="7463001" y="4557251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Овал 1">
            <a:hlinkClick r:id="rId2" action="ppaction://hlinksldjump"/>
          </p:cNvPr>
          <p:cNvSpPr/>
          <p:nvPr/>
        </p:nvSpPr>
        <p:spPr>
          <a:xfrm>
            <a:off x="3635896" y="5301927"/>
            <a:ext cx="792088" cy="79208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188640"/>
            <a:ext cx="6048672" cy="8925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Карта дороги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(нажмите на номер вопроса чтобы помочь Незнайке)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i4.ytimg.com/vi/Afj-Eu0zTeA/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76256" y="4533207"/>
            <a:ext cx="2161994" cy="116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20272" y="3793614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FF0000"/>
                  </a:solidFill>
                </a:ln>
              </a:rPr>
              <a:t>Набережные Челны</a:t>
            </a:r>
            <a:endParaRPr lang="ru-RU" sz="2000" b="1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3076" name="Picture 4" descr="http://www.youtodesign.com/uploads/allimg/1303/5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000" y="1918215"/>
            <a:ext cx="2162752" cy="129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1208946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FF0000"/>
                  </a:solidFill>
                </a:ln>
              </a:rPr>
              <a:t>Солнечный город</a:t>
            </a:r>
            <a:endParaRPr lang="ru-RU" sz="2000" b="1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403648" y="4797152"/>
            <a:ext cx="792088" cy="792088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239852" y="2060848"/>
            <a:ext cx="792088" cy="792088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5" descr="http://lh5.ggpht.com/aaQKeJOSRZ9TC-O6xPK6skLUqMkg5WMnfdhvB30sjdSufI0DFjF9mSjXiKxeU86yJOr6=w340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1360" y="39528"/>
            <a:ext cx="437144" cy="43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49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323945"/>
            <a:ext cx="80598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На пути Незнайки встретился такой знак. Можно ли ему проехать здесь на велосипеде?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hlinkClick r:id="rId2" action="ppaction://hlinksldjump"/>
          </p:cNvPr>
          <p:cNvSpPr txBox="1"/>
          <p:nvPr/>
        </p:nvSpPr>
        <p:spPr>
          <a:xfrm>
            <a:off x="611560" y="4509120"/>
            <a:ext cx="374441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Можно</a:t>
            </a: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4716016" y="4509120"/>
            <a:ext cx="374441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Нельзя</a:t>
            </a: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hlinkClick r:id="rId2" action="ppaction://hlinksldjump"/>
          </p:cNvPr>
          <p:cNvSpPr txBox="1"/>
          <p:nvPr/>
        </p:nvSpPr>
        <p:spPr>
          <a:xfrm>
            <a:off x="2699792" y="5478323"/>
            <a:ext cx="374441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Можно, если рядом нет сотрудников ГИБДД</a:t>
            </a:r>
          </a:p>
        </p:txBody>
      </p:sp>
      <p:pic>
        <p:nvPicPr>
          <p:cNvPr id="2050" name="Picture 2" descr="http://euroznak.com.ua/static/images/catalog/103/3.8-dvizhenie-na-velosipedah-zapreschen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4660" y="1556792"/>
            <a:ext cx="2785492" cy="278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http://lh5.ggpht.com/aaQKeJOSRZ9TC-O6xPK6skLUqMkg5WMnfdhvB30sjdSufI0DFjF9mSjXiKxeU86yJOr6=w340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1360" y="39528"/>
            <a:ext cx="437144" cy="43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00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2 1"/>
          <p:cNvSpPr/>
          <p:nvPr/>
        </p:nvSpPr>
        <p:spPr>
          <a:xfrm>
            <a:off x="-684584" y="-315416"/>
            <a:ext cx="10585176" cy="7704856"/>
          </a:xfrm>
          <a:prstGeom prst="irregularSeal2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://xn--80aaukc.xn--j1amh/neznajko5/1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8393" y1="20062" x2="91786" y2="25617"/>
                        <a14:foregroundMark x1="68571" y1="16049" x2="78036" y2="13889"/>
                        <a14:foregroundMark x1="4643" y1="83951" x2="29643" y2="70370"/>
                        <a14:backgroundMark x1="68214" y1="51852" x2="68571" y2="60802"/>
                        <a14:backgroundMark x1="84107" y1="33025" x2="87679" y2="40741"/>
                        <a14:backgroundMark x1="46250" y1="42284" x2="46786" y2="44753"/>
                        <a14:backgroundMark x1="51429" y1="34568" x2="52500" y2="34568"/>
                        <a14:backgroundMark x1="39107" y1="62963" x2="43214" y2="66975"/>
                        <a14:backgroundMark x1="25893" y1="73765" x2="25893" y2="73765"/>
                        <a14:backgroundMark x1="10000" y1="73765" x2="10000" y2="73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920990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59403" y="92531"/>
            <a:ext cx="750102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БА-БАХ!!!</a:t>
            </a:r>
            <a:endParaRPr lang="ru-RU" sz="13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59403" y="5301208"/>
            <a:ext cx="7140989" cy="1440160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59403" y="5301208"/>
            <a:ext cx="7140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Мы попали в аварию, попробуй еще раз.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>
            <a:hlinkClick r:id="rId4" action="ppaction://hlinksldjump"/>
          </p:cNvPr>
          <p:cNvSpPr/>
          <p:nvPr/>
        </p:nvSpPr>
        <p:spPr>
          <a:xfrm>
            <a:off x="1691680" y="5949280"/>
            <a:ext cx="5544616" cy="720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Попробовать снова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5" descr="http://lh5.ggpht.com/aaQKeJOSRZ9TC-O6xPK6skLUqMkg5WMnfdhvB30sjdSufI0DFjF9mSjXiKxeU86yJOr6=w340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1360" y="39528"/>
            <a:ext cx="437144" cy="43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31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ьная выноска 2"/>
          <p:cNvSpPr/>
          <p:nvPr/>
        </p:nvSpPr>
        <p:spPr>
          <a:xfrm>
            <a:off x="3121456" y="119272"/>
            <a:ext cx="5343819" cy="1944216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помощь! Едем дальше!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411760" y="5576245"/>
            <a:ext cx="4286250" cy="1165123"/>
            <a:chOff x="3584697" y="5085184"/>
            <a:chExt cx="4286250" cy="1165123"/>
          </a:xfrm>
        </p:grpSpPr>
        <p:pic>
          <p:nvPicPr>
            <p:cNvPr id="6" name="Picture 2" descr="https://st.depositphotos.com/1259239/1270/v/450/depositphotos_12704035-stock-illustration-blue-directional-road-sign.jp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0" b="95082" l="4889" r="95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84697" y="5085184"/>
              <a:ext cx="4286250" cy="1165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hlinkClick r:id="" action="ppaction://hlinkshowjump?jump=nextslide"/>
            </p:cNvPr>
            <p:cNvSpPr txBox="1"/>
            <p:nvPr/>
          </p:nvSpPr>
          <p:spPr>
            <a:xfrm>
              <a:off x="3923928" y="5373216"/>
              <a:ext cx="32440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/>
                <a:t>ПОЕХАЛИ</a:t>
              </a:r>
              <a:endParaRPr lang="ru-RU" sz="3600" b="1" dirty="0"/>
            </a:p>
          </p:txBody>
        </p:sp>
      </p:grpSp>
      <p:pic>
        <p:nvPicPr>
          <p:cNvPr id="8" name="Picture 5" descr="http://lh5.ggpht.com/aaQKeJOSRZ9TC-O6xPK6skLUqMkg5WMnfdhvB30sjdSufI0DFjF9mSjXiKxeU86yJOr6=w340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1360" y="39528"/>
            <a:ext cx="437144" cy="43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user\Desktop\Рисунок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54483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33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 rot="21298494">
            <a:off x="1169878" y="2137721"/>
            <a:ext cx="6821067" cy="4098073"/>
          </a:xfrm>
          <a:custGeom>
            <a:avLst/>
            <a:gdLst>
              <a:gd name="connsiteX0" fmla="*/ 59310 w 7463001"/>
              <a:gd name="connsiteY0" fmla="*/ 0 h 5180228"/>
              <a:gd name="connsiteX1" fmla="*/ 29814 w 7463001"/>
              <a:gd name="connsiteY1" fmla="*/ 2521974 h 5180228"/>
              <a:gd name="connsiteX2" fmla="*/ 428020 w 7463001"/>
              <a:gd name="connsiteY2" fmla="*/ 3554361 h 5180228"/>
              <a:gd name="connsiteX3" fmla="*/ 796730 w 7463001"/>
              <a:gd name="connsiteY3" fmla="*/ 3642851 h 5180228"/>
              <a:gd name="connsiteX4" fmla="*/ 1224433 w 7463001"/>
              <a:gd name="connsiteY4" fmla="*/ 3185651 h 5180228"/>
              <a:gd name="connsiteX5" fmla="*/ 1371917 w 7463001"/>
              <a:gd name="connsiteY5" fmla="*/ 2462981 h 5180228"/>
              <a:gd name="connsiteX6" fmla="*/ 1681633 w 7463001"/>
              <a:gd name="connsiteY6" fmla="*/ 1489587 h 5180228"/>
              <a:gd name="connsiteX7" fmla="*/ 2197826 w 7463001"/>
              <a:gd name="connsiteY7" fmla="*/ 398206 h 5180228"/>
              <a:gd name="connsiteX8" fmla="*/ 2964743 w 7463001"/>
              <a:gd name="connsiteY8" fmla="*/ 235974 h 5180228"/>
              <a:gd name="connsiteX9" fmla="*/ 3171220 w 7463001"/>
              <a:gd name="connsiteY9" fmla="*/ 1017639 h 5180228"/>
              <a:gd name="connsiteX10" fmla="*/ 3200717 w 7463001"/>
              <a:gd name="connsiteY10" fmla="*/ 1607574 h 5180228"/>
              <a:gd name="connsiteX11" fmla="*/ 2876252 w 7463001"/>
              <a:gd name="connsiteY11" fmla="*/ 3008671 h 5180228"/>
              <a:gd name="connsiteX12" fmla="*/ 2684523 w 7463001"/>
              <a:gd name="connsiteY12" fmla="*/ 3952568 h 5180228"/>
              <a:gd name="connsiteX13" fmla="*/ 2773014 w 7463001"/>
              <a:gd name="connsiteY13" fmla="*/ 4439264 h 5180228"/>
              <a:gd name="connsiteX14" fmla="*/ 3303956 w 7463001"/>
              <a:gd name="connsiteY14" fmla="*/ 4601497 h 5180228"/>
              <a:gd name="connsiteX15" fmla="*/ 4174110 w 7463001"/>
              <a:gd name="connsiteY15" fmla="*/ 3642851 h 5180228"/>
              <a:gd name="connsiteX16" fmla="*/ 4882033 w 7463001"/>
              <a:gd name="connsiteY16" fmla="*/ 2212258 h 5180228"/>
              <a:gd name="connsiteX17" fmla="*/ 5235994 w 7463001"/>
              <a:gd name="connsiteY17" fmla="*/ 1120877 h 5180228"/>
              <a:gd name="connsiteX18" fmla="*/ 5663697 w 7463001"/>
              <a:gd name="connsiteY18" fmla="*/ 560439 h 5180228"/>
              <a:gd name="connsiteX19" fmla="*/ 6224136 w 7463001"/>
              <a:gd name="connsiteY19" fmla="*/ 1106129 h 5180228"/>
              <a:gd name="connsiteX20" fmla="*/ 6179891 w 7463001"/>
              <a:gd name="connsiteY20" fmla="*/ 1843548 h 5180228"/>
              <a:gd name="connsiteX21" fmla="*/ 5811181 w 7463001"/>
              <a:gd name="connsiteY21" fmla="*/ 3392129 h 5180228"/>
              <a:gd name="connsiteX22" fmla="*/ 5545710 w 7463001"/>
              <a:gd name="connsiteY22" fmla="*/ 4424516 h 5180228"/>
              <a:gd name="connsiteX23" fmla="*/ 5619452 w 7463001"/>
              <a:gd name="connsiteY23" fmla="*/ 5058697 h 5180228"/>
              <a:gd name="connsiteX24" fmla="*/ 5825930 w 7463001"/>
              <a:gd name="connsiteY24" fmla="*/ 5176684 h 5180228"/>
              <a:gd name="connsiteX25" fmla="*/ 6283130 w 7463001"/>
              <a:gd name="connsiteY25" fmla="*/ 4999703 h 5180228"/>
              <a:gd name="connsiteX26" fmla="*/ 6696085 w 7463001"/>
              <a:gd name="connsiteY26" fmla="*/ 4247535 h 5180228"/>
              <a:gd name="connsiteX27" fmla="*/ 7227026 w 7463001"/>
              <a:gd name="connsiteY27" fmla="*/ 4424516 h 5180228"/>
              <a:gd name="connsiteX28" fmla="*/ 7463001 w 7463001"/>
              <a:gd name="connsiteY28" fmla="*/ 4557251 h 518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463001" h="5180228">
                <a:moveTo>
                  <a:pt x="59310" y="0"/>
                </a:moveTo>
                <a:cubicBezTo>
                  <a:pt x="13836" y="964790"/>
                  <a:pt x="-31638" y="1929581"/>
                  <a:pt x="29814" y="2521974"/>
                </a:cubicBezTo>
                <a:cubicBezTo>
                  <a:pt x="91266" y="3114367"/>
                  <a:pt x="300201" y="3367548"/>
                  <a:pt x="428020" y="3554361"/>
                </a:cubicBezTo>
                <a:cubicBezTo>
                  <a:pt x="555839" y="3741174"/>
                  <a:pt x="663995" y="3704303"/>
                  <a:pt x="796730" y="3642851"/>
                </a:cubicBezTo>
                <a:cubicBezTo>
                  <a:pt x="929465" y="3581399"/>
                  <a:pt x="1128569" y="3382296"/>
                  <a:pt x="1224433" y="3185651"/>
                </a:cubicBezTo>
                <a:cubicBezTo>
                  <a:pt x="1320297" y="2989006"/>
                  <a:pt x="1295717" y="2745658"/>
                  <a:pt x="1371917" y="2462981"/>
                </a:cubicBezTo>
                <a:cubicBezTo>
                  <a:pt x="1448117" y="2180304"/>
                  <a:pt x="1543982" y="1833716"/>
                  <a:pt x="1681633" y="1489587"/>
                </a:cubicBezTo>
                <a:cubicBezTo>
                  <a:pt x="1819284" y="1145458"/>
                  <a:pt x="1983974" y="607141"/>
                  <a:pt x="2197826" y="398206"/>
                </a:cubicBezTo>
                <a:cubicBezTo>
                  <a:pt x="2411678" y="189271"/>
                  <a:pt x="2802511" y="132735"/>
                  <a:pt x="2964743" y="235974"/>
                </a:cubicBezTo>
                <a:cubicBezTo>
                  <a:pt x="3126975" y="339213"/>
                  <a:pt x="3131891" y="789039"/>
                  <a:pt x="3171220" y="1017639"/>
                </a:cubicBezTo>
                <a:cubicBezTo>
                  <a:pt x="3210549" y="1246239"/>
                  <a:pt x="3249878" y="1275735"/>
                  <a:pt x="3200717" y="1607574"/>
                </a:cubicBezTo>
                <a:cubicBezTo>
                  <a:pt x="3151556" y="1939413"/>
                  <a:pt x="2962284" y="2617839"/>
                  <a:pt x="2876252" y="3008671"/>
                </a:cubicBezTo>
                <a:cubicBezTo>
                  <a:pt x="2790220" y="3399503"/>
                  <a:pt x="2701729" y="3714136"/>
                  <a:pt x="2684523" y="3952568"/>
                </a:cubicBezTo>
                <a:cubicBezTo>
                  <a:pt x="2667317" y="4191000"/>
                  <a:pt x="2669775" y="4331109"/>
                  <a:pt x="2773014" y="4439264"/>
                </a:cubicBezTo>
                <a:cubicBezTo>
                  <a:pt x="2876253" y="4547419"/>
                  <a:pt x="3070440" y="4734232"/>
                  <a:pt x="3303956" y="4601497"/>
                </a:cubicBezTo>
                <a:cubicBezTo>
                  <a:pt x="3537472" y="4468762"/>
                  <a:pt x="3911097" y="4041057"/>
                  <a:pt x="4174110" y="3642851"/>
                </a:cubicBezTo>
                <a:cubicBezTo>
                  <a:pt x="4437123" y="3244645"/>
                  <a:pt x="4705052" y="2632587"/>
                  <a:pt x="4882033" y="2212258"/>
                </a:cubicBezTo>
                <a:cubicBezTo>
                  <a:pt x="5059014" y="1791929"/>
                  <a:pt x="5105717" y="1396180"/>
                  <a:pt x="5235994" y="1120877"/>
                </a:cubicBezTo>
                <a:cubicBezTo>
                  <a:pt x="5366271" y="845574"/>
                  <a:pt x="5499007" y="562897"/>
                  <a:pt x="5663697" y="560439"/>
                </a:cubicBezTo>
                <a:cubicBezTo>
                  <a:pt x="5828387" y="557981"/>
                  <a:pt x="6138104" y="892278"/>
                  <a:pt x="6224136" y="1106129"/>
                </a:cubicBezTo>
                <a:cubicBezTo>
                  <a:pt x="6310168" y="1319980"/>
                  <a:pt x="6248717" y="1462548"/>
                  <a:pt x="6179891" y="1843548"/>
                </a:cubicBezTo>
                <a:cubicBezTo>
                  <a:pt x="6111065" y="2224548"/>
                  <a:pt x="5916878" y="2961968"/>
                  <a:pt x="5811181" y="3392129"/>
                </a:cubicBezTo>
                <a:cubicBezTo>
                  <a:pt x="5705484" y="3822290"/>
                  <a:pt x="5577665" y="4146755"/>
                  <a:pt x="5545710" y="4424516"/>
                </a:cubicBezTo>
                <a:cubicBezTo>
                  <a:pt x="5513755" y="4702277"/>
                  <a:pt x="5572749" y="4933336"/>
                  <a:pt x="5619452" y="5058697"/>
                </a:cubicBezTo>
                <a:cubicBezTo>
                  <a:pt x="5666155" y="5184058"/>
                  <a:pt x="5715317" y="5186516"/>
                  <a:pt x="5825930" y="5176684"/>
                </a:cubicBezTo>
                <a:cubicBezTo>
                  <a:pt x="5936543" y="5166852"/>
                  <a:pt x="6138104" y="5154561"/>
                  <a:pt x="6283130" y="4999703"/>
                </a:cubicBezTo>
                <a:cubicBezTo>
                  <a:pt x="6428156" y="4844845"/>
                  <a:pt x="6538769" y="4343400"/>
                  <a:pt x="6696085" y="4247535"/>
                </a:cubicBezTo>
                <a:cubicBezTo>
                  <a:pt x="6853401" y="4151671"/>
                  <a:pt x="7099207" y="4372897"/>
                  <a:pt x="7227026" y="4424516"/>
                </a:cubicBezTo>
                <a:cubicBezTo>
                  <a:pt x="7354845" y="4476135"/>
                  <a:pt x="7408923" y="4516693"/>
                  <a:pt x="7463001" y="4557251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Овал 1">
            <a:hlinkClick r:id="rId2" action="ppaction://hlinksldjump"/>
          </p:cNvPr>
          <p:cNvSpPr/>
          <p:nvPr/>
        </p:nvSpPr>
        <p:spPr>
          <a:xfrm>
            <a:off x="5868144" y="2169551"/>
            <a:ext cx="792088" cy="79208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188640"/>
            <a:ext cx="6048672" cy="8925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Карта дороги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(нажмите на номер вопроса чтобы помочь Незнайке)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i4.ytimg.com/vi/Afj-Eu0zTeA/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76256" y="4533207"/>
            <a:ext cx="2161994" cy="116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20272" y="3793614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FF0000"/>
                  </a:solidFill>
                </a:ln>
              </a:rPr>
              <a:t>Набережные Челны</a:t>
            </a:r>
            <a:endParaRPr lang="ru-RU" sz="2000" b="1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3076" name="Picture 4" descr="http://www.youtodesign.com/uploads/allimg/1303/5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000" y="1918215"/>
            <a:ext cx="2162752" cy="129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1208946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FF0000"/>
                  </a:solidFill>
                </a:ln>
              </a:rPr>
              <a:t>Солнечный город</a:t>
            </a:r>
            <a:endParaRPr lang="ru-RU" sz="2000" b="1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403648" y="4797152"/>
            <a:ext cx="792088" cy="792088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225064" y="2127070"/>
            <a:ext cx="792088" cy="792088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563888" y="5426018"/>
            <a:ext cx="792088" cy="792088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5" descr="http://lh5.ggpht.com/aaQKeJOSRZ9TC-O6xPK6skLUqMkg5WMnfdhvB30sjdSufI0DFjF9mSjXiKxeU86yJOr6=w340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1360" y="39528"/>
            <a:ext cx="437144" cy="43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70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5576" y="323945"/>
            <a:ext cx="770485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Как называется этот знак?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hlinkClick r:id="rId2" action="ppaction://hlinksldjump"/>
          </p:cNvPr>
          <p:cNvSpPr txBox="1"/>
          <p:nvPr/>
        </p:nvSpPr>
        <p:spPr>
          <a:xfrm>
            <a:off x="611560" y="4509120"/>
            <a:ext cx="374441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Движение пешеходов разрешено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hlinkClick r:id="rId2" action="ppaction://hlinksldjump"/>
          </p:cNvPr>
          <p:cNvSpPr txBox="1"/>
          <p:nvPr/>
        </p:nvSpPr>
        <p:spPr>
          <a:xfrm>
            <a:off x="4716016" y="4509120"/>
            <a:ext cx="374441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Пешеходного перехода нет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611560" y="5478323"/>
            <a:ext cx="374441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Движение пешеходов запрещено</a:t>
            </a:r>
          </a:p>
        </p:txBody>
      </p:sp>
      <p:sp>
        <p:nvSpPr>
          <p:cNvPr id="11" name="TextBox 10">
            <a:hlinkClick r:id="rId2" action="ppaction://hlinksldjump"/>
          </p:cNvPr>
          <p:cNvSpPr txBox="1"/>
          <p:nvPr/>
        </p:nvSpPr>
        <p:spPr>
          <a:xfrm>
            <a:off x="4716016" y="5478323"/>
            <a:ext cx="374441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Пешеходам повернуть направо</a:t>
            </a:r>
          </a:p>
        </p:txBody>
      </p:sp>
      <p:pic>
        <p:nvPicPr>
          <p:cNvPr id="12" name="Picture 5" descr="http://lh5.ggpht.com/aaQKeJOSRZ9TC-O6xPK6skLUqMkg5WMnfdhvB30sjdSufI0DFjF9mSjXiKxeU86yJOr6=w340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1360" y="39528"/>
            <a:ext cx="437144" cy="43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user\Desktop\Рисунок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1196752"/>
            <a:ext cx="3286125" cy="330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74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2 1"/>
          <p:cNvSpPr/>
          <p:nvPr/>
        </p:nvSpPr>
        <p:spPr>
          <a:xfrm>
            <a:off x="-684584" y="-315416"/>
            <a:ext cx="10585176" cy="7704856"/>
          </a:xfrm>
          <a:prstGeom prst="irregularSeal2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://xn--80aaukc.xn--j1amh/neznajko5/1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8393" y1="20062" x2="91786" y2="25617"/>
                        <a14:foregroundMark x1="68571" y1="16049" x2="78036" y2="13889"/>
                        <a14:foregroundMark x1="4643" y1="83951" x2="29643" y2="70370"/>
                        <a14:backgroundMark x1="68214" y1="51852" x2="68571" y2="60802"/>
                        <a14:backgroundMark x1="84107" y1="33025" x2="87679" y2="40741"/>
                        <a14:backgroundMark x1="46250" y1="42284" x2="46786" y2="44753"/>
                        <a14:backgroundMark x1="51429" y1="34568" x2="52500" y2="34568"/>
                        <a14:backgroundMark x1="39107" y1="62963" x2="43214" y2="66975"/>
                        <a14:backgroundMark x1="25893" y1="73765" x2="25893" y2="73765"/>
                        <a14:backgroundMark x1="10000" y1="73765" x2="10000" y2="73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920990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59403" y="92531"/>
            <a:ext cx="750102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БА-БАХ!!!</a:t>
            </a:r>
            <a:endParaRPr lang="ru-RU" sz="13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59403" y="5301208"/>
            <a:ext cx="7140989" cy="1440160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59403" y="5301208"/>
            <a:ext cx="7140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Мы попали в аварию, попробуй еще раз.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>
            <a:hlinkClick r:id="rId4" action="ppaction://hlinksldjump"/>
          </p:cNvPr>
          <p:cNvSpPr/>
          <p:nvPr/>
        </p:nvSpPr>
        <p:spPr>
          <a:xfrm>
            <a:off x="1691680" y="5949280"/>
            <a:ext cx="5544616" cy="720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Попробовать снова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5" descr="http://lh5.ggpht.com/aaQKeJOSRZ9TC-O6xPK6skLUqMkg5WMnfdhvB30sjdSufI0DFjF9mSjXiKxeU86yJOr6=w340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1360" y="39528"/>
            <a:ext cx="437144" cy="43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31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ьная выноска 2"/>
          <p:cNvSpPr/>
          <p:nvPr/>
        </p:nvSpPr>
        <p:spPr>
          <a:xfrm>
            <a:off x="3121456" y="119272"/>
            <a:ext cx="5343819" cy="1944216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помощь! Едем дальше!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411760" y="5576245"/>
            <a:ext cx="4286250" cy="1165123"/>
            <a:chOff x="3584697" y="5085184"/>
            <a:chExt cx="4286250" cy="1165123"/>
          </a:xfrm>
        </p:grpSpPr>
        <p:pic>
          <p:nvPicPr>
            <p:cNvPr id="6" name="Picture 2" descr="https://st.depositphotos.com/1259239/1270/v/450/depositphotos_12704035-stock-illustration-blue-directional-road-sign.jp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0" b="95082" l="4889" r="95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84697" y="5085184"/>
              <a:ext cx="4286250" cy="1165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hlinkClick r:id="" action="ppaction://hlinkshowjump?jump=nextslide"/>
            </p:cNvPr>
            <p:cNvSpPr txBox="1"/>
            <p:nvPr/>
          </p:nvSpPr>
          <p:spPr>
            <a:xfrm>
              <a:off x="3923928" y="5373216"/>
              <a:ext cx="32440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/>
                <a:t>ПОЕХАЛИ</a:t>
              </a:r>
              <a:endParaRPr lang="ru-RU" sz="3600" b="1" dirty="0"/>
            </a:p>
          </p:txBody>
        </p:sp>
      </p:grpSp>
      <p:pic>
        <p:nvPicPr>
          <p:cNvPr id="8" name="Picture 5" descr="http://lh5.ggpht.com/aaQKeJOSRZ9TC-O6xPK6skLUqMkg5WMnfdhvB30sjdSufI0DFjF9mSjXiKxeU86yJOr6=w340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1360" y="39528"/>
            <a:ext cx="437144" cy="43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user\Desktop\Рисунок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38238"/>
            <a:ext cx="54483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33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 rot="21298494">
            <a:off x="1169878" y="2137721"/>
            <a:ext cx="6821067" cy="4098073"/>
          </a:xfrm>
          <a:custGeom>
            <a:avLst/>
            <a:gdLst>
              <a:gd name="connsiteX0" fmla="*/ 59310 w 7463001"/>
              <a:gd name="connsiteY0" fmla="*/ 0 h 5180228"/>
              <a:gd name="connsiteX1" fmla="*/ 29814 w 7463001"/>
              <a:gd name="connsiteY1" fmla="*/ 2521974 h 5180228"/>
              <a:gd name="connsiteX2" fmla="*/ 428020 w 7463001"/>
              <a:gd name="connsiteY2" fmla="*/ 3554361 h 5180228"/>
              <a:gd name="connsiteX3" fmla="*/ 796730 w 7463001"/>
              <a:gd name="connsiteY3" fmla="*/ 3642851 h 5180228"/>
              <a:gd name="connsiteX4" fmla="*/ 1224433 w 7463001"/>
              <a:gd name="connsiteY4" fmla="*/ 3185651 h 5180228"/>
              <a:gd name="connsiteX5" fmla="*/ 1371917 w 7463001"/>
              <a:gd name="connsiteY5" fmla="*/ 2462981 h 5180228"/>
              <a:gd name="connsiteX6" fmla="*/ 1681633 w 7463001"/>
              <a:gd name="connsiteY6" fmla="*/ 1489587 h 5180228"/>
              <a:gd name="connsiteX7" fmla="*/ 2197826 w 7463001"/>
              <a:gd name="connsiteY7" fmla="*/ 398206 h 5180228"/>
              <a:gd name="connsiteX8" fmla="*/ 2964743 w 7463001"/>
              <a:gd name="connsiteY8" fmla="*/ 235974 h 5180228"/>
              <a:gd name="connsiteX9" fmla="*/ 3171220 w 7463001"/>
              <a:gd name="connsiteY9" fmla="*/ 1017639 h 5180228"/>
              <a:gd name="connsiteX10" fmla="*/ 3200717 w 7463001"/>
              <a:gd name="connsiteY10" fmla="*/ 1607574 h 5180228"/>
              <a:gd name="connsiteX11" fmla="*/ 2876252 w 7463001"/>
              <a:gd name="connsiteY11" fmla="*/ 3008671 h 5180228"/>
              <a:gd name="connsiteX12" fmla="*/ 2684523 w 7463001"/>
              <a:gd name="connsiteY12" fmla="*/ 3952568 h 5180228"/>
              <a:gd name="connsiteX13" fmla="*/ 2773014 w 7463001"/>
              <a:gd name="connsiteY13" fmla="*/ 4439264 h 5180228"/>
              <a:gd name="connsiteX14" fmla="*/ 3303956 w 7463001"/>
              <a:gd name="connsiteY14" fmla="*/ 4601497 h 5180228"/>
              <a:gd name="connsiteX15" fmla="*/ 4174110 w 7463001"/>
              <a:gd name="connsiteY15" fmla="*/ 3642851 h 5180228"/>
              <a:gd name="connsiteX16" fmla="*/ 4882033 w 7463001"/>
              <a:gd name="connsiteY16" fmla="*/ 2212258 h 5180228"/>
              <a:gd name="connsiteX17" fmla="*/ 5235994 w 7463001"/>
              <a:gd name="connsiteY17" fmla="*/ 1120877 h 5180228"/>
              <a:gd name="connsiteX18" fmla="*/ 5663697 w 7463001"/>
              <a:gd name="connsiteY18" fmla="*/ 560439 h 5180228"/>
              <a:gd name="connsiteX19" fmla="*/ 6224136 w 7463001"/>
              <a:gd name="connsiteY19" fmla="*/ 1106129 h 5180228"/>
              <a:gd name="connsiteX20" fmla="*/ 6179891 w 7463001"/>
              <a:gd name="connsiteY20" fmla="*/ 1843548 h 5180228"/>
              <a:gd name="connsiteX21" fmla="*/ 5811181 w 7463001"/>
              <a:gd name="connsiteY21" fmla="*/ 3392129 h 5180228"/>
              <a:gd name="connsiteX22" fmla="*/ 5545710 w 7463001"/>
              <a:gd name="connsiteY22" fmla="*/ 4424516 h 5180228"/>
              <a:gd name="connsiteX23" fmla="*/ 5619452 w 7463001"/>
              <a:gd name="connsiteY23" fmla="*/ 5058697 h 5180228"/>
              <a:gd name="connsiteX24" fmla="*/ 5825930 w 7463001"/>
              <a:gd name="connsiteY24" fmla="*/ 5176684 h 5180228"/>
              <a:gd name="connsiteX25" fmla="*/ 6283130 w 7463001"/>
              <a:gd name="connsiteY25" fmla="*/ 4999703 h 5180228"/>
              <a:gd name="connsiteX26" fmla="*/ 6696085 w 7463001"/>
              <a:gd name="connsiteY26" fmla="*/ 4247535 h 5180228"/>
              <a:gd name="connsiteX27" fmla="*/ 7227026 w 7463001"/>
              <a:gd name="connsiteY27" fmla="*/ 4424516 h 5180228"/>
              <a:gd name="connsiteX28" fmla="*/ 7463001 w 7463001"/>
              <a:gd name="connsiteY28" fmla="*/ 4557251 h 518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463001" h="5180228">
                <a:moveTo>
                  <a:pt x="59310" y="0"/>
                </a:moveTo>
                <a:cubicBezTo>
                  <a:pt x="13836" y="964790"/>
                  <a:pt x="-31638" y="1929581"/>
                  <a:pt x="29814" y="2521974"/>
                </a:cubicBezTo>
                <a:cubicBezTo>
                  <a:pt x="91266" y="3114367"/>
                  <a:pt x="300201" y="3367548"/>
                  <a:pt x="428020" y="3554361"/>
                </a:cubicBezTo>
                <a:cubicBezTo>
                  <a:pt x="555839" y="3741174"/>
                  <a:pt x="663995" y="3704303"/>
                  <a:pt x="796730" y="3642851"/>
                </a:cubicBezTo>
                <a:cubicBezTo>
                  <a:pt x="929465" y="3581399"/>
                  <a:pt x="1128569" y="3382296"/>
                  <a:pt x="1224433" y="3185651"/>
                </a:cubicBezTo>
                <a:cubicBezTo>
                  <a:pt x="1320297" y="2989006"/>
                  <a:pt x="1295717" y="2745658"/>
                  <a:pt x="1371917" y="2462981"/>
                </a:cubicBezTo>
                <a:cubicBezTo>
                  <a:pt x="1448117" y="2180304"/>
                  <a:pt x="1543982" y="1833716"/>
                  <a:pt x="1681633" y="1489587"/>
                </a:cubicBezTo>
                <a:cubicBezTo>
                  <a:pt x="1819284" y="1145458"/>
                  <a:pt x="1983974" y="607141"/>
                  <a:pt x="2197826" y="398206"/>
                </a:cubicBezTo>
                <a:cubicBezTo>
                  <a:pt x="2411678" y="189271"/>
                  <a:pt x="2802511" y="132735"/>
                  <a:pt x="2964743" y="235974"/>
                </a:cubicBezTo>
                <a:cubicBezTo>
                  <a:pt x="3126975" y="339213"/>
                  <a:pt x="3131891" y="789039"/>
                  <a:pt x="3171220" y="1017639"/>
                </a:cubicBezTo>
                <a:cubicBezTo>
                  <a:pt x="3210549" y="1246239"/>
                  <a:pt x="3249878" y="1275735"/>
                  <a:pt x="3200717" y="1607574"/>
                </a:cubicBezTo>
                <a:cubicBezTo>
                  <a:pt x="3151556" y="1939413"/>
                  <a:pt x="2962284" y="2617839"/>
                  <a:pt x="2876252" y="3008671"/>
                </a:cubicBezTo>
                <a:cubicBezTo>
                  <a:pt x="2790220" y="3399503"/>
                  <a:pt x="2701729" y="3714136"/>
                  <a:pt x="2684523" y="3952568"/>
                </a:cubicBezTo>
                <a:cubicBezTo>
                  <a:pt x="2667317" y="4191000"/>
                  <a:pt x="2669775" y="4331109"/>
                  <a:pt x="2773014" y="4439264"/>
                </a:cubicBezTo>
                <a:cubicBezTo>
                  <a:pt x="2876253" y="4547419"/>
                  <a:pt x="3070440" y="4734232"/>
                  <a:pt x="3303956" y="4601497"/>
                </a:cubicBezTo>
                <a:cubicBezTo>
                  <a:pt x="3537472" y="4468762"/>
                  <a:pt x="3911097" y="4041057"/>
                  <a:pt x="4174110" y="3642851"/>
                </a:cubicBezTo>
                <a:cubicBezTo>
                  <a:pt x="4437123" y="3244645"/>
                  <a:pt x="4705052" y="2632587"/>
                  <a:pt x="4882033" y="2212258"/>
                </a:cubicBezTo>
                <a:cubicBezTo>
                  <a:pt x="5059014" y="1791929"/>
                  <a:pt x="5105717" y="1396180"/>
                  <a:pt x="5235994" y="1120877"/>
                </a:cubicBezTo>
                <a:cubicBezTo>
                  <a:pt x="5366271" y="845574"/>
                  <a:pt x="5499007" y="562897"/>
                  <a:pt x="5663697" y="560439"/>
                </a:cubicBezTo>
                <a:cubicBezTo>
                  <a:pt x="5828387" y="557981"/>
                  <a:pt x="6138104" y="892278"/>
                  <a:pt x="6224136" y="1106129"/>
                </a:cubicBezTo>
                <a:cubicBezTo>
                  <a:pt x="6310168" y="1319980"/>
                  <a:pt x="6248717" y="1462548"/>
                  <a:pt x="6179891" y="1843548"/>
                </a:cubicBezTo>
                <a:cubicBezTo>
                  <a:pt x="6111065" y="2224548"/>
                  <a:pt x="5916878" y="2961968"/>
                  <a:pt x="5811181" y="3392129"/>
                </a:cubicBezTo>
                <a:cubicBezTo>
                  <a:pt x="5705484" y="3822290"/>
                  <a:pt x="5577665" y="4146755"/>
                  <a:pt x="5545710" y="4424516"/>
                </a:cubicBezTo>
                <a:cubicBezTo>
                  <a:pt x="5513755" y="4702277"/>
                  <a:pt x="5572749" y="4933336"/>
                  <a:pt x="5619452" y="5058697"/>
                </a:cubicBezTo>
                <a:cubicBezTo>
                  <a:pt x="5666155" y="5184058"/>
                  <a:pt x="5715317" y="5186516"/>
                  <a:pt x="5825930" y="5176684"/>
                </a:cubicBezTo>
                <a:cubicBezTo>
                  <a:pt x="5936543" y="5166852"/>
                  <a:pt x="6138104" y="5154561"/>
                  <a:pt x="6283130" y="4999703"/>
                </a:cubicBezTo>
                <a:cubicBezTo>
                  <a:pt x="6428156" y="4844845"/>
                  <a:pt x="6538769" y="4343400"/>
                  <a:pt x="6696085" y="4247535"/>
                </a:cubicBezTo>
                <a:cubicBezTo>
                  <a:pt x="6853401" y="4151671"/>
                  <a:pt x="7099207" y="4372897"/>
                  <a:pt x="7227026" y="4424516"/>
                </a:cubicBezTo>
                <a:cubicBezTo>
                  <a:pt x="7354845" y="4476135"/>
                  <a:pt x="7408923" y="4516693"/>
                  <a:pt x="7463001" y="4557251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Овал 1">
            <a:hlinkClick r:id="rId2" action="ppaction://hlinksldjump"/>
          </p:cNvPr>
          <p:cNvSpPr/>
          <p:nvPr/>
        </p:nvSpPr>
        <p:spPr>
          <a:xfrm>
            <a:off x="6084168" y="5579295"/>
            <a:ext cx="792088" cy="79208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188640"/>
            <a:ext cx="6048672" cy="8925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Карта дороги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(нажмите на номер вопроса чтобы помочь Незнайке)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i4.ytimg.com/vi/Afj-Eu0zTeA/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76256" y="4533207"/>
            <a:ext cx="2161994" cy="116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20272" y="3793614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FF0000"/>
                  </a:solidFill>
                </a:ln>
              </a:rPr>
              <a:t>Набережные Челны</a:t>
            </a:r>
            <a:endParaRPr lang="ru-RU" sz="2000" b="1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3076" name="Picture 4" descr="http://www.youtodesign.com/uploads/allimg/1303/5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000" y="1918215"/>
            <a:ext cx="2162752" cy="129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1208946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FF0000"/>
                  </a:solidFill>
                </a:ln>
              </a:rPr>
              <a:t>Солнечный город</a:t>
            </a:r>
            <a:endParaRPr lang="ru-RU" sz="2000" b="1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403648" y="4797152"/>
            <a:ext cx="792088" cy="792088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052898" y="2169551"/>
            <a:ext cx="792088" cy="792088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599892" y="5345596"/>
            <a:ext cx="792088" cy="792088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203848" y="2169551"/>
            <a:ext cx="792088" cy="792088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5" descr="http://lh5.ggpht.com/aaQKeJOSRZ9TC-O6xPK6skLUqMkg5WMnfdhvB30sjdSufI0DFjF9mSjXiKxeU86yJOr6=w340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1360" y="39528"/>
            <a:ext cx="437144" cy="43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56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5897" y="476672"/>
            <a:ext cx="5256583" cy="5047536"/>
          </a:xfrm>
          <a:prstGeom prst="rect">
            <a:avLst/>
          </a:prstGeom>
          <a:ln w="92075" cmpd="tri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Правила игры</a:t>
            </a:r>
          </a:p>
          <a:p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Незнайке необходимо приехать из Солнечного города в город Набережные Челны. Чтобы пройти каждый отрезок пути Незнайке надо ответить на один вопрос по ПДД.  А он совсем не знает правила дорожного движения. Помогите Незнайке попасть в наш город, отвечая на вопросы по правилам дорожного движения.</a:t>
            </a:r>
          </a:p>
          <a:p>
            <a:endParaRPr lang="ru-RU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174182" y="5504237"/>
            <a:ext cx="4286250" cy="1165123"/>
            <a:chOff x="3584697" y="5085184"/>
            <a:chExt cx="4286250" cy="1165123"/>
          </a:xfrm>
        </p:grpSpPr>
        <p:pic>
          <p:nvPicPr>
            <p:cNvPr id="2050" name="Picture 2" descr="https://st.depositphotos.com/1259239/1270/v/450/depositphotos_12704035-stock-illustration-blue-directional-road-sign.jpg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0" b="95082" l="4889" r="95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84697" y="5085184"/>
              <a:ext cx="4286250" cy="1165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hlinkClick r:id="rId2" action="ppaction://hlinksldjump"/>
            </p:cNvPr>
            <p:cNvSpPr txBox="1"/>
            <p:nvPr/>
          </p:nvSpPr>
          <p:spPr>
            <a:xfrm>
              <a:off x="3923928" y="5373216"/>
              <a:ext cx="32440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/>
                <a:t>ПОЕХАЛИ</a:t>
              </a:r>
              <a:endParaRPr lang="ru-RU" sz="3600" b="1" dirty="0"/>
            </a:p>
          </p:txBody>
        </p:sp>
      </p:grpSp>
      <p:pic>
        <p:nvPicPr>
          <p:cNvPr id="8" name="Picture 5" descr="http://lh5.ggpht.com/aaQKeJOSRZ9TC-O6xPK6skLUqMkg5WMnfdhvB30sjdSufI0DFjF9mSjXiKxeU86yJOr6=w340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1360" y="39528"/>
            <a:ext cx="437144" cy="43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Рисунок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194"/>
            <a:ext cx="345440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90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323945"/>
            <a:ext cx="8347832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Под каким знаком Незнайке следует оставить свой автомобиль уходя на экскурсию?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hlinkClick r:id="rId2" action="ppaction://hlinksldjump"/>
          </p:cNvPr>
          <p:cNvSpPr txBox="1"/>
          <p:nvPr/>
        </p:nvSpPr>
        <p:spPr>
          <a:xfrm>
            <a:off x="611560" y="4509120"/>
            <a:ext cx="374441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hlinkClick r:id="rId2" action="ppaction://hlinksldjump"/>
          </p:cNvPr>
          <p:cNvSpPr txBox="1"/>
          <p:nvPr/>
        </p:nvSpPr>
        <p:spPr>
          <a:xfrm>
            <a:off x="4716016" y="4509120"/>
            <a:ext cx="374441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hlinkClick r:id="rId2" action="ppaction://hlinksldjump"/>
          </p:cNvPr>
          <p:cNvSpPr txBox="1"/>
          <p:nvPr/>
        </p:nvSpPr>
        <p:spPr>
          <a:xfrm>
            <a:off x="611560" y="5478323"/>
            <a:ext cx="374441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4716016" y="5478323"/>
            <a:ext cx="374441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18" name="Picture 5" descr="http://lh5.ggpht.com/aaQKeJOSRZ9TC-O6xPK6skLUqMkg5WMnfdhvB30sjdSufI0DFjF9mSjXiKxeU86yJOr6=w340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1360" y="39528"/>
            <a:ext cx="437144" cy="43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user\Desktop\Рисунок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84784"/>
            <a:ext cx="7924800" cy="331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3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2 1"/>
          <p:cNvSpPr/>
          <p:nvPr/>
        </p:nvSpPr>
        <p:spPr>
          <a:xfrm>
            <a:off x="-684584" y="-315416"/>
            <a:ext cx="10585176" cy="7704856"/>
          </a:xfrm>
          <a:prstGeom prst="irregularSeal2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://xn--80aaukc.xn--j1amh/neznajko5/1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8393" y1="20062" x2="91786" y2="25617"/>
                        <a14:foregroundMark x1="68571" y1="16049" x2="78036" y2="13889"/>
                        <a14:foregroundMark x1="4643" y1="83951" x2="29643" y2="70370"/>
                        <a14:backgroundMark x1="68214" y1="51852" x2="68571" y2="60802"/>
                        <a14:backgroundMark x1="84107" y1="33025" x2="87679" y2="40741"/>
                        <a14:backgroundMark x1="46250" y1="42284" x2="46786" y2="44753"/>
                        <a14:backgroundMark x1="51429" y1="34568" x2="52500" y2="34568"/>
                        <a14:backgroundMark x1="39107" y1="62963" x2="43214" y2="66975"/>
                        <a14:backgroundMark x1="25893" y1="73765" x2="25893" y2="73765"/>
                        <a14:backgroundMark x1="10000" y1="73765" x2="10000" y2="73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920990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59403" y="92531"/>
            <a:ext cx="750102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БА-БАХ!!!</a:t>
            </a:r>
            <a:endParaRPr lang="ru-RU" sz="13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59403" y="5301208"/>
            <a:ext cx="7140989" cy="1440160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59403" y="5301208"/>
            <a:ext cx="7140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Мы попали в аварию, попробуй еще раз.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>
            <a:hlinkClick r:id="rId4" action="ppaction://hlinksldjump"/>
          </p:cNvPr>
          <p:cNvSpPr/>
          <p:nvPr/>
        </p:nvSpPr>
        <p:spPr>
          <a:xfrm>
            <a:off x="1691680" y="5949280"/>
            <a:ext cx="5544616" cy="720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Попробовать снова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5" descr="http://lh5.ggpht.com/aaQKeJOSRZ9TC-O6xPK6skLUqMkg5WMnfdhvB30sjdSufI0DFjF9mSjXiKxeU86yJOr6=w340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1360" y="39528"/>
            <a:ext cx="437144" cy="43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31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nesiditsa.ru/wp-content/uploads/2012/07/Naberezhnyie-CHelnyi.-Bulvar-E%60ntuziastov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 flipH="1">
            <a:off x="107504" y="0"/>
            <a:ext cx="8928992" cy="2924944"/>
          </a:xfrm>
          <a:prstGeom prst="cloudCallout">
            <a:avLst/>
          </a:prstGeom>
          <a:solidFill>
            <a:schemeClr val="tx1">
              <a:alpha val="6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Вот я и доехал до города Набережные Челны! Спасибо, что помогли мне! Теперь я понял всю важность знаний правил дорожного движения и обязательно их все выучу!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11" name="Picture 5" descr="http://lh5.ggpht.com/aaQKeJOSRZ9TC-O6xPK6skLUqMkg5WMnfdhvB30sjdSufI0DFjF9mSjXiKxeU86yJOr6=w340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1360" y="39528"/>
            <a:ext cx="437144" cy="43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альтернативный процесс 3">
            <a:hlinkClick r:id="rId4" action="ppaction://hlinksldjump"/>
          </p:cNvPr>
          <p:cNvSpPr/>
          <p:nvPr/>
        </p:nvSpPr>
        <p:spPr>
          <a:xfrm>
            <a:off x="611560" y="5373216"/>
            <a:ext cx="3096344" cy="720080"/>
          </a:xfrm>
          <a:prstGeom prst="flowChartAlternateProcess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Об авторах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2290" name="Picture 2" descr="C:\Users\user\Desktop\Рисунок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729" y="2708920"/>
            <a:ext cx="2325687" cy="442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33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lh5.ggpht.com/aaQKeJOSRZ9TC-O6xPK6skLUqMkg5WMnfdhvB30sjdSufI0DFjF9mSjXiKxeU86yJOr6=w340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1360" y="39528"/>
            <a:ext cx="437144" cy="43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Блок-схема: альтернативный процесс 1"/>
          <p:cNvSpPr/>
          <p:nvPr/>
        </p:nvSpPr>
        <p:spPr>
          <a:xfrm>
            <a:off x="1808322" y="116632"/>
            <a:ext cx="5499982" cy="7920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авторах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484784"/>
            <a:ext cx="56181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проекта: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Рахматуллин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Айназ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Ирекович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ученик 1 «А»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класса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Муниципального бюджетного общеобразовательного учреждения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«Средняя общеобразовательная школа №9» 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Набережные Челны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592" y="4174048"/>
            <a:ext cx="56181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проекта: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Садыкова Чулпан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Миннахметовна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учительница начальных классов Муниципального бюджетного общеобразовательного учреждения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«Средняя общеобразовательная школа №9» 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Набережные Челны</a:t>
            </a:r>
          </a:p>
        </p:txBody>
      </p:sp>
      <p:pic>
        <p:nvPicPr>
          <p:cNvPr id="1026" name="Picture 2" descr="C:\Users\user\Desktop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21" b="100000" l="9832" r="899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842" y="1276454"/>
            <a:ext cx="2541587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Рисунок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818" y="3601615"/>
            <a:ext cx="1925637" cy="251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19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 rot="21298494">
            <a:off x="1169878" y="2137721"/>
            <a:ext cx="6821067" cy="4098073"/>
          </a:xfrm>
          <a:custGeom>
            <a:avLst/>
            <a:gdLst>
              <a:gd name="connsiteX0" fmla="*/ 59310 w 7463001"/>
              <a:gd name="connsiteY0" fmla="*/ 0 h 5180228"/>
              <a:gd name="connsiteX1" fmla="*/ 29814 w 7463001"/>
              <a:gd name="connsiteY1" fmla="*/ 2521974 h 5180228"/>
              <a:gd name="connsiteX2" fmla="*/ 428020 w 7463001"/>
              <a:gd name="connsiteY2" fmla="*/ 3554361 h 5180228"/>
              <a:gd name="connsiteX3" fmla="*/ 796730 w 7463001"/>
              <a:gd name="connsiteY3" fmla="*/ 3642851 h 5180228"/>
              <a:gd name="connsiteX4" fmla="*/ 1224433 w 7463001"/>
              <a:gd name="connsiteY4" fmla="*/ 3185651 h 5180228"/>
              <a:gd name="connsiteX5" fmla="*/ 1371917 w 7463001"/>
              <a:gd name="connsiteY5" fmla="*/ 2462981 h 5180228"/>
              <a:gd name="connsiteX6" fmla="*/ 1681633 w 7463001"/>
              <a:gd name="connsiteY6" fmla="*/ 1489587 h 5180228"/>
              <a:gd name="connsiteX7" fmla="*/ 2197826 w 7463001"/>
              <a:gd name="connsiteY7" fmla="*/ 398206 h 5180228"/>
              <a:gd name="connsiteX8" fmla="*/ 2964743 w 7463001"/>
              <a:gd name="connsiteY8" fmla="*/ 235974 h 5180228"/>
              <a:gd name="connsiteX9" fmla="*/ 3171220 w 7463001"/>
              <a:gd name="connsiteY9" fmla="*/ 1017639 h 5180228"/>
              <a:gd name="connsiteX10" fmla="*/ 3200717 w 7463001"/>
              <a:gd name="connsiteY10" fmla="*/ 1607574 h 5180228"/>
              <a:gd name="connsiteX11" fmla="*/ 2876252 w 7463001"/>
              <a:gd name="connsiteY11" fmla="*/ 3008671 h 5180228"/>
              <a:gd name="connsiteX12" fmla="*/ 2684523 w 7463001"/>
              <a:gd name="connsiteY12" fmla="*/ 3952568 h 5180228"/>
              <a:gd name="connsiteX13" fmla="*/ 2773014 w 7463001"/>
              <a:gd name="connsiteY13" fmla="*/ 4439264 h 5180228"/>
              <a:gd name="connsiteX14" fmla="*/ 3303956 w 7463001"/>
              <a:gd name="connsiteY14" fmla="*/ 4601497 h 5180228"/>
              <a:gd name="connsiteX15" fmla="*/ 4174110 w 7463001"/>
              <a:gd name="connsiteY15" fmla="*/ 3642851 h 5180228"/>
              <a:gd name="connsiteX16" fmla="*/ 4882033 w 7463001"/>
              <a:gd name="connsiteY16" fmla="*/ 2212258 h 5180228"/>
              <a:gd name="connsiteX17" fmla="*/ 5235994 w 7463001"/>
              <a:gd name="connsiteY17" fmla="*/ 1120877 h 5180228"/>
              <a:gd name="connsiteX18" fmla="*/ 5663697 w 7463001"/>
              <a:gd name="connsiteY18" fmla="*/ 560439 h 5180228"/>
              <a:gd name="connsiteX19" fmla="*/ 6224136 w 7463001"/>
              <a:gd name="connsiteY19" fmla="*/ 1106129 h 5180228"/>
              <a:gd name="connsiteX20" fmla="*/ 6179891 w 7463001"/>
              <a:gd name="connsiteY20" fmla="*/ 1843548 h 5180228"/>
              <a:gd name="connsiteX21" fmla="*/ 5811181 w 7463001"/>
              <a:gd name="connsiteY21" fmla="*/ 3392129 h 5180228"/>
              <a:gd name="connsiteX22" fmla="*/ 5545710 w 7463001"/>
              <a:gd name="connsiteY22" fmla="*/ 4424516 h 5180228"/>
              <a:gd name="connsiteX23" fmla="*/ 5619452 w 7463001"/>
              <a:gd name="connsiteY23" fmla="*/ 5058697 h 5180228"/>
              <a:gd name="connsiteX24" fmla="*/ 5825930 w 7463001"/>
              <a:gd name="connsiteY24" fmla="*/ 5176684 h 5180228"/>
              <a:gd name="connsiteX25" fmla="*/ 6283130 w 7463001"/>
              <a:gd name="connsiteY25" fmla="*/ 4999703 h 5180228"/>
              <a:gd name="connsiteX26" fmla="*/ 6696085 w 7463001"/>
              <a:gd name="connsiteY26" fmla="*/ 4247535 h 5180228"/>
              <a:gd name="connsiteX27" fmla="*/ 7227026 w 7463001"/>
              <a:gd name="connsiteY27" fmla="*/ 4424516 h 5180228"/>
              <a:gd name="connsiteX28" fmla="*/ 7463001 w 7463001"/>
              <a:gd name="connsiteY28" fmla="*/ 4557251 h 518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463001" h="5180228">
                <a:moveTo>
                  <a:pt x="59310" y="0"/>
                </a:moveTo>
                <a:cubicBezTo>
                  <a:pt x="13836" y="964790"/>
                  <a:pt x="-31638" y="1929581"/>
                  <a:pt x="29814" y="2521974"/>
                </a:cubicBezTo>
                <a:cubicBezTo>
                  <a:pt x="91266" y="3114367"/>
                  <a:pt x="300201" y="3367548"/>
                  <a:pt x="428020" y="3554361"/>
                </a:cubicBezTo>
                <a:cubicBezTo>
                  <a:pt x="555839" y="3741174"/>
                  <a:pt x="663995" y="3704303"/>
                  <a:pt x="796730" y="3642851"/>
                </a:cubicBezTo>
                <a:cubicBezTo>
                  <a:pt x="929465" y="3581399"/>
                  <a:pt x="1128569" y="3382296"/>
                  <a:pt x="1224433" y="3185651"/>
                </a:cubicBezTo>
                <a:cubicBezTo>
                  <a:pt x="1320297" y="2989006"/>
                  <a:pt x="1295717" y="2745658"/>
                  <a:pt x="1371917" y="2462981"/>
                </a:cubicBezTo>
                <a:cubicBezTo>
                  <a:pt x="1448117" y="2180304"/>
                  <a:pt x="1543982" y="1833716"/>
                  <a:pt x="1681633" y="1489587"/>
                </a:cubicBezTo>
                <a:cubicBezTo>
                  <a:pt x="1819284" y="1145458"/>
                  <a:pt x="1983974" y="607141"/>
                  <a:pt x="2197826" y="398206"/>
                </a:cubicBezTo>
                <a:cubicBezTo>
                  <a:pt x="2411678" y="189271"/>
                  <a:pt x="2802511" y="132735"/>
                  <a:pt x="2964743" y="235974"/>
                </a:cubicBezTo>
                <a:cubicBezTo>
                  <a:pt x="3126975" y="339213"/>
                  <a:pt x="3131891" y="789039"/>
                  <a:pt x="3171220" y="1017639"/>
                </a:cubicBezTo>
                <a:cubicBezTo>
                  <a:pt x="3210549" y="1246239"/>
                  <a:pt x="3249878" y="1275735"/>
                  <a:pt x="3200717" y="1607574"/>
                </a:cubicBezTo>
                <a:cubicBezTo>
                  <a:pt x="3151556" y="1939413"/>
                  <a:pt x="2962284" y="2617839"/>
                  <a:pt x="2876252" y="3008671"/>
                </a:cubicBezTo>
                <a:cubicBezTo>
                  <a:pt x="2790220" y="3399503"/>
                  <a:pt x="2701729" y="3714136"/>
                  <a:pt x="2684523" y="3952568"/>
                </a:cubicBezTo>
                <a:cubicBezTo>
                  <a:pt x="2667317" y="4191000"/>
                  <a:pt x="2669775" y="4331109"/>
                  <a:pt x="2773014" y="4439264"/>
                </a:cubicBezTo>
                <a:cubicBezTo>
                  <a:pt x="2876253" y="4547419"/>
                  <a:pt x="3070440" y="4734232"/>
                  <a:pt x="3303956" y="4601497"/>
                </a:cubicBezTo>
                <a:cubicBezTo>
                  <a:pt x="3537472" y="4468762"/>
                  <a:pt x="3911097" y="4041057"/>
                  <a:pt x="4174110" y="3642851"/>
                </a:cubicBezTo>
                <a:cubicBezTo>
                  <a:pt x="4437123" y="3244645"/>
                  <a:pt x="4705052" y="2632587"/>
                  <a:pt x="4882033" y="2212258"/>
                </a:cubicBezTo>
                <a:cubicBezTo>
                  <a:pt x="5059014" y="1791929"/>
                  <a:pt x="5105717" y="1396180"/>
                  <a:pt x="5235994" y="1120877"/>
                </a:cubicBezTo>
                <a:cubicBezTo>
                  <a:pt x="5366271" y="845574"/>
                  <a:pt x="5499007" y="562897"/>
                  <a:pt x="5663697" y="560439"/>
                </a:cubicBezTo>
                <a:cubicBezTo>
                  <a:pt x="5828387" y="557981"/>
                  <a:pt x="6138104" y="892278"/>
                  <a:pt x="6224136" y="1106129"/>
                </a:cubicBezTo>
                <a:cubicBezTo>
                  <a:pt x="6310168" y="1319980"/>
                  <a:pt x="6248717" y="1462548"/>
                  <a:pt x="6179891" y="1843548"/>
                </a:cubicBezTo>
                <a:cubicBezTo>
                  <a:pt x="6111065" y="2224548"/>
                  <a:pt x="5916878" y="2961968"/>
                  <a:pt x="5811181" y="3392129"/>
                </a:cubicBezTo>
                <a:cubicBezTo>
                  <a:pt x="5705484" y="3822290"/>
                  <a:pt x="5577665" y="4146755"/>
                  <a:pt x="5545710" y="4424516"/>
                </a:cubicBezTo>
                <a:cubicBezTo>
                  <a:pt x="5513755" y="4702277"/>
                  <a:pt x="5572749" y="4933336"/>
                  <a:pt x="5619452" y="5058697"/>
                </a:cubicBezTo>
                <a:cubicBezTo>
                  <a:pt x="5666155" y="5184058"/>
                  <a:pt x="5715317" y="5186516"/>
                  <a:pt x="5825930" y="5176684"/>
                </a:cubicBezTo>
                <a:cubicBezTo>
                  <a:pt x="5936543" y="5166852"/>
                  <a:pt x="6138104" y="5154561"/>
                  <a:pt x="6283130" y="4999703"/>
                </a:cubicBezTo>
                <a:cubicBezTo>
                  <a:pt x="6428156" y="4844845"/>
                  <a:pt x="6538769" y="4343400"/>
                  <a:pt x="6696085" y="4247535"/>
                </a:cubicBezTo>
                <a:cubicBezTo>
                  <a:pt x="6853401" y="4151671"/>
                  <a:pt x="7099207" y="4372897"/>
                  <a:pt x="7227026" y="4424516"/>
                </a:cubicBezTo>
                <a:cubicBezTo>
                  <a:pt x="7354845" y="4476135"/>
                  <a:pt x="7408923" y="4516693"/>
                  <a:pt x="7463001" y="4557251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Овал 1">
            <a:hlinkClick r:id="rId2" action="ppaction://hlinksldjump"/>
          </p:cNvPr>
          <p:cNvSpPr/>
          <p:nvPr/>
        </p:nvSpPr>
        <p:spPr>
          <a:xfrm>
            <a:off x="1403648" y="4797152"/>
            <a:ext cx="792088" cy="79208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188640"/>
            <a:ext cx="6048672" cy="8925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Карта дороги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(нажмите на номер вопроса чтобы помочь Незнайке)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i4.ytimg.com/vi/Afj-Eu0zTeA/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76256" y="4533207"/>
            <a:ext cx="2161994" cy="116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20272" y="3793614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FF0000"/>
                  </a:solidFill>
                </a:ln>
              </a:rPr>
              <a:t>Набережные Челны</a:t>
            </a:r>
            <a:endParaRPr lang="ru-RU" sz="2000" b="1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3076" name="Picture 4" descr="http://www.youtodesign.com/uploads/allimg/1303/5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000" y="1918215"/>
            <a:ext cx="2162752" cy="129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1208946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FF0000"/>
                  </a:solidFill>
                </a:ln>
              </a:rPr>
              <a:t>Солнечный город</a:t>
            </a:r>
            <a:endParaRPr lang="ru-RU" sz="2000" b="1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10" name="Picture 5" descr="http://lh5.ggpht.com/aaQKeJOSRZ9TC-O6xPK6skLUqMkg5WMnfdhvB30sjdSufI0DFjF9mSjXiKxeU86yJOr6=w340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1360" y="39528"/>
            <a:ext cx="437144" cy="43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17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323945"/>
            <a:ext cx="604867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Как называется этот знак?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611560" y="4509120"/>
            <a:ext cx="374441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Пешеходный переход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(знак для пешеходов)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716016" y="4509120"/>
            <a:ext cx="374441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Пешеходный переход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(знак для водителей)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611560" y="5478323"/>
            <a:ext cx="374441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Надземный пешеходный переход</a:t>
            </a: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4716016" y="5478323"/>
            <a:ext cx="374441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Подземный пешеходный переход</a:t>
            </a:r>
          </a:p>
        </p:txBody>
      </p:sp>
      <p:pic>
        <p:nvPicPr>
          <p:cNvPr id="8" name="Picture 5" descr="http://lh5.ggpht.com/aaQKeJOSRZ9TC-O6xPK6skLUqMkg5WMnfdhvB30sjdSufI0DFjF9mSjXiKxeU86yJOr6=w340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1360" y="39528"/>
            <a:ext cx="437144" cy="43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Рисунок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1268760"/>
            <a:ext cx="3097213" cy="300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85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2 1"/>
          <p:cNvSpPr/>
          <p:nvPr/>
        </p:nvSpPr>
        <p:spPr>
          <a:xfrm>
            <a:off x="-684584" y="-315416"/>
            <a:ext cx="10585176" cy="7704856"/>
          </a:xfrm>
          <a:prstGeom prst="irregularSeal2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://xn--80aaukc.xn--j1amh/neznajko5/1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8393" y1="20062" x2="91786" y2="25617"/>
                        <a14:foregroundMark x1="68571" y1="16049" x2="78036" y2="13889"/>
                        <a14:foregroundMark x1="4643" y1="83951" x2="29643" y2="70370"/>
                        <a14:backgroundMark x1="68214" y1="51852" x2="68571" y2="60802"/>
                        <a14:backgroundMark x1="84107" y1="33025" x2="87679" y2="40741"/>
                        <a14:backgroundMark x1="46250" y1="42284" x2="46786" y2="44753"/>
                        <a14:backgroundMark x1="51429" y1="34568" x2="52500" y2="34568"/>
                        <a14:backgroundMark x1="39107" y1="62963" x2="43214" y2="66975"/>
                        <a14:backgroundMark x1="25893" y1="73765" x2="25893" y2="73765"/>
                        <a14:backgroundMark x1="10000" y1="73765" x2="10000" y2="73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920990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59403" y="92531"/>
            <a:ext cx="750102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БА-БАХ!!!</a:t>
            </a:r>
            <a:endParaRPr lang="ru-RU" sz="13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59403" y="5301208"/>
            <a:ext cx="7140989" cy="1440160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59403" y="5301208"/>
            <a:ext cx="7140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Мы попали в аварию, попробуй еще раз.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>
            <a:hlinkClick r:id="rId4" action="ppaction://hlinksldjump"/>
          </p:cNvPr>
          <p:cNvSpPr/>
          <p:nvPr/>
        </p:nvSpPr>
        <p:spPr>
          <a:xfrm>
            <a:off x="1691680" y="5949280"/>
            <a:ext cx="5544616" cy="720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Попробовать снова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5" descr="http://lh5.ggpht.com/aaQKeJOSRZ9TC-O6xPK6skLUqMkg5WMnfdhvB30sjdSufI0DFjF9mSjXiKxeU86yJOr6=w340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1360" y="39528"/>
            <a:ext cx="437144" cy="43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31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ьная выноска 2"/>
          <p:cNvSpPr/>
          <p:nvPr/>
        </p:nvSpPr>
        <p:spPr>
          <a:xfrm>
            <a:off x="3121456" y="119272"/>
            <a:ext cx="5343819" cy="1944216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помощь! Едем дальше!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411760" y="5576245"/>
            <a:ext cx="4286250" cy="1165123"/>
            <a:chOff x="3584697" y="5085184"/>
            <a:chExt cx="4286250" cy="1165123"/>
          </a:xfrm>
        </p:grpSpPr>
        <p:pic>
          <p:nvPicPr>
            <p:cNvPr id="6" name="Picture 2" descr="https://st.depositphotos.com/1259239/1270/v/450/depositphotos_12704035-stock-illustration-blue-directional-road-sign.jp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0" b="95082" l="4889" r="95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84697" y="5085184"/>
              <a:ext cx="4286250" cy="1165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hlinkClick r:id="" action="ppaction://hlinkshowjump?jump=nextslide"/>
            </p:cNvPr>
            <p:cNvSpPr txBox="1"/>
            <p:nvPr/>
          </p:nvSpPr>
          <p:spPr>
            <a:xfrm>
              <a:off x="3923928" y="5373216"/>
              <a:ext cx="32440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/>
                <a:t>ПОЕХАЛИ</a:t>
              </a:r>
              <a:endParaRPr lang="ru-RU" sz="3600" b="1" dirty="0"/>
            </a:p>
          </p:txBody>
        </p:sp>
      </p:grpSp>
      <p:pic>
        <p:nvPicPr>
          <p:cNvPr id="8" name="Picture 5" descr="http://lh5.ggpht.com/aaQKeJOSRZ9TC-O6xPK6skLUqMkg5WMnfdhvB30sjdSufI0DFjF9mSjXiKxeU86yJOr6=w340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1360" y="39528"/>
            <a:ext cx="437144" cy="43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Рисунок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38238"/>
            <a:ext cx="54483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33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 rot="21298494">
            <a:off x="1169878" y="2137721"/>
            <a:ext cx="6821067" cy="4098073"/>
          </a:xfrm>
          <a:custGeom>
            <a:avLst/>
            <a:gdLst>
              <a:gd name="connsiteX0" fmla="*/ 59310 w 7463001"/>
              <a:gd name="connsiteY0" fmla="*/ 0 h 5180228"/>
              <a:gd name="connsiteX1" fmla="*/ 29814 w 7463001"/>
              <a:gd name="connsiteY1" fmla="*/ 2521974 h 5180228"/>
              <a:gd name="connsiteX2" fmla="*/ 428020 w 7463001"/>
              <a:gd name="connsiteY2" fmla="*/ 3554361 h 5180228"/>
              <a:gd name="connsiteX3" fmla="*/ 796730 w 7463001"/>
              <a:gd name="connsiteY3" fmla="*/ 3642851 h 5180228"/>
              <a:gd name="connsiteX4" fmla="*/ 1224433 w 7463001"/>
              <a:gd name="connsiteY4" fmla="*/ 3185651 h 5180228"/>
              <a:gd name="connsiteX5" fmla="*/ 1371917 w 7463001"/>
              <a:gd name="connsiteY5" fmla="*/ 2462981 h 5180228"/>
              <a:gd name="connsiteX6" fmla="*/ 1681633 w 7463001"/>
              <a:gd name="connsiteY6" fmla="*/ 1489587 h 5180228"/>
              <a:gd name="connsiteX7" fmla="*/ 2197826 w 7463001"/>
              <a:gd name="connsiteY7" fmla="*/ 398206 h 5180228"/>
              <a:gd name="connsiteX8" fmla="*/ 2964743 w 7463001"/>
              <a:gd name="connsiteY8" fmla="*/ 235974 h 5180228"/>
              <a:gd name="connsiteX9" fmla="*/ 3171220 w 7463001"/>
              <a:gd name="connsiteY9" fmla="*/ 1017639 h 5180228"/>
              <a:gd name="connsiteX10" fmla="*/ 3200717 w 7463001"/>
              <a:gd name="connsiteY10" fmla="*/ 1607574 h 5180228"/>
              <a:gd name="connsiteX11" fmla="*/ 2876252 w 7463001"/>
              <a:gd name="connsiteY11" fmla="*/ 3008671 h 5180228"/>
              <a:gd name="connsiteX12" fmla="*/ 2684523 w 7463001"/>
              <a:gd name="connsiteY12" fmla="*/ 3952568 h 5180228"/>
              <a:gd name="connsiteX13" fmla="*/ 2773014 w 7463001"/>
              <a:gd name="connsiteY13" fmla="*/ 4439264 h 5180228"/>
              <a:gd name="connsiteX14" fmla="*/ 3303956 w 7463001"/>
              <a:gd name="connsiteY14" fmla="*/ 4601497 h 5180228"/>
              <a:gd name="connsiteX15" fmla="*/ 4174110 w 7463001"/>
              <a:gd name="connsiteY15" fmla="*/ 3642851 h 5180228"/>
              <a:gd name="connsiteX16" fmla="*/ 4882033 w 7463001"/>
              <a:gd name="connsiteY16" fmla="*/ 2212258 h 5180228"/>
              <a:gd name="connsiteX17" fmla="*/ 5235994 w 7463001"/>
              <a:gd name="connsiteY17" fmla="*/ 1120877 h 5180228"/>
              <a:gd name="connsiteX18" fmla="*/ 5663697 w 7463001"/>
              <a:gd name="connsiteY18" fmla="*/ 560439 h 5180228"/>
              <a:gd name="connsiteX19" fmla="*/ 6224136 w 7463001"/>
              <a:gd name="connsiteY19" fmla="*/ 1106129 h 5180228"/>
              <a:gd name="connsiteX20" fmla="*/ 6179891 w 7463001"/>
              <a:gd name="connsiteY20" fmla="*/ 1843548 h 5180228"/>
              <a:gd name="connsiteX21" fmla="*/ 5811181 w 7463001"/>
              <a:gd name="connsiteY21" fmla="*/ 3392129 h 5180228"/>
              <a:gd name="connsiteX22" fmla="*/ 5545710 w 7463001"/>
              <a:gd name="connsiteY22" fmla="*/ 4424516 h 5180228"/>
              <a:gd name="connsiteX23" fmla="*/ 5619452 w 7463001"/>
              <a:gd name="connsiteY23" fmla="*/ 5058697 h 5180228"/>
              <a:gd name="connsiteX24" fmla="*/ 5825930 w 7463001"/>
              <a:gd name="connsiteY24" fmla="*/ 5176684 h 5180228"/>
              <a:gd name="connsiteX25" fmla="*/ 6283130 w 7463001"/>
              <a:gd name="connsiteY25" fmla="*/ 4999703 h 5180228"/>
              <a:gd name="connsiteX26" fmla="*/ 6696085 w 7463001"/>
              <a:gd name="connsiteY26" fmla="*/ 4247535 h 5180228"/>
              <a:gd name="connsiteX27" fmla="*/ 7227026 w 7463001"/>
              <a:gd name="connsiteY27" fmla="*/ 4424516 h 5180228"/>
              <a:gd name="connsiteX28" fmla="*/ 7463001 w 7463001"/>
              <a:gd name="connsiteY28" fmla="*/ 4557251 h 518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463001" h="5180228">
                <a:moveTo>
                  <a:pt x="59310" y="0"/>
                </a:moveTo>
                <a:cubicBezTo>
                  <a:pt x="13836" y="964790"/>
                  <a:pt x="-31638" y="1929581"/>
                  <a:pt x="29814" y="2521974"/>
                </a:cubicBezTo>
                <a:cubicBezTo>
                  <a:pt x="91266" y="3114367"/>
                  <a:pt x="300201" y="3367548"/>
                  <a:pt x="428020" y="3554361"/>
                </a:cubicBezTo>
                <a:cubicBezTo>
                  <a:pt x="555839" y="3741174"/>
                  <a:pt x="663995" y="3704303"/>
                  <a:pt x="796730" y="3642851"/>
                </a:cubicBezTo>
                <a:cubicBezTo>
                  <a:pt x="929465" y="3581399"/>
                  <a:pt x="1128569" y="3382296"/>
                  <a:pt x="1224433" y="3185651"/>
                </a:cubicBezTo>
                <a:cubicBezTo>
                  <a:pt x="1320297" y="2989006"/>
                  <a:pt x="1295717" y="2745658"/>
                  <a:pt x="1371917" y="2462981"/>
                </a:cubicBezTo>
                <a:cubicBezTo>
                  <a:pt x="1448117" y="2180304"/>
                  <a:pt x="1543982" y="1833716"/>
                  <a:pt x="1681633" y="1489587"/>
                </a:cubicBezTo>
                <a:cubicBezTo>
                  <a:pt x="1819284" y="1145458"/>
                  <a:pt x="1983974" y="607141"/>
                  <a:pt x="2197826" y="398206"/>
                </a:cubicBezTo>
                <a:cubicBezTo>
                  <a:pt x="2411678" y="189271"/>
                  <a:pt x="2802511" y="132735"/>
                  <a:pt x="2964743" y="235974"/>
                </a:cubicBezTo>
                <a:cubicBezTo>
                  <a:pt x="3126975" y="339213"/>
                  <a:pt x="3131891" y="789039"/>
                  <a:pt x="3171220" y="1017639"/>
                </a:cubicBezTo>
                <a:cubicBezTo>
                  <a:pt x="3210549" y="1246239"/>
                  <a:pt x="3249878" y="1275735"/>
                  <a:pt x="3200717" y="1607574"/>
                </a:cubicBezTo>
                <a:cubicBezTo>
                  <a:pt x="3151556" y="1939413"/>
                  <a:pt x="2962284" y="2617839"/>
                  <a:pt x="2876252" y="3008671"/>
                </a:cubicBezTo>
                <a:cubicBezTo>
                  <a:pt x="2790220" y="3399503"/>
                  <a:pt x="2701729" y="3714136"/>
                  <a:pt x="2684523" y="3952568"/>
                </a:cubicBezTo>
                <a:cubicBezTo>
                  <a:pt x="2667317" y="4191000"/>
                  <a:pt x="2669775" y="4331109"/>
                  <a:pt x="2773014" y="4439264"/>
                </a:cubicBezTo>
                <a:cubicBezTo>
                  <a:pt x="2876253" y="4547419"/>
                  <a:pt x="3070440" y="4734232"/>
                  <a:pt x="3303956" y="4601497"/>
                </a:cubicBezTo>
                <a:cubicBezTo>
                  <a:pt x="3537472" y="4468762"/>
                  <a:pt x="3911097" y="4041057"/>
                  <a:pt x="4174110" y="3642851"/>
                </a:cubicBezTo>
                <a:cubicBezTo>
                  <a:pt x="4437123" y="3244645"/>
                  <a:pt x="4705052" y="2632587"/>
                  <a:pt x="4882033" y="2212258"/>
                </a:cubicBezTo>
                <a:cubicBezTo>
                  <a:pt x="5059014" y="1791929"/>
                  <a:pt x="5105717" y="1396180"/>
                  <a:pt x="5235994" y="1120877"/>
                </a:cubicBezTo>
                <a:cubicBezTo>
                  <a:pt x="5366271" y="845574"/>
                  <a:pt x="5499007" y="562897"/>
                  <a:pt x="5663697" y="560439"/>
                </a:cubicBezTo>
                <a:cubicBezTo>
                  <a:pt x="5828387" y="557981"/>
                  <a:pt x="6138104" y="892278"/>
                  <a:pt x="6224136" y="1106129"/>
                </a:cubicBezTo>
                <a:cubicBezTo>
                  <a:pt x="6310168" y="1319980"/>
                  <a:pt x="6248717" y="1462548"/>
                  <a:pt x="6179891" y="1843548"/>
                </a:cubicBezTo>
                <a:cubicBezTo>
                  <a:pt x="6111065" y="2224548"/>
                  <a:pt x="5916878" y="2961968"/>
                  <a:pt x="5811181" y="3392129"/>
                </a:cubicBezTo>
                <a:cubicBezTo>
                  <a:pt x="5705484" y="3822290"/>
                  <a:pt x="5577665" y="4146755"/>
                  <a:pt x="5545710" y="4424516"/>
                </a:cubicBezTo>
                <a:cubicBezTo>
                  <a:pt x="5513755" y="4702277"/>
                  <a:pt x="5572749" y="4933336"/>
                  <a:pt x="5619452" y="5058697"/>
                </a:cubicBezTo>
                <a:cubicBezTo>
                  <a:pt x="5666155" y="5184058"/>
                  <a:pt x="5715317" y="5186516"/>
                  <a:pt x="5825930" y="5176684"/>
                </a:cubicBezTo>
                <a:cubicBezTo>
                  <a:pt x="5936543" y="5166852"/>
                  <a:pt x="6138104" y="5154561"/>
                  <a:pt x="6283130" y="4999703"/>
                </a:cubicBezTo>
                <a:cubicBezTo>
                  <a:pt x="6428156" y="4844845"/>
                  <a:pt x="6538769" y="4343400"/>
                  <a:pt x="6696085" y="4247535"/>
                </a:cubicBezTo>
                <a:cubicBezTo>
                  <a:pt x="6853401" y="4151671"/>
                  <a:pt x="7099207" y="4372897"/>
                  <a:pt x="7227026" y="4424516"/>
                </a:cubicBezTo>
                <a:cubicBezTo>
                  <a:pt x="7354845" y="4476135"/>
                  <a:pt x="7408923" y="4516693"/>
                  <a:pt x="7463001" y="4557251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403648" y="4797152"/>
            <a:ext cx="792088" cy="792088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188640"/>
            <a:ext cx="6048672" cy="8925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Карта дороги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(нажмите на номер вопроса чтобы помочь Незнайке)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i4.ytimg.com/vi/Afj-Eu0zTeA/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76256" y="4533207"/>
            <a:ext cx="2161994" cy="116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20272" y="3793614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FF0000"/>
                  </a:solidFill>
                </a:ln>
              </a:rPr>
              <a:t>Набережные Челны</a:t>
            </a:r>
            <a:endParaRPr lang="ru-RU" sz="2000" b="1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3076" name="Picture 4" descr="http://www.youtodesign.com/uploads/allimg/1303/5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000" y="1918215"/>
            <a:ext cx="2162752" cy="129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1208946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FF0000"/>
                  </a:solidFill>
                </a:ln>
              </a:rPr>
              <a:t>Солнечный город</a:t>
            </a:r>
            <a:endParaRPr lang="ru-RU" sz="2000" b="1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0" name="Овал 9">
            <a:hlinkClick r:id="rId4" action="ppaction://hlinksldjump"/>
          </p:cNvPr>
          <p:cNvSpPr/>
          <p:nvPr/>
        </p:nvSpPr>
        <p:spPr>
          <a:xfrm>
            <a:off x="3131840" y="2169551"/>
            <a:ext cx="792088" cy="79208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5" descr="http://lh5.ggpht.com/aaQKeJOSRZ9TC-O6xPK6skLUqMkg5WMnfdhvB30sjdSufI0DFjF9mSjXiKxeU86yJOr6=w340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1360" y="39528"/>
            <a:ext cx="437144" cy="43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50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323945"/>
            <a:ext cx="813690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Когда Незнайка может перейти дорогу?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hlinkClick r:id="rId2" action="ppaction://hlinksldjump"/>
          </p:cNvPr>
          <p:cNvSpPr txBox="1"/>
          <p:nvPr/>
        </p:nvSpPr>
        <p:spPr>
          <a:xfrm>
            <a:off x="611560" y="4509120"/>
            <a:ext cx="374441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Когда горит красный цвет светофора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hlinkClick r:id="rId2" action="ppaction://hlinksldjump"/>
          </p:cNvPr>
          <p:cNvSpPr txBox="1"/>
          <p:nvPr/>
        </p:nvSpPr>
        <p:spPr>
          <a:xfrm>
            <a:off x="4716016" y="4509120"/>
            <a:ext cx="374441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Если, нет машин можно при любом цвете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hlinkClick r:id="rId2" action="ppaction://hlinksldjump"/>
          </p:cNvPr>
          <p:cNvSpPr txBox="1"/>
          <p:nvPr/>
        </p:nvSpPr>
        <p:spPr>
          <a:xfrm>
            <a:off x="611560" y="5478323"/>
            <a:ext cx="374441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Переходить только вместе со взрослыми </a:t>
            </a:r>
          </a:p>
        </p:txBody>
      </p:sp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4716016" y="5478323"/>
            <a:ext cx="374441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Когда горит зеленый цвет светофора</a:t>
            </a:r>
          </a:p>
        </p:txBody>
      </p:sp>
      <p:pic>
        <p:nvPicPr>
          <p:cNvPr id="12" name="Picture 5" descr="http://lh5.ggpht.com/aaQKeJOSRZ9TC-O6xPK6skLUqMkg5WMnfdhvB30sjdSufI0DFjF9mSjXiKxeU86yJOr6=w340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1360" y="39528"/>
            <a:ext cx="437144" cy="43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Рисунок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340768"/>
            <a:ext cx="5456237" cy="279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49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2 1"/>
          <p:cNvSpPr/>
          <p:nvPr/>
        </p:nvSpPr>
        <p:spPr>
          <a:xfrm>
            <a:off x="-684584" y="-315416"/>
            <a:ext cx="10585176" cy="7704856"/>
          </a:xfrm>
          <a:prstGeom prst="irregularSeal2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://xn--80aaukc.xn--j1amh/neznajko5/1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8393" y1="20062" x2="91786" y2="25617"/>
                        <a14:foregroundMark x1="68571" y1="16049" x2="78036" y2="13889"/>
                        <a14:foregroundMark x1="4643" y1="83951" x2="29643" y2="70370"/>
                        <a14:backgroundMark x1="68214" y1="51852" x2="68571" y2="60802"/>
                        <a14:backgroundMark x1="84107" y1="33025" x2="87679" y2="40741"/>
                        <a14:backgroundMark x1="46250" y1="42284" x2="46786" y2="44753"/>
                        <a14:backgroundMark x1="51429" y1="34568" x2="52500" y2="34568"/>
                        <a14:backgroundMark x1="39107" y1="62963" x2="43214" y2="66975"/>
                        <a14:backgroundMark x1="25893" y1="73765" x2="25893" y2="73765"/>
                        <a14:backgroundMark x1="10000" y1="73765" x2="10000" y2="73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920990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59403" y="92531"/>
            <a:ext cx="750102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БА-БАХ!!!</a:t>
            </a:r>
            <a:endParaRPr lang="ru-RU" sz="13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59403" y="5301208"/>
            <a:ext cx="7140989" cy="1440160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59403" y="5301208"/>
            <a:ext cx="7140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Мы попали в аварию, попробуй еще раз.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>
            <a:hlinkClick r:id="rId4" action="ppaction://hlinksldjump"/>
          </p:cNvPr>
          <p:cNvSpPr/>
          <p:nvPr/>
        </p:nvSpPr>
        <p:spPr>
          <a:xfrm>
            <a:off x="1691680" y="5949280"/>
            <a:ext cx="5544616" cy="720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Попробовать снова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5" descr="http://lh5.ggpht.com/aaQKeJOSRZ9TC-O6xPK6skLUqMkg5WMnfdhvB30sjdSufI0DFjF9mSjXiKxeU86yJOr6=w340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1360" y="39528"/>
            <a:ext cx="437144" cy="43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31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bf3d790e232d89b083a24371e35c191573"/>
</p:tagLst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Путешествие Незнайки1</Template>
  <TotalTime>0</TotalTime>
  <Words>452</Words>
  <Application>Microsoft Office PowerPoint</Application>
  <PresentationFormat>Экран (4:3)</PresentationFormat>
  <Paragraphs>99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школа№9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Чулпан Минниахметовн</dc:creator>
  <cp:lastModifiedBy>Чулпан Минниахметовн</cp:lastModifiedBy>
  <cp:revision>1</cp:revision>
  <dcterms:created xsi:type="dcterms:W3CDTF">2019-01-09T18:34:56Z</dcterms:created>
  <dcterms:modified xsi:type="dcterms:W3CDTF">2019-01-09T18:35:43Z</dcterms:modified>
</cp:coreProperties>
</file>