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2A801-DCFB-494F-956C-EB3833E6090B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51E6-B69D-480D-A661-FA82CE37A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2A801-DCFB-494F-956C-EB3833E6090B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51E6-B69D-480D-A661-FA82CE37A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2A801-DCFB-494F-956C-EB3833E6090B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51E6-B69D-480D-A661-FA82CE37A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2A801-DCFB-494F-956C-EB3833E6090B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51E6-B69D-480D-A661-FA82CE37A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2A801-DCFB-494F-956C-EB3833E6090B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51E6-B69D-480D-A661-FA82CE37A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2A801-DCFB-494F-956C-EB3833E6090B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51E6-B69D-480D-A661-FA82CE37A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2A801-DCFB-494F-956C-EB3833E6090B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51E6-B69D-480D-A661-FA82CE37A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2A801-DCFB-494F-956C-EB3833E6090B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51E6-B69D-480D-A661-FA82CE37A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2A801-DCFB-494F-956C-EB3833E6090B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51E6-B69D-480D-A661-FA82CE37A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2A801-DCFB-494F-956C-EB3833E6090B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51E6-B69D-480D-A661-FA82CE37A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2A801-DCFB-494F-956C-EB3833E6090B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8F651E6-B69D-480D-A661-FA82CE37AB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42A801-DCFB-494F-956C-EB3833E6090B}" type="datetimeFigureOut">
              <a:rPr lang="ru-RU" smtClean="0"/>
              <a:pPr/>
              <a:t>30.12.2018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8F651E6-B69D-480D-A661-FA82CE37AB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Государственное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бюджетное  дошкольное 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40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Колпинского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района г.Санкт-Петербург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 развивающей предметно-пространственной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среды в группе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раннего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возраста «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Солнышко»</a:t>
            </a:r>
            <a:endParaRPr lang="ru-RU" sz="20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Аджиашвили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Я.И.</a:t>
            </a:r>
            <a:endParaRPr lang="ru-RU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Санкт-Петербург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2018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72264" y="0"/>
            <a:ext cx="428628" cy="2357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142844" y="2285992"/>
            <a:ext cx="2214578" cy="428628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14290"/>
            <a:ext cx="357190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85728"/>
            <a:ext cx="185738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14744" y="214290"/>
            <a:ext cx="242889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357166"/>
            <a:ext cx="188595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000496" y="785794"/>
            <a:ext cx="2071702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8143900" y="0"/>
            <a:ext cx="1000100" cy="2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643966" y="0"/>
            <a:ext cx="500034" cy="135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5214950"/>
            <a:ext cx="500034" cy="1643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6572272"/>
            <a:ext cx="1571604" cy="2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357554" y="6500834"/>
            <a:ext cx="1285884" cy="357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5429240"/>
            <a:ext cx="42862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29058" y="5857892"/>
            <a:ext cx="71438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285728"/>
            <a:ext cx="571504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85720" y="114298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14348" y="1357298"/>
            <a:ext cx="7143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28596" y="1714488"/>
            <a:ext cx="14287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7158" y="1000108"/>
            <a:ext cx="142876" cy="71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14282" y="3143248"/>
            <a:ext cx="85725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857752" y="6643710"/>
            <a:ext cx="1143008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215074" y="6572272"/>
            <a:ext cx="1214446" cy="285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357950" y="357166"/>
            <a:ext cx="214314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8" name="Стрелка вверх 37"/>
          <p:cNvSpPr/>
          <p:nvPr/>
        </p:nvSpPr>
        <p:spPr>
          <a:xfrm flipH="1">
            <a:off x="8001024" y="6429396"/>
            <a:ext cx="285752" cy="4286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2500298" y="6429396"/>
            <a:ext cx="285752" cy="428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 rot="18794315">
            <a:off x="848527" y="5001856"/>
            <a:ext cx="187282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929322" y="3571876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Модель развивающей среды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0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/>
              <a:t>Условные обозначения: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трелка вверх 8"/>
          <p:cNvSpPr/>
          <p:nvPr/>
        </p:nvSpPr>
        <p:spPr>
          <a:xfrm>
            <a:off x="571472" y="571480"/>
            <a:ext cx="214314" cy="357190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85786" y="714356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Вход в группу</a:t>
            </a:r>
            <a:endParaRPr lang="ru-RU" sz="14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571472" y="1142984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85786" y="1071546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Вход в спальню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285720" y="1785926"/>
            <a:ext cx="864399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Центр познавательного развития и экспериментирования</a:t>
            </a:r>
          </a:p>
          <a:p>
            <a:pPr marL="342900" indent="-342900">
              <a:buAutoNum type="arabicPeriod"/>
            </a:pPr>
            <a:r>
              <a:rPr lang="ru-RU" dirty="0" smtClean="0"/>
              <a:t>Дидактический стол</a:t>
            </a:r>
          </a:p>
          <a:p>
            <a:pPr marL="342900" indent="-342900">
              <a:buAutoNum type="arabicPeriod"/>
            </a:pPr>
            <a:r>
              <a:rPr lang="ru-RU" dirty="0" smtClean="0"/>
              <a:t>Центр игровых дидактических материалов</a:t>
            </a:r>
          </a:p>
          <a:p>
            <a:pPr marL="342900" indent="-342900">
              <a:buAutoNum type="arabicPeriod"/>
            </a:pPr>
            <a:r>
              <a:rPr lang="ru-RU" dirty="0" smtClean="0"/>
              <a:t>Интерактивный игровой центр</a:t>
            </a:r>
          </a:p>
          <a:p>
            <a:pPr marL="342900" indent="-342900">
              <a:buAutoNum type="arabicPeriod"/>
            </a:pPr>
            <a:r>
              <a:rPr lang="ru-RU" dirty="0" smtClean="0"/>
              <a:t>Центр сюжетно-ролевых игр «Платяной шкаф»</a:t>
            </a:r>
          </a:p>
          <a:p>
            <a:pPr marL="342900" indent="-342900">
              <a:buAutoNum type="arabicPeriod"/>
            </a:pPr>
            <a:r>
              <a:rPr lang="ru-RU" dirty="0" smtClean="0"/>
              <a:t>Центр игр с куклами 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Центр сюжетно-ролевых игр «Парикмахерская»</a:t>
            </a:r>
          </a:p>
          <a:p>
            <a:pPr marL="342900" indent="-342900">
              <a:buAutoNum type="arabicPeriod"/>
            </a:pPr>
            <a:r>
              <a:rPr lang="ru-RU" dirty="0" smtClean="0"/>
              <a:t>Центр сюжетно-ролевых игр «Чайный стол со стульями»</a:t>
            </a:r>
          </a:p>
          <a:p>
            <a:pPr marL="342900" indent="-342900">
              <a:buAutoNum type="arabicPeriod"/>
            </a:pPr>
            <a:r>
              <a:rPr lang="ru-RU" dirty="0" smtClean="0"/>
              <a:t>Центр сюжетно –ролевых игр «Кухня» ( с посудой)</a:t>
            </a:r>
          </a:p>
          <a:p>
            <a:pPr marL="342900" indent="-342900">
              <a:buAutoNum type="arabicPeriod"/>
            </a:pPr>
            <a:r>
              <a:rPr lang="ru-RU" dirty="0" smtClean="0"/>
              <a:t>Центр игрового инвентаря (машины, каталки, коляски)</a:t>
            </a:r>
          </a:p>
          <a:p>
            <a:pPr marL="342900" indent="-342900">
              <a:buAutoNum type="arabicPeriod"/>
            </a:pPr>
            <a:r>
              <a:rPr lang="ru-RU" dirty="0" smtClean="0"/>
              <a:t>Физкультурный центр (спортивный инвентарь)</a:t>
            </a:r>
          </a:p>
          <a:p>
            <a:pPr marL="342900" indent="-342900">
              <a:buAutoNum type="arabicPeriod"/>
            </a:pPr>
            <a:r>
              <a:rPr lang="ru-RU" dirty="0" smtClean="0"/>
              <a:t>Горка</a:t>
            </a:r>
          </a:p>
          <a:p>
            <a:pPr marL="342900" indent="-342900">
              <a:buAutoNum type="arabicPeriod"/>
            </a:pPr>
            <a:r>
              <a:rPr lang="ru-RU" dirty="0" smtClean="0"/>
              <a:t>Центр уединения(с балдахином)</a:t>
            </a:r>
          </a:p>
          <a:p>
            <a:pPr marL="342900" indent="-342900">
              <a:buAutoNum type="arabicPeriod"/>
            </a:pPr>
            <a:r>
              <a:rPr lang="ru-RU" dirty="0" smtClean="0"/>
              <a:t>Книжный уголок</a:t>
            </a:r>
          </a:p>
          <a:p>
            <a:pPr marL="342900" indent="-342900">
              <a:buAutoNum type="arabicPeriod"/>
            </a:pPr>
            <a:r>
              <a:rPr lang="ru-RU" dirty="0" smtClean="0"/>
              <a:t>Центр игрушек  «Гараж» (машинки, поезда ,кораблики и др.)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81217_091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357166"/>
            <a:ext cx="4340442" cy="5787256"/>
          </a:xfrm>
        </p:spPr>
      </p:pic>
      <p:sp>
        <p:nvSpPr>
          <p:cNvPr id="8" name="TextBox 7"/>
          <p:cNvSpPr txBox="1"/>
          <p:nvPr/>
        </p:nvSpPr>
        <p:spPr>
          <a:xfrm>
            <a:off x="6215074" y="2071678"/>
            <a:ext cx="250033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Интерактивный </a:t>
            </a:r>
          </a:p>
          <a:p>
            <a:pPr algn="ctr"/>
            <a:r>
              <a:rPr lang="ru-RU" sz="2000" dirty="0" smtClean="0"/>
              <a:t>игровой  центр</a:t>
            </a:r>
          </a:p>
          <a:p>
            <a:endParaRPr lang="ru-RU" dirty="0"/>
          </a:p>
        </p:txBody>
      </p:sp>
      <p:cxnSp>
        <p:nvCxnSpPr>
          <p:cNvPr id="10" name="Прямая со стрелкой 9"/>
          <p:cNvCxnSpPr>
            <a:stCxn id="8" idx="1"/>
          </p:cNvCxnSpPr>
          <p:nvPr/>
        </p:nvCxnSpPr>
        <p:spPr>
          <a:xfrm rot="10800000" flipV="1">
            <a:off x="5214942" y="2564121"/>
            <a:ext cx="1000132" cy="790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4071934" y="1142984"/>
            <a:ext cx="228601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1785918" y="1142984"/>
            <a:ext cx="4429156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86512" y="1000108"/>
            <a:ext cx="205659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 smtClean="0"/>
              <a:t>Центр  сюжетно-</a:t>
            </a:r>
          </a:p>
          <a:p>
            <a:pPr algn="ctr"/>
            <a:r>
              <a:rPr lang="ru-RU" sz="2000" dirty="0" smtClean="0"/>
              <a:t>ролевых игр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81224_0909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500042"/>
            <a:ext cx="4446980" cy="592930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3643306" y="2357430"/>
            <a:ext cx="212758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8596" y="2214554"/>
            <a:ext cx="3373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Центр физического развития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1227_091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142984"/>
            <a:ext cx="3857652" cy="5143536"/>
          </a:xfrm>
        </p:spPr>
      </p:pic>
      <p:sp>
        <p:nvSpPr>
          <p:cNvPr id="5" name="TextBox 4"/>
          <p:cNvSpPr txBox="1"/>
          <p:nvPr/>
        </p:nvSpPr>
        <p:spPr>
          <a:xfrm>
            <a:off x="2000232" y="500042"/>
            <a:ext cx="48540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Центр игровых дидактических материалов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vQLU8V2gu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071546"/>
            <a:ext cx="8361512" cy="5572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18" y="500042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Группа раннего возраста «Солнышко»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110</TotalTime>
  <Words>169</Words>
  <Application>Microsoft Office PowerPoint</Application>
  <PresentationFormat>Экран (4:3)</PresentationFormat>
  <Paragraphs>79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15</cp:revision>
  <dcterms:created xsi:type="dcterms:W3CDTF">2018-12-24T15:21:46Z</dcterms:created>
  <dcterms:modified xsi:type="dcterms:W3CDTF">2018-12-30T18:20:59Z</dcterms:modified>
</cp:coreProperties>
</file>