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5" r:id="rId6"/>
    <p:sldId id="268" r:id="rId7"/>
    <p:sldId id="261" r:id="rId8"/>
    <p:sldId id="269" r:id="rId9"/>
    <p:sldId id="263" r:id="rId10"/>
    <p:sldId id="264" r:id="rId11"/>
    <p:sldId id="270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3E5"/>
    <a:srgbClr val="28B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8T19:29:43.29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1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0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8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9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7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2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0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5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83E3E5"/>
            </a:gs>
            <a:gs pos="68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134E-AC77-4D35-BAA5-E89A702A331E}" type="datetimeFigureOut">
              <a:rPr lang="ru-RU" smtClean="0"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F33D-634B-4152-823C-558B5F6D7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0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365125"/>
            <a:ext cx="110236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№107»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№107»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200" y="2164821"/>
            <a:ext cx="1061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подвижных игр 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основных видов движений 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дня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6400" y="4362577"/>
            <a:ext cx="3691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1 квалификационной категории</a:t>
            </a:r>
          </a:p>
          <a:p>
            <a:r>
              <a:rPr lang="ru-RU" dirty="0" smtClean="0"/>
              <a:t>Белова Г.В.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01733" y="6079067"/>
            <a:ext cx="198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ижний Новгород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9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321733"/>
            <a:ext cx="10371667" cy="76200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лазания (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подлезания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Фото для педсовета\IMG_5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0" y="1301222"/>
            <a:ext cx="4117190" cy="30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9733" y="1693333"/>
            <a:ext cx="495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«Мышеловка»-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высоких четвереньках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10" y="3378217"/>
            <a:ext cx="4117190" cy="3087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953" y="4764100"/>
            <a:ext cx="367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«Мышки в норке» 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правым и левым боком.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11" y="270933"/>
            <a:ext cx="10493188" cy="8236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Подвижные игры на  метание, ловлю мяча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611" y="1387736"/>
            <a:ext cx="10983557" cy="4789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2671"/>
              </p:ext>
            </p:extLst>
          </p:nvPr>
        </p:nvGraphicFramePr>
        <p:xfrm>
          <a:off x="220133" y="1219201"/>
          <a:ext cx="11624034" cy="533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2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образовательной деятельности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39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Подбрасывание и ловля мяча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Ловля мяча с расстояния 1.5 метра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Отбивание мяча об пол не менее 5 раз подряд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вдаль, правильное исходное положение при метании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«Подбрось, поймай, упасть не давай»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«Мяч через верёвку»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 кого мяч»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«Игра в мяч»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веселый звонкий мяч»</a:t>
                      </a: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«Охотники и зайцы»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дальше бросит?»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3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534" y="414866"/>
            <a:ext cx="10515600" cy="8297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дальше бросит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метание в цель.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5" y="941294"/>
            <a:ext cx="4582491" cy="343686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5" r="19803"/>
          <a:stretch/>
        </p:blipFill>
        <p:spPr>
          <a:xfrm rot="5400000">
            <a:off x="7104531" y="2269193"/>
            <a:ext cx="338865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4439" y="1410775"/>
            <a:ext cx="4556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«Мой веселый, звонкий мяч» - отбивание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мяча об пол не менее 5 раз подряд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4267" y="1168400"/>
            <a:ext cx="10854265" cy="5008563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–ведущий вид деятельности в дошкольном возрасте;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сенсорных способностей и физических навыков,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ранее умения.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позволяют ставить и решать интересные двигательные задачи разной сложности, закрепляя достигнутый оздоровительный эффект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помогает преодолеть робость, застенчивость, естественно и непринужденно выполнять самые различные движения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создают дополнительную обучающую ситуацию и помогают освоить те виды движений, которые с трудом освоились на физкультурных занятиях или в других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99673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34" y="-220133"/>
            <a:ext cx="10473266" cy="14054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здорового образа жизни, развитие двигательных  способностей, умений и навыков при помощи подвижной игры.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534" y="2336800"/>
            <a:ext cx="10473265" cy="4267199"/>
          </a:xfrm>
        </p:spPr>
        <p:txBody>
          <a:bodyPr>
            <a:noAutofit/>
          </a:bodyPr>
          <a:lstStyle/>
          <a:p>
            <a:pPr algn="just"/>
            <a:r>
              <a:rPr lang="ru-RU" sz="2600" dirty="0"/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и расширять круг представлений о разнообразии подвижных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игр;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 выполнять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игры, проявлять выдержку и самостоятельность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основные двигательные навыки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формирования оптимального двигательного стереотипа и динамики основных видов движений (ходьба, бег, ползания и т.д.);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базовых двигательных качеств (силы, ловкости, быстроты, выносливости, точности,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т.д.);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формирования взаимоотношений детей со сверстниками и взрослыми, проявление сопереживания, взаимопомощи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на развитие двигательных навыков ходьбы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611" y="1387736"/>
            <a:ext cx="10983557" cy="4789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82283"/>
              </p:ext>
            </p:extLst>
          </p:nvPr>
        </p:nvGraphicFramePr>
        <p:xfrm>
          <a:off x="491067" y="1387736"/>
          <a:ext cx="11353101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образовательной деятельности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42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Ходьба с высоким подниманием бедра.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Ходьба мелким и широким шагом, приставным шагом в сторону (вправо/влево).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Ходьба в колонне по одному, парами, с изменением направления движения, "змейкой", врассыпную, с нахождением своего места в колонне.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Ходьба с перешагиванием через предметы (35-40 см).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Ходьба по кругу, взявшись за руки.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Ходьба с остановкой по сигналу, между предметами.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Лошадки», «Из-за леса, из-за гор»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«Великаны и лилипуты»</a:t>
                      </a: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«Найди пару» «Найди свое место», «Найди,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где спрятано»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«Перешагни через ручей»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«Пройди через кочки»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«Карусель», «Ровным кругом друг за другом»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«Пройди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задень», «Теремок»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8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54000"/>
            <a:ext cx="4859867" cy="2697626"/>
          </a:xfrm>
        </p:spPr>
      </p:pic>
      <p:sp>
        <p:nvSpPr>
          <p:cNvPr id="5" name="TextBox 4"/>
          <p:cNvSpPr txBox="1"/>
          <p:nvPr/>
        </p:nvSpPr>
        <p:spPr>
          <a:xfrm>
            <a:off x="5655733" y="491067"/>
            <a:ext cx="607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«Карусель» –ходьба и  бег в разном темпе, взявшись за руки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35" y="3437467"/>
            <a:ext cx="485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5733" y="4916252"/>
            <a:ext cx="6502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«Найди пару»-ходьба врассыпную с действием по  сигналу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«Лошадки» ходьба в рассыпную.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33" y="1657025"/>
            <a:ext cx="3899020" cy="2924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3286660"/>
            <a:ext cx="4859867" cy="32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Подвижные игры с бегом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611" y="1387736"/>
            <a:ext cx="10983557" cy="4789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62936"/>
              </p:ext>
            </p:extLst>
          </p:nvPr>
        </p:nvGraphicFramePr>
        <p:xfrm>
          <a:off x="491067" y="1387736"/>
          <a:ext cx="1135310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0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образовательной деятельности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697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врассыпную, не наталкиваясь друг на друга;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с остановкой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сигналу;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в колонне по одному и парами;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змейкой между предметами;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со сменой ведущего и темпа;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между линиями;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с высоким подниманием колен;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«Самолеты», «Снежинки», «Цветные автомобили»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«Лиса и гуси»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«Пробеги тихо», «Перегонки»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«Поезд»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«Перегонки»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«Пробеги не задень»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«Карусель»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"/>
            <a:ext cx="10337800" cy="778932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5" y="826899"/>
            <a:ext cx="4783667" cy="311573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40" y="2384766"/>
            <a:ext cx="5181600" cy="3886200"/>
          </a:xfrm>
        </p:spPr>
      </p:pic>
      <p:sp>
        <p:nvSpPr>
          <p:cNvPr id="7" name="TextBox 6"/>
          <p:cNvSpPr txBox="1"/>
          <p:nvPr/>
        </p:nvSpPr>
        <p:spPr>
          <a:xfrm>
            <a:off x="5691640" y="778934"/>
            <a:ext cx="602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«Самолеты»-бег врассыпную не наталкиваясь друг на друга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066" y="4588933"/>
            <a:ext cx="520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«Кот Васька» –действие по сигналу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11" y="270933"/>
            <a:ext cx="10493188" cy="8236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Подвижные игры с прыжками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611" y="1387736"/>
            <a:ext cx="10983557" cy="47892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826047"/>
              </p:ext>
            </p:extLst>
          </p:nvPr>
        </p:nvGraphicFramePr>
        <p:xfrm>
          <a:off x="372533" y="812799"/>
          <a:ext cx="11471634" cy="563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образовательной деятельности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79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 на двух ногах с продвижением вперед, вперед-назад, с поворотами, боком (вправо, влево);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 на двух ногах с поворотами кругом, со сменой ног;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 ноги вместе-ноги врозь, с хлопками над головой, за спиной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 через предметы высотой 5-10 см.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 в глубину (спрыгивание с высоты 25 см.)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 в длину с места;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«Зайцы и волк»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Огуречик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огуречик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«Кролики»</a:t>
                      </a: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«Лиса в курятнике»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3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1"/>
          <a:stretch/>
        </p:blipFill>
        <p:spPr>
          <a:xfrm>
            <a:off x="406401" y="134314"/>
            <a:ext cx="4126410" cy="3432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000" y="745067"/>
            <a:ext cx="619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«Зайка серенький сидит»-прыжки на месте и с продвижением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2" y="4064000"/>
            <a:ext cx="4387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«Кролики» - прыжки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сменой ног.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668115"/>
            <a:ext cx="4830355" cy="36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723</Words>
  <Application>Microsoft Office PowerPoint</Application>
  <PresentationFormat>Широкоэкранный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«Детский сад №107» МБДОУ «Детский сад №107»  </vt:lpstr>
      <vt:lpstr>Актуальность</vt:lpstr>
      <vt:lpstr>   Цель: Формирование основ здорового образа жизни, развитие двигательных  способностей, умений и навыков при помощи подвижной игры. Задачи:</vt:lpstr>
      <vt:lpstr>Игры на развитие двигательных навыков ходьбы </vt:lpstr>
      <vt:lpstr>Презентация PowerPoint</vt:lpstr>
      <vt:lpstr>Подвижные игры с бегом </vt:lpstr>
      <vt:lpstr>Презентация PowerPoint</vt:lpstr>
      <vt:lpstr>Подвижные игры с прыжками </vt:lpstr>
      <vt:lpstr>Презентация PowerPoint</vt:lpstr>
      <vt:lpstr>Игры на развитие лазания (подлезания)</vt:lpstr>
      <vt:lpstr> Подвижные игры на  метание, ловлю мяча </vt:lpstr>
      <vt:lpstr>П/и «Кто дальше бросит?» -  метание в цель. 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Роман</cp:lastModifiedBy>
  <cp:revision>39</cp:revision>
  <dcterms:created xsi:type="dcterms:W3CDTF">2018-11-25T09:48:15Z</dcterms:created>
  <dcterms:modified xsi:type="dcterms:W3CDTF">2018-12-30T13:32:40Z</dcterms:modified>
</cp:coreProperties>
</file>