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1" r:id="rId2"/>
    <p:sldId id="323" r:id="rId3"/>
    <p:sldId id="322" r:id="rId4"/>
    <p:sldId id="289" r:id="rId5"/>
    <p:sldId id="310" r:id="rId6"/>
    <p:sldId id="290" r:id="rId7"/>
    <p:sldId id="291" r:id="rId8"/>
    <p:sldId id="320" r:id="rId9"/>
    <p:sldId id="313" r:id="rId10"/>
    <p:sldId id="261" r:id="rId11"/>
    <p:sldId id="292" r:id="rId12"/>
    <p:sldId id="294" r:id="rId13"/>
    <p:sldId id="293" r:id="rId14"/>
    <p:sldId id="283" r:id="rId15"/>
    <p:sldId id="267" r:id="rId16"/>
    <p:sldId id="297" r:id="rId17"/>
    <p:sldId id="298" r:id="rId18"/>
    <p:sldId id="305" r:id="rId19"/>
    <p:sldId id="265" r:id="rId20"/>
    <p:sldId id="304" r:id="rId21"/>
    <p:sldId id="299" r:id="rId22"/>
    <p:sldId id="321" r:id="rId23"/>
    <p:sldId id="275" r:id="rId24"/>
    <p:sldId id="295" r:id="rId25"/>
    <p:sldId id="32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6855" autoAdjust="0"/>
  </p:normalViewPr>
  <p:slideViewPr>
    <p:cSldViewPr>
      <p:cViewPr>
        <p:scale>
          <a:sx n="87" d="100"/>
          <a:sy n="87" d="100"/>
        </p:scale>
        <p:origin x="-7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DADFE-149A-4421-95EF-00450AB84EF3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FE7AB-CA8F-45A2-B94D-5CC042A7F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74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FE7AB-CA8F-45A2-B94D-5CC042A7F3E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3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Tm="1003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CB47F8-CD2F-454A-95F7-64840BF2FDB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701FEF-35AB-4C0E-B16E-DA75FD84F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3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snoff.ru/wp-content/uploads/2013/01/Mi-Seung-Kim-and-Myung-seo-Kang-book-lamp1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nteresnoff.ru/wp-content/uploads/2013/01/origami-26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Desktop\Оригами\Восход солнца Япония\97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0188"/>
            <a:ext cx="8352928" cy="52181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3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848872" cy="1296144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Классическое оригами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предписывает использование одного квадратного равномерно окрашенного листа бумаги размером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примерно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12х12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клея и ножниц. Современные формы искусства иногда отходят от этого канона.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Новая папка\оригами 2\дома люди\детска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867" y="1714488"/>
            <a:ext cx="6455241" cy="4286280"/>
          </a:xfrm>
          <a:prstGeom prst="rect">
            <a:avLst/>
          </a:prstGeom>
          <a:noFill/>
        </p:spPr>
      </p:pic>
      <p:pic>
        <p:nvPicPr>
          <p:cNvPr id="5123" name="Picture 3" descr="C:\Users\123\Desktop\Новая папка\оригами 2\Животные, насекомые\соба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28736"/>
            <a:ext cx="8351584" cy="48532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115212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Складывание многих фигурок в технике оригами начинается с хорошо известных простых конструкций, которые называются </a:t>
            </a:r>
            <a:r>
              <a:rPr lang="ru-RU" sz="2000" b="1" i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базовыми формами</a:t>
            </a:r>
            <a:r>
              <a:rPr lang="ru-RU" sz="16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Без знания этих базовых форм никто не может всерьез заниматься искусством оригами.</a:t>
            </a:r>
            <a:endParaRPr lang="ru-RU" sz="1600" dirty="0">
              <a:solidFill>
                <a:schemeClr val="accent3"/>
              </a:solidFill>
            </a:endParaRPr>
          </a:p>
        </p:txBody>
      </p:sp>
      <p:pic>
        <p:nvPicPr>
          <p:cNvPr id="3" name="Picture 3" descr="C:\Users\123\Desktop\Новая папка\оригами 2\Животные, насекомые\лес ориг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700808"/>
            <a:ext cx="7185091" cy="40324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Базовые формы оригами</a:t>
            </a:r>
            <a:endParaRPr lang="ru-RU" sz="4000" dirty="0"/>
          </a:p>
        </p:txBody>
      </p:sp>
      <p:pic>
        <p:nvPicPr>
          <p:cNvPr id="1026" name="Picture 2" descr="C:\Users\123\Desktop\0007-007--SHkola-origami-nachinaetsja-s-bazovykh-for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39" y="1247079"/>
            <a:ext cx="6552729" cy="45798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576064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Базовая  форма  </a:t>
            </a:r>
            <a:r>
              <a:rPr lang="ru-RU" b="1" i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«конверт»</a:t>
            </a:r>
            <a:endParaRPr lang="ru-RU" b="1" i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BP8TBd6IT5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94" y="1384624"/>
            <a:ext cx="3595481" cy="474154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3898776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Обязательно потренируйтесь выполнять каждую фигуру по несколько раз и запомните как они называются.</a:t>
            </a:r>
          </a:p>
          <a:p>
            <a:endParaRPr lang="ru-RU" dirty="0"/>
          </a:p>
        </p:txBody>
      </p:sp>
      <p:pic>
        <p:nvPicPr>
          <p:cNvPr id="1027" name="Picture 3" descr="C:\Users\123\Desktop\398856_html_m25cf59b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9"/>
            <a:ext cx="2857500" cy="28803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8104" y="5589240"/>
            <a:ext cx="237626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«конверт» или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«блинчик»</a:t>
            </a:r>
            <a:endParaRPr lang="ru-RU" sz="1400" dirty="0"/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20688"/>
            <a:ext cx="818388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популярных разновидностей оригами является </a:t>
            </a:r>
            <a:r>
              <a:rPr lang="ru-RU" sz="2400" b="1" i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модульное оригами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котором целая фигура собирается из многих мелких частей (модулей), каждый из которых складывается из листа бумаги.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3" name="Picture 5" descr="C:\Users\123\Desktop\Оригами\Оригами пинтерест\К занятиям\DS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0784" r="20617" b="11905"/>
          <a:stretch>
            <a:fillRect/>
          </a:stretch>
        </p:blipFill>
        <p:spPr bwMode="auto">
          <a:xfrm>
            <a:off x="1020253" y="1772816"/>
            <a:ext cx="3487523" cy="4032448"/>
          </a:xfrm>
          <a:prstGeom prst="rect">
            <a:avLst/>
          </a:prstGeom>
          <a:noFill/>
        </p:spPr>
      </p:pic>
      <p:pic>
        <p:nvPicPr>
          <p:cNvPr id="2050" name="Picture 2" descr="C:\Users\123\Desktop\Оригами\Оригами пинтерест\цветы, композиции панно\66ca8caa4cb7e313ac10d794a8a87d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258329" y="1700809"/>
            <a:ext cx="2926292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Одним из наиболее часто встречающихся объектов модульного оригами является </a:t>
            </a:r>
            <a:r>
              <a:rPr lang="ru-RU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кусудама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123\Desktop\Новая папка\оригами 2\Кусудама\92239957_curlrose12modu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4920" b="7218"/>
          <a:stretch>
            <a:fillRect/>
          </a:stretch>
        </p:blipFill>
        <p:spPr bwMode="auto">
          <a:xfrm>
            <a:off x="899592" y="1988840"/>
            <a:ext cx="3833479" cy="3552980"/>
          </a:xfrm>
          <a:prstGeom prst="rect">
            <a:avLst/>
          </a:prstGeom>
          <a:noFill/>
        </p:spPr>
      </p:pic>
      <p:pic>
        <p:nvPicPr>
          <p:cNvPr id="2051" name="Picture 3" descr="C:\Users\123\Desktop\Новая папка\оригами 2\Кусудама\80231090_large_4328974_50546648_1256968854_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1556792"/>
            <a:ext cx="3157533" cy="42454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272808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(яп., 薬玉 букв. лекарственный шар)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:\Users\123\Desktop\a180d4fd6e6143c2f01a01f967fb0e7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412776"/>
            <a:ext cx="3960440" cy="4680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Происхождение  слова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связано с религиозными верованиями. Слово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кусудама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состоит из слова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кусури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(яп. лекарство) и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тама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(яп. шар).  Считается, что в такой шар клали лекарственные травы и вешали над постелью больного, веря, что это поможет исцелению.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123\Desktop\Оригами\все\modnoerukodelie-belova-origami-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Оригами из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треугольного модуля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зародился в Китае и </a:t>
            </a:r>
            <a:b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завоевало массу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поклонников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C:\Users\123\Desktop\Новая папка\оригами 2\модульное оригами\Птицы\89483568_large_modulnoeorigami4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7584" y="1556792"/>
            <a:ext cx="41044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123\Desktop\Оригами\Оригами пинтерест\модульное оригами\f63c75344a7b8618a413cd142bb7e836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508104" y="1556792"/>
            <a:ext cx="27801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912768" cy="936104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Его могут складывать взрослые и дети - так как модуль оригами прост в изготовлении, его можно сделать за несколько секунд, можно использовать повторно, разобрав старую модель.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C:\Users\123\Desktop\Новая папка\оригами 2\модульное оригами\Птицы\павлин\жар птиц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772817"/>
            <a:ext cx="6120679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2008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киригами</a:t>
            </a:r>
            <a:r>
              <a:rPr lang="ru-RU" sz="2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разновидность техники 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оригами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 которой допускается  применение ножниц и разрезание бумаги  непосредственно в процессе  изготовления модели. 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Киригами</a:t>
            </a:r>
            <a:r>
              <a:rPr lang="ru-RU" sz="1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пришло к нам из Японии, где родилось  в 1980 году.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>     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4099" name="Picture 3" descr="C:\Users\123\Desktop\Новая папка\оригами 2\кукла, бабочка открытки\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39610" y="1841531"/>
            <a:ext cx="5784718" cy="39637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2241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Оригами: «искусство целого листа»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страны восходящего солнца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123\Desktop\Восход солнца Япония\stock-vector-vector-picture-of-pagoda-and-sakura-silhouettes-with-the-rising-sun-on-background-157338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5032"/>
          <a:stretch>
            <a:fillRect/>
          </a:stretch>
        </p:blipFill>
        <p:spPr bwMode="auto">
          <a:xfrm>
            <a:off x="3131840" y="1982961"/>
            <a:ext cx="3096344" cy="3033154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11960" y="5300193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Тыдыкова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Надежда Ивановна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ДОД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детского творчества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43152080"/>
      </p:ext>
    </p:extLst>
  </p:cSld>
  <p:clrMapOvr>
    <a:masterClrMapping/>
  </p:clrMapOvr>
  <p:transition spd="slow" advTm="100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4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ригами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дизайне интерьера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C:\Users\123\Desktop\Оригами\Оригами пинтерест\1383852933_tutdizain.ru_45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4042792" cy="4042792"/>
          </a:xfrm>
          <a:prstGeom prst="rect">
            <a:avLst/>
          </a:prstGeom>
          <a:noFill/>
        </p:spPr>
      </p:pic>
      <p:pic>
        <p:nvPicPr>
          <p:cNvPr id="3074" name="Picture 2" descr="C:\Users\123\Desktop\Оригами\Оригами пинтерест\blueandwhiteweddingideas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3031" y="1412777"/>
            <a:ext cx="3502911" cy="44644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ригами  светильники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2792" cy="165618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Чилийский дизайнер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Veronica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Posada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создала </a:t>
            </a:r>
            <a:r>
              <a:rPr lang="ru-RU" sz="1600" i="1" u="sng" dirty="0" smtClean="0">
                <a:latin typeface="Times New Roman" pitchFamily="18" charset="0"/>
                <a:cs typeface="Times New Roman" pitchFamily="18" charset="0"/>
              </a:rPr>
              <a:t>оригами светильник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который выполнен в форме голов барана, оленя и носорога.  Оригами животные могут заменить настоящие охотничьи трофеи.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04048" y="1340768"/>
            <a:ext cx="3682752" cy="1368152"/>
          </a:xfrm>
        </p:spPr>
        <p:txBody>
          <a:bodyPr>
            <a:normAutofit fontScale="62500" lnSpcReduction="20000"/>
          </a:bodyPr>
          <a:lstStyle/>
          <a:p>
            <a:r>
              <a:rPr lang="ru-RU" sz="1900" dirty="0" smtClean="0"/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Еще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оригами светильник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может быть реализован в виде книги, как это представляют девушки из японского дизайнерского агентства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Mi-Seung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Myung-seo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Kang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 smtClean="0"/>
          </a:p>
          <a:p>
            <a:endParaRPr lang="ru-RU" sz="1600" dirty="0"/>
          </a:p>
        </p:txBody>
      </p:sp>
      <p:pic>
        <p:nvPicPr>
          <p:cNvPr id="7" name="Picture 2" descr="C:\Users\123\Desktop\Оригами\Оригами пинтерест\135354-oh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2708920"/>
            <a:ext cx="4032448" cy="3022986"/>
          </a:xfrm>
          <a:prstGeom prst="rect">
            <a:avLst/>
          </a:prstGeom>
          <a:noFill/>
        </p:spPr>
      </p:pic>
      <p:pic>
        <p:nvPicPr>
          <p:cNvPr id="8" name="Содержимое 4" descr="необычное освещение интерьера">
            <a:hlinkClick r:id="rId3"/>
          </p:cNvPr>
          <p:cNvPicPr>
            <a:picLocks noGrp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860032" y="2708920"/>
            <a:ext cx="3714626" cy="303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869160"/>
            <a:ext cx="8075240" cy="1224136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Ребенок, создающий неповторимые поделки из бумаги, может почувствовать себя маленьким волшебником. </a:t>
            </a:r>
            <a:r>
              <a:rPr lang="ru-RU" sz="18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Оригами для детей – одно из лучших занятий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которое научит его доводить начатые дела до конца, сможет развить в нем художественный вкус, изобретательность, память, мышление, пространственное воображение, сообразительность. </a:t>
            </a:r>
            <a:b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123\Desktop\Оригами\7975021194d3b4194c79d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8"/>
          <a:stretch>
            <a:fillRect/>
          </a:stretch>
        </p:blipFill>
        <p:spPr bwMode="auto">
          <a:xfrm>
            <a:off x="942613" y="530225"/>
            <a:ext cx="7292887" cy="42669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84076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Оригами – это и детская забава, и элемент дизайна, и 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неотъемлемый атрибут народных праздников во многих странах мира. </a:t>
            </a:r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все – таки оригами, прежде всего – </a:t>
            </a:r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призванное дарить людям радость.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C:\Users\123\Desktop\музей оригами в Токио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9127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5589240"/>
            <a:ext cx="2448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оригами в Токио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496855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литературы: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1184438"/>
            <a:ext cx="66247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1.  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Афонькин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С.Ю.,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Афонькина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Е.Ю. Все об оригами. – СПб: ООО «СЗКЭО», 2008 –  272 с.: ил.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2.   Оригами. Бумажный конструктор для дет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ей: - пер. с японского. Вып.1.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Новосибирск: «Студия Дизайн ИНФОЛИО», 1994. – 72 с.: ил. 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нтернет – ресурсы.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1.   Сайт «Уроки оригами»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http://urokiorigami.ru/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2.   Сайт «Планета оригами»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http://planetaorigami.ru/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3.   Свободная энциклопедия 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Википедия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http://ru.wikipedia.org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4.   Сайт «Оригами для детей и начинающих»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http://www.zonar.info/node/31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5.   Сетевые образовательные сообщества «Открытый урок»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http://www.openclass.ru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Музыкальный ряд: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Бусидо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(Японская инструментальная музыка).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Оригами. Из истории\1324221244_1310156856_0531ce1a2b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699792" y="869412"/>
            <a:ext cx="3744416" cy="37837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82584970"/>
      </p:ext>
    </p:extLst>
  </p:cSld>
  <p:clrMapOvr>
    <a:masterClrMapping/>
  </p:clrMapOvr>
  <p:transition spd="slow" advTm="1003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69160"/>
            <a:ext cx="7787208" cy="1008112"/>
          </a:xfrm>
        </p:spPr>
        <p:txBody>
          <a:bodyPr>
            <a:normAutofit fontScale="90000"/>
          </a:bodyPr>
          <a:lstStyle/>
          <a:p>
            <a:r>
              <a:rPr lang="ru-RU" sz="27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Орига́ми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(яп.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折り紙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букв.: «сложенная бумага») — древнее искусство складывания фигурок из бумаги. Искусство оригами своими корнями уходит к древнему Китаю, где и была открыта бумага.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123\Desktop\Новая папка\Все об оригами\бумага\Оригами\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06" t="9312" b="3908"/>
          <a:stretch>
            <a:fillRect/>
          </a:stretch>
        </p:blipFill>
        <p:spPr bwMode="auto">
          <a:xfrm>
            <a:off x="1187624" y="692696"/>
            <a:ext cx="3312368" cy="4290392"/>
          </a:xfrm>
          <a:prstGeom prst="rect">
            <a:avLst/>
          </a:prstGeom>
          <a:noFill/>
        </p:spPr>
      </p:pic>
      <p:pic>
        <p:nvPicPr>
          <p:cNvPr id="5" name="Picture 2" descr="C:\Users\123\Desktop\Оригами\Оригами пинтерест\цветы, композиции панно\50a0d64d8943f7a8a5e7488a167eb81f.jpg"/>
          <p:cNvPicPr>
            <a:picLocks noChangeAspect="1" noChangeArrowheads="1"/>
          </p:cNvPicPr>
          <p:nvPr/>
        </p:nvPicPr>
        <p:blipFill>
          <a:blip r:embed="rId3" cstate="print"/>
          <a:srcRect b="6492"/>
          <a:stretch>
            <a:fillRect/>
          </a:stretch>
        </p:blipFill>
        <p:spPr bwMode="auto">
          <a:xfrm>
            <a:off x="4877279" y="692696"/>
            <a:ext cx="3176139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1521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Бумажный кораблик, шапочка от солнца, коробочки, фонарики, абажуры, кошельки, корзиночки и т.д. – это все оригами.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123\Desktop\Новая папка\оригами 2\NuTep1F1w0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772816"/>
            <a:ext cx="3932238" cy="3925946"/>
          </a:xfrm>
          <a:prstGeom prst="rect">
            <a:avLst/>
          </a:prstGeom>
          <a:noFill/>
        </p:spPr>
      </p:pic>
      <p:pic>
        <p:nvPicPr>
          <p:cNvPr id="6" name="Содержимое 5" descr="C:\Users\123\Desktop\Оригами\Оригами пинтерест\С новым годом\0c177b03351c5b58a93b77bb3401ac1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84815"/>
          <a:stretch>
            <a:fillRect/>
          </a:stretch>
        </p:blipFill>
        <p:spPr bwMode="auto">
          <a:xfrm>
            <a:off x="4644008" y="177281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3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Первоначально оригами использовалось в религиозных обрядах, различных церемониях.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258816" cy="115212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83968" y="1484784"/>
            <a:ext cx="4392488" cy="2160240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Одной из древнейших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символ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ов является 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фигурка журавля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оригами 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В Китае и Японии считалась символом удачи и долгой жизни.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5" descr="оригами бабочка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 cstate="print"/>
          <a:srcRect l="5603" r="30903" b="143"/>
          <a:stretch>
            <a:fillRect/>
          </a:stretch>
        </p:blipFill>
        <p:spPr bwMode="auto">
          <a:xfrm>
            <a:off x="683568" y="2348880"/>
            <a:ext cx="32403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http://img.vl.ru/i/news/add_files/big11483304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2708920"/>
            <a:ext cx="424847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1556792"/>
            <a:ext cx="3600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свадебных церемониях использовались оригами бабочки.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11960" y="5376518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приурочена  к трагическим событиям в Хиросиме и  Нагасаки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(6 августа 2013 г.)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272808" cy="144016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Японии всякий пакет для упаковки имеет свое значение. Японские ребята всегда догадаются, куда направляется человек с красивым пакетом – в гости, на свадьбу или поздравлять именинника. На каждый случай своя форма упаковки, свои секреты.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1" name="Содержимое 10" descr="http://21vu.ru/sites/default/files/_pu/2/1533212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9171" t="-6384" r="3462" b="-3544"/>
          <a:stretch>
            <a:fillRect/>
          </a:stretch>
        </p:blipFill>
        <p:spPr bwMode="auto">
          <a:xfrm>
            <a:off x="827584" y="206084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123\Desktop\Новая папка\оригами 2\Звезды,сердечки, коробки\коробочки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7728" y="1772816"/>
            <a:ext cx="3067494" cy="4032447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27584" y="4985521"/>
            <a:ext cx="3600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из древних форм коробочек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дошли до наших дней.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32848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Существует определённый набор </a:t>
            </a:r>
            <a:r>
              <a:rPr lang="ru-RU" sz="22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условных знаков</a:t>
            </a:r>
            <a:r>
              <a:rPr lang="ru-RU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 необходимых для того, чтобы зарисовать схему складывания даже самого сложного изделия. Большая часть условных знаков была введена в практику в середине XX века известным       японским мастером </a:t>
            </a:r>
            <a:r>
              <a:rPr lang="ru-RU" sz="20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Акирой</a:t>
            </a:r>
            <a:r>
              <a:rPr lang="ru-RU" sz="20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Йошизавой</a:t>
            </a:r>
            <a:r>
              <a:rPr lang="ru-RU" sz="1800" b="1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accent3"/>
              </a:solidFill>
            </a:endParaRPr>
          </a:p>
        </p:txBody>
      </p:sp>
      <p:pic>
        <p:nvPicPr>
          <p:cNvPr id="6" name="Рисунок 5" descr="http://ped-kopilka.com.ua/images/photos/4f411e2a540a4d44ee5824085e2e3c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79208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983480"/>
            <a:ext cx="7632848" cy="82178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Акира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Йошизава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(14 марта 1911 – 14 марта 2005) признанный во всем мире величайший мастер оригами, который внес колоссальный вклад в становление и развитие древнего японского искусства оригами в современном мире.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123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001" t="-1238" r="-1203" b="-1122"/>
          <a:stretch>
            <a:fillRect/>
          </a:stretch>
        </p:blipFill>
        <p:spPr bwMode="auto">
          <a:xfrm>
            <a:off x="1331640" y="548680"/>
            <a:ext cx="6624736" cy="42484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47864" y="4725144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Акира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Йошизава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Известные поклонники оригами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96753"/>
            <a:ext cx="3384376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Толстой Лев Николаевич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[1828-1910] – русский офицер, писатель, общественный деятель.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283969" y="1196752"/>
            <a:ext cx="4248472" cy="2232248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начала XIX века немецкий педагог, создатель первых детских садов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Фридрих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впервые начал пропагандировать складывание из бумаги как дидактический метод для объяснения детям некоторых простых правил геометрии.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Поклонником  оригами был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Леонардо да Винчи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Льюис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Керрол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писатель и математик,  автор «Алисы в Стране Чудес».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Любителем складывать фигурки из бумаги был русский писатель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Лев Толстой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Содержимое 6" descr="http://jorigami.narod.ru/Ori_masters/_ori_mstrs_Russian_Culture.files/image00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20888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123\Desktop\Журавлики, изготовленные Львом Толстым для детей Поленов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35278"/>
          <a:stretch>
            <a:fillRect/>
          </a:stretch>
        </p:blipFill>
        <p:spPr bwMode="auto">
          <a:xfrm>
            <a:off x="5099760" y="3573015"/>
            <a:ext cx="2539215" cy="172819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7984" y="537321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Журавлики, изготовленные Львом Толстым для детей Поленова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30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2014</TotalTime>
  <Words>740</Words>
  <Application>Microsoft Office PowerPoint</Application>
  <PresentationFormat>Экран (4:3)</PresentationFormat>
  <Paragraphs>72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Аспект</vt:lpstr>
      <vt:lpstr>Слайд 1</vt:lpstr>
      <vt:lpstr>Оригами: «искусство целого листа»  из страны восходящего солнца</vt:lpstr>
      <vt:lpstr>Орига́ми (яп. 折り紙, букв.: «сложенная бумага») — древнее искусство складывания фигурок из бумаги. Искусство оригами своими корнями уходит к древнему Китаю, где и была открыта бумага.</vt:lpstr>
      <vt:lpstr>Бумажный кораблик, шапочка от солнца, коробочки, фонарики, абажуры, кошельки, корзиночки и т.д. – это все оригами.</vt:lpstr>
      <vt:lpstr>Первоначально оригами использовалось в религиозных обрядах, различных церемониях.</vt:lpstr>
      <vt:lpstr>     В Японии всякий пакет для упаковки имеет свое значение. Японские ребята всегда догадаются, куда направляется человек с красивым пакетом – в гости, на свадьбу или поздравлять именинника. На каждый случай своя форма упаковки, свои секреты.</vt:lpstr>
      <vt:lpstr>     Существует определённый набор условных знаков, необходимых для того, чтобы зарисовать схему складывания даже самого сложного изделия. Большая часть условных знаков была введена в практику в середине XX века известным       японским мастером Акирой Йошизавой. </vt:lpstr>
      <vt:lpstr> Акира Йошизава (14 марта 1911 – 14 марта 2005) признанный во всем мире величайший мастер оригами, который внес колоссальный вклад в становление и развитие древнего японского искусства оригами в современном мире. </vt:lpstr>
      <vt:lpstr>Известные поклонники оригами </vt:lpstr>
      <vt:lpstr>       Классическое оригами предписывает использование одного квадратного равномерно окрашенного листа бумаги размером примерно 12х12 см. без клея и ножниц. Современные формы искусства иногда отходят от этого канона.  </vt:lpstr>
      <vt:lpstr> Складывание многих фигурок в технике оригами начинается с хорошо известных простых конструкций, которые называются базовыми формами. Без знания этих базовых форм никто не может всерьез заниматься искусством оригами.</vt:lpstr>
      <vt:lpstr>Базовые формы оригами</vt:lpstr>
      <vt:lpstr>Базовая  форма  «конверт»</vt:lpstr>
      <vt:lpstr>Одной из популярных разновидностей оригами является модульное оригами, в котором целая фигура собирается из многих мелких частей (модулей), каждый из которых складывается из листа бумаги.</vt:lpstr>
      <vt:lpstr>Одним из наиболее часто встречающихся объектов модульного оригами является кусудама</vt:lpstr>
      <vt:lpstr>Кусудама (яп., 薬玉 букв. лекарственный шар)</vt:lpstr>
      <vt:lpstr>Оригами из треугольного модуля  зародился в Китае и  завоевало массу поклонников</vt:lpstr>
      <vt:lpstr>     Его могут складывать взрослые и дети - так как модуль оригами прост в изготовлении, его можно сделать за несколько секунд, можно использовать повторно, разобрав старую модель.</vt:lpstr>
      <vt:lpstr>      Техника киригами  - это разновидность техники оригами, в которой допускается  применение ножниц и разрезание бумаги  непосредственно в процессе  изготовления модели.  Киригами пришло к нам из Японии, где родилось  в 1980 году.        </vt:lpstr>
      <vt:lpstr>  Оригами в дизайне интерьера</vt:lpstr>
      <vt:lpstr>  Оригами  светильники</vt:lpstr>
      <vt:lpstr>Ребенок, создающий неповторимые поделки из бумаги, может почувствовать себя маленьким волшебником. Оригами для детей – одно из лучших занятий, которое научит его доводить начатые дела до конца, сможет развить в нем художественный вкус, изобретательность, память, мышление, пространственное воображение, сообразительность.  </vt:lpstr>
      <vt:lpstr>              Оригами – это и детская забава, и элемент дизайна, и  неотъемлемый атрибут народных праздников во многих странах мира.  Но все – таки оригами, прежде всего – искусство, призванное дарить людям радость.   </vt:lpstr>
      <vt:lpstr>Список  литературы: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Оригами</dc:title>
  <dc:creator>123</dc:creator>
  <cp:lastModifiedBy>123</cp:lastModifiedBy>
  <cp:revision>324</cp:revision>
  <dcterms:created xsi:type="dcterms:W3CDTF">2014-10-26T12:52:58Z</dcterms:created>
  <dcterms:modified xsi:type="dcterms:W3CDTF">2015-12-13T02:07:12Z</dcterms:modified>
</cp:coreProperties>
</file>