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11" r:id="rId2"/>
    <p:sldId id="315" r:id="rId3"/>
    <p:sldId id="317" r:id="rId4"/>
    <p:sldId id="359" r:id="rId5"/>
    <p:sldId id="319" r:id="rId6"/>
    <p:sldId id="260" r:id="rId7"/>
    <p:sldId id="320" r:id="rId8"/>
    <p:sldId id="322" r:id="rId9"/>
    <p:sldId id="261" r:id="rId10"/>
    <p:sldId id="321" r:id="rId11"/>
    <p:sldId id="263" r:id="rId12"/>
    <p:sldId id="362" r:id="rId13"/>
    <p:sldId id="323" r:id="rId14"/>
    <p:sldId id="264" r:id="rId15"/>
    <p:sldId id="361" r:id="rId16"/>
    <p:sldId id="360" r:id="rId17"/>
    <p:sldId id="324" r:id="rId18"/>
    <p:sldId id="267" r:id="rId19"/>
    <p:sldId id="325" r:id="rId20"/>
    <p:sldId id="269" r:id="rId21"/>
    <p:sldId id="326" r:id="rId22"/>
    <p:sldId id="271" r:id="rId23"/>
    <p:sldId id="272" r:id="rId24"/>
    <p:sldId id="327" r:id="rId25"/>
    <p:sldId id="273" r:id="rId26"/>
    <p:sldId id="328" r:id="rId27"/>
    <p:sldId id="329" r:id="rId28"/>
    <p:sldId id="274" r:id="rId29"/>
    <p:sldId id="331" r:id="rId30"/>
    <p:sldId id="330" r:id="rId31"/>
    <p:sldId id="333" r:id="rId32"/>
    <p:sldId id="334" r:id="rId33"/>
    <p:sldId id="335" r:id="rId34"/>
    <p:sldId id="281" r:id="rId35"/>
    <p:sldId id="282" r:id="rId36"/>
    <p:sldId id="336" r:id="rId37"/>
    <p:sldId id="285" r:id="rId38"/>
    <p:sldId id="337" r:id="rId39"/>
    <p:sldId id="292" r:id="rId40"/>
    <p:sldId id="338" r:id="rId41"/>
    <p:sldId id="363" r:id="rId42"/>
    <p:sldId id="339" r:id="rId43"/>
    <p:sldId id="290" r:id="rId44"/>
    <p:sldId id="365" r:id="rId45"/>
    <p:sldId id="340" r:id="rId46"/>
    <p:sldId id="286" r:id="rId47"/>
    <p:sldId id="341" r:id="rId48"/>
    <p:sldId id="366" r:id="rId49"/>
    <p:sldId id="342" r:id="rId50"/>
    <p:sldId id="343" r:id="rId51"/>
    <p:sldId id="344" r:id="rId52"/>
    <p:sldId id="294" r:id="rId53"/>
    <p:sldId id="295" r:id="rId54"/>
    <p:sldId id="345" r:id="rId55"/>
    <p:sldId id="296" r:id="rId56"/>
    <p:sldId id="347" r:id="rId57"/>
    <p:sldId id="298" r:id="rId58"/>
    <p:sldId id="299" r:id="rId59"/>
    <p:sldId id="348" r:id="rId60"/>
    <p:sldId id="367" r:id="rId61"/>
    <p:sldId id="349" r:id="rId62"/>
    <p:sldId id="300" r:id="rId63"/>
    <p:sldId id="350" r:id="rId64"/>
    <p:sldId id="305" r:id="rId65"/>
    <p:sldId id="353" r:id="rId66"/>
    <p:sldId id="355" r:id="rId67"/>
    <p:sldId id="35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B08599-F088-435C-981A-3C25E1BE950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59A216-20EF-4D30-8F5F-7918F1216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500" y="530225"/>
            <a:ext cx="8572500" cy="48275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ШКОЛА ИСКУССТВ № 2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Жигулевск Самарской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на тему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АЛЬБОМ»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И. ЧАЙКОВСКОГО»</a:t>
            </a:r>
          </a:p>
          <a:p>
            <a:pPr algn="ctr">
              <a:buNone/>
            </a:pP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Составитель: преподаватель МБУ ДО ШИ № 2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Булычева Татьяна Николаевна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 descr="https://rosphoto.com/images/u/ugallery/1701/f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2" name="AutoShape 4" descr="https://www.motto.net.ua/pic/201209/1600x1200/motto.net.ua-291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 в лошадки»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186238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 лошадку свою златогривую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 и помчался по лугу зелёному,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одуванчикам, по колокольчикам,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лопухам, по ромашкам и лютикам.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Мимо стрекоз, и лягушек, и ящериц,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Мимо жуков, мотыльков и кузнечиков.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Я на лошадку свою златогривую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 и помчался по саду заросшем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Мимо малины и мимо смородины,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59936" cy="4667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Мимо рябины, и вишни, и яблони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Я на лошадку свою златогривую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 и помчался по дому, по комнатам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Мимо стола, этажерки и тумбочки,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Мимо кота, на диване лежащего,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Мимо сидящей с вязанием бабушки,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Мимо мяча и коробки с игрушками.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Я на лошадку свою златогривую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 и помчался вперёд и вперёд.»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в лошад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5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https://ds04.infourok.ru/uploads/ex/0c63/0019c26a-76ff8784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03" name="Picture 3" descr="C:\Users\User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«Мама»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Необычайно трогательные звуки умиротворенности и покоя. Сразу же перед нами встаёт светлый образ матери и все, что связано с вечным символом материнства. Мы чувствуем её нежные руки, слышим ласковый голос, чувствуем защиту и дружескую поддержку, видя её спокойный взгляд.</a:t>
            </a:r>
          </a:p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9768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   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Наверное, это были воспоминания Петра Ильича о своей маме, которую он безмерно любил. Недаром всю жизнь он вспоминал её необыкновенные глаза. Простая незатейливая музыка оказывается очень ёмкой по психологической насыщенности тончайшими нюансами душевных переживаний, выраженных в гибком интонировании, тонкой гармонизации, пластичном голосоведении.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и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 descr="https://sun1-2.userapi.com/c840732/v840732826/57a7c/H-ZgeIB1um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80" name="Picture 4" descr="http://userscontent2.emaze.com/images/3f5bf569-e7c3-499c-a7db-0deaa0f68b01/635365332596026847_shbab2.net139416789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57216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1" name="AutoShape 9" descr="https://pp.userapi.com/c625525/v625525829/236f4/Da01cjiG_o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0362" name="Picture 10" descr="C:\Users\User\Desktop\Da01cjiG_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«Марш деревянных солдатиков»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бодро и торжественно звучит «Марш деревянных солдатиков» – одна из самых популярных детских пьес. Слушаешь и представляешь, как маршируют под эту музыку целое войско деревянных солдатиков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Ать-два, левой-правой, ать-два, левой-правой,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легко и весело идём.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Ать-два, левой-правой, ать-два, левой-правой,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Песню деревянную поём.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Ать-два, левой-правой, ать-два, левой-правой,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Марширует бравый наш отряд.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Ать-два, левой-правой, ать-два, левой-правой,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Командир ведёт нас на парад».</a:t>
            </a:r>
          </a:p>
          <a:p>
            <a:pPr>
              <a:lnSpc>
                <a:spcPct val="120000"/>
              </a:lnSpc>
            </a:pP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.солд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0" y="500042"/>
            <a:ext cx="8096307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Печальная музыка об очень искренних переживаниях девочки, которая принимает свою игру как бы всерьёз.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может быть, любимая кукла действительно безнадёжно сломалась (заболела).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«Болезнь куклы»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PortrÃ¤t des Komponisten Pjotr I. Tschaikowski (1840-1893) 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28800" y="357166"/>
            <a:ext cx="5486400" cy="1071570"/>
          </a:xfrm>
        </p:spPr>
        <p:txBody>
          <a:bodyPr>
            <a:noAutofit/>
          </a:bodyPr>
          <a:lstStyle/>
          <a:p>
            <a:pPr algn="ctr"/>
            <a:r>
              <a:rPr lang="ru-RU" sz="3000" cap="all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ПЁТР ИЛЬИЧ ЧАЙКОВСКИЙ</a:t>
            </a:r>
            <a:endParaRPr lang="ru-RU" sz="3000" cap="all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480700589_chaikovsky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34" r="7434"/>
          <a:stretch>
            <a:fillRect/>
          </a:stretch>
        </p:blipFill>
        <p:spPr>
          <a:xfrm>
            <a:off x="964030" y="2071678"/>
            <a:ext cx="4104092" cy="4071966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5929322" y="1600200"/>
            <a:ext cx="2757478" cy="475775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самых великих композиторов за всю историю. Чайковский является автором более 85 произведений, из них около 10 опер и 3 балета. Пётр Чайковский предоставил своим потомкам величайшее музыкальное достояние, которое представляет невероятно важный вклад не только в музыкальную, но и в общественную культуру.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езнь куклы дев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14290"/>
            <a:ext cx="5786478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музыке, написанной для детей, чувствуется бережное отношение к переживаниям ребёнка, понимание их глубины и значительности.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Слушая эту пьесу, обращаешь внимание на серьёзность, неподдельность чувств маленького героя, на то, с каким уважением композитор относится к личности ребёнка.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«Похороны куклы»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р.кукл.дождь слёз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2868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роны куклы гл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1"/>
            <a:ext cx="8941649" cy="675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«Вальс»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Пьесу «Похороны куклы» сменяет... вальс. Почему? Потому, что нужно время, чтобы забылось горе. Но почему же здесь звучит именно вальс? А потому, что он был самым любимым танцем XIX века, звучал и на скромных домашних праздниках, и в роскошных бальных залах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«Вальс» из «Детского альбома» воссоздаёт атмосферу домашнего праздника. Пётр Ильич любил участвовать в домашних вечерах семьи Давыдовых, здесь он чувствовал себя свободно и непринуждённо.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ь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зур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" y="0"/>
            <a:ext cx="90236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«Новая кукла»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так рада новой игрушке! Вместе со своей куклой она кружится, танцует и, наверное, чувствует себя очень счастливой.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наполнена  чувством восторга, трепещущей радости, счастья.  В ней слиты воедино разные оттенки чувства: изумление, восторг, охватывающие ребёнка при виде красивой игрушки, о которой он давно мечтал. Словно девочка с куклой кружится по комнате, залитой солнечным светом....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.кукл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litta.ru/uploads/posts/2014-08/1409129671_nagornov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721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857232"/>
            <a:ext cx="8929718" cy="458587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альбом»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сборник пьес, носящий авторский подзаголовок «Двадцать четыре лёгкие пьесы для фортепиано». 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был сочинён Чайковским в 1878 году. Посвящён племяннику композитора Володе Давыдову.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хочу сделать целый ряд маленьких отрывков безусловной лёгкости с занимательными для детей заглавиями, как у Шумана». Образный строй «Детского альбома» Чайковского вполне самостоятелен и типичен для русского ребёнка из той среды, в которой вырос сам композитор.  Ряд живых характерных сценок сменяется пёстрой чередой без строгой сюжетной последовательности.</a:t>
            </a:r>
          </a:p>
        </p:txBody>
      </p:sp>
      <p:sp>
        <p:nvSpPr>
          <p:cNvPr id="81922" name="AutoShape 2" descr="https://upload.wikimedia.org/wikipedia/commons/4/49/%D0%94%D0%B5%D1%82%D1%81%D0%BA%D0%B8%D0%B9_%D0%B0%D0%BB%D1%8C%D0%B1%D0%BE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«Мазурка»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8429652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Мазурка - польский народный танец.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Мазурка из «Детского альбома» принадлежит, естественно, к мазуркам камерного интимного характера. Первая тема носит задумчивый, элегический характер. В музыке слышится что-то личное, интимное: отсюда и оттенок печали в звучании первых  интонаций..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ruskline.ru/images/2014/35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525000" cy="727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svetsky.ru/assets/uploads/2645/bd3ae3397a346906fa365a98f1c695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57214"/>
            <a:ext cx="10477500" cy="705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«Русская песня»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«Русская песня» - мастерская обработка народной песни «Голова ль ты, моя головушка». Она воссоздаёт мощное четырёхголосное звучание мужского хора, исполненное молодецкой силы и удали.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тобой во лесок, во лесок пойдём.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доченька!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Почто во лесок, во лесок пойдём?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матушка?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 тобой по грибы, по грибы пойдём.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доченька!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Ну что же, по грибы, по грибы пойдём,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матушка».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.песня нар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.пес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4296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«Мужик на гармонике играет»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колоритной образной сценке из народной жизни композитор остроумно  имитирует игру на гармонике. Слушая пьесу «Мужик на гармонике играет», отчётливо представляешь себе, как гармонист растягивает и снова сжимает мехи гармоники.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Растяну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тальянкины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меха.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Выйдет песня очень неплоха.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Эх, гармонь, ты, гармонь,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Подруженька моя.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Тебя тронь, только тронь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сразу весел я.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 дорогой тальяночкой моей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 жить – не тужить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много-много дней,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тальяночкой моей, моей, моей…»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жик на гарм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" y="0"/>
            <a:ext cx="90400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«Камаринская»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Камаринская - название русской народной плясовой песни, а также пляски под мотив этой песни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«До чего сегодня весело у нас -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камаринскую все пустились в пляс».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.песня тан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95" y="0"/>
            <a:ext cx="82002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615262" cy="2786082"/>
          </a:xfrm>
        </p:spPr>
        <p:txBody>
          <a:bodyPr/>
          <a:lstStyle/>
          <a:p>
            <a:pPr algn="ctr"/>
            <a:r>
              <a:rPr lang="ru-RU" sz="4400" b="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«Цветы, музыка и дети составляют лучшее украшение жизни».</a:t>
            </a:r>
            <a:endParaRPr lang="ru-RU" sz="44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714752"/>
            <a:ext cx="7086600" cy="192882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И. Чайковский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«Полька»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Полька - это чешский народный танец, весёлый, живой, задорный, озорной. Его танцуют поскоками - маленькими, лёгкими прыжками. Название этого танца происходит от чешского слова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pulka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«полшага». Полька была распространена и как бальный танец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Полька начинается изящно, легко. Можно представить себе, что её танцует маленькая девочка в воздушном платьице и красивых туфельках, которые едва касаются пола, так умело и грациозно она движется.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4.bp.blogspot.com/-q_uT6Y1mpCw/VXMXu-E6vWI/AAAAAAAABRI/u_Pf29dl0jE/s1600/17.%2B%25D0%259D%25D0%25B5%25D0%25BC%25D0%25B5%25D1%2586%25D0%25BA%25D0%25B0%25D1%258F%2B%25D0%25BF%25D0%25B5%25D1%2581%25D0%25B5%25D0%25BD%25D0%25BA%25D0%25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«Итальянская песенка»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Итальянская песенка очень грациозная, милая, нежная, игривая. Похожа она на какой-нибудь танец? Да, она похожа на вальс. В пьесе чувствуется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вальсовость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вальс этот не плавный, а игривый, оживлённый.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«Неаполитанская песенка» – одна из самых популярных и самых ярких пьес «Детского альбома», отражающая веселый итальянский карнавал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«В этот ласковый утренний час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нежно глядит на нас.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 травам росистым идём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 вместе поём: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 здесь небеса!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 птиц голоса!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Льёт солнце с высоты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эту землю мягкий свет.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нашей Италии нет!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 наши поля!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Прекрасна наша земля!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Прекрасен каждый дом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каждый купол золотой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рассветной звездою!»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nos\Рабочий стол\детский альбом\ита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14" y="0"/>
            <a:ext cx="92024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User\Desktop\adae889a09937b6caf42fb02722dcc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«Старинная французская песенка»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«Старинной французской песенке» оживает грустный, искренний, простой народный напев. Она похожа на песню - задушевную, задумчивую, мечтательную, печальную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«Скажи, любимый мой,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ты не со мной?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душе своей ношу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Прекрасный образ твой!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Никак я не пойму –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 мне, почему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можешь подчиниться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сердцу моему?»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HI №2\Desktop\fonstola.ru-8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142852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«Немецкая песенка»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похожа на немецкий старинный сельский танец лендлер – предшественник вальса. Танцевали его крестьяне в деревянных башмаках, неторопливо, с достоинством, немного чопорно, с галантными поклонами, притопами и кружениями.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214422"/>
            <a:ext cx="405993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Среди лесистых гор, 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озёр,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в чаще слышен птичий нестройный хор,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яркой синевой, под елью вековой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Плясать сегодня будем с тобой».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3.bp.blogspot.com/-TvCqtOYlo8Y/TnjlkIJj9DI/AAAAAAAAdBg/9reJfK_sS-I/s640/oil+painting%252CGerman+artists%252CFranz+Guillery%252Clandscape+Harburg+an+der+W%25C3%25B6rni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«Неаполитанская песенка»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Неаполь - это город в Италии. В своей пьесе П.И.Чайковский очень выразительно передал черты итальянской народной музыки, звучание народных инструментов.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«Это море предо мною, это небо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солнечные сети - как без них прожить на свете?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рощи у залива, эти гибкие оливы,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край вечнозелёный полюбил я Мой Неаполь!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сердцу дорогое,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расстанусь я с тобою,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Неаполь, никогда! навсегда!»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irinazaytseva.ru/Pic/da_tchai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8573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«Утренняя</a:t>
            </a:r>
            <a:br>
              <a:rPr lang="ru-RU" sz="4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молитва»</a:t>
            </a:r>
            <a:br>
              <a:rPr lang="ru-RU" sz="4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сюжетная линия связана с пробуждением ребенка и началом дня. День в семье начинался и заканчивался молитвой.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пьесе «Утренняя молитва», светлые и лирические интонации полны возвышенного покоя и созерцания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своего рода размышления о Боге, о душе. Наверняка дети настраивались на добрые дела и поступки, проговаривая тексты молитв.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images2-focus-opensocial.googleusercontent.com/gadgets/proxy?url=http%3A%2F%2Fvalentinudalov.narod.ru%2Fnemec.jpg&amp;container=focus&amp;gadget=a&amp;no_expand=1&amp;resize_h=0&amp;rewriteMime=image%2F*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holsta.net/photos/picfull2_5a9bb35a0bc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holsta.net/photos/picfull2_5a9bb6a5e76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5" name="Picture 9" descr="C:\Users\User\Desktop\picfull2_5a9bb6a5e7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«Нянина сказка»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Можно  по-разному представлять себе содержание этой пьесы: либо как собственно  историю, которую рассказывает старушка-няня, которая сама остаётся как бы «за кадром». Либо - мы представляем себе старушку-няню, «которая тут же в нашем воображении перевоплощается в образ фантастической колдуньи»…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«Жил да был царь Иван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тридесятом государстве.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Захотел в жёны он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Взять прекрасную Елену.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Только вдруг злой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Налетает словно вихрь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несёт уже девицу за моря».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б.сказка 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.сказ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Пьеса «Баба-Яга», представляющая популярный образ русской народной сказки, вполне вяжется с предыдущей пьесой – «Няниной сказкой» и вместе со следующей - «Сладкой грёзой» - образует ещё один мини-цикл внутри «Детского альбома». Его условно можно охарактеризовать как сказочно-мечтательный мир ребёнка. И поскольку пьесой, определяющей национальное «наклонение» этого мини-цикла является именно эта пьеса, можно смело говорить о его русском характере.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«Баба Яга»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а-яг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Пьеса передаёт мечтательное трепетное состояние души.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Греза  - это мечта, трепетное состояние души, созерцание чего-то необычного и возвышенного.                  Нет таких людей, которые бы не мечтали о чем-то своём сокровенном.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«Сладкая грёза»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ёз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429684" cy="680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ё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«Песня жаворонка»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«Песня жаворонка» из «Детского альбома» - это тонкая живописная зарисовка, окрашенная светлым, радостным настроением; лишь в средней части пьесы появляется налёт грусти.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 smtClean="0"/>
              <a:t>  </a:t>
            </a:r>
          </a:p>
          <a:p>
            <a:pPr>
              <a:buNone/>
            </a:pPr>
            <a:r>
              <a:rPr lang="ru-RU" sz="2400" i="1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«Здесь на землёй, мой дом родной,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жизнь моя, здесь счастлив я,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потому пою 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Летаю я, порхаю 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Небес простор ласкает взор,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льётся песнь моя».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nos\Рабочий стол\детский альбом\молитва дев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3456"/>
            <a:ext cx="8358246" cy="686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 descr="https://photographers.ua/thumbnails/pictures/35193/800x_l073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523" name="Picture 3" descr="C:\Users\User\Desktop\800x_l073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«Шарманщик поёт»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Эта пьеса является жанрово-характеристической зарисовкой, звуки которой изображают старика. Он крутит ручку шарманки и из неё льются красивые протяжные звуки. Незатейливая, но мудро-спокойная тема рассеивает мрачные мысли ребёнка.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</a:t>
            </a:r>
            <a:r>
              <a:rPr lang="ru-RU" i="1" dirty="0" smtClean="0">
                <a:solidFill>
                  <a:srgbClr val="002060"/>
                </a:solidFill>
              </a:rPr>
              <a:t>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за семью горами.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за семью морями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Город, где нет несчастных,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Счастье там даром дают.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Так дай копейку,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пожалей-ка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Кинь сюда, прохожий.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Быть может, с нею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Скорей сумею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город попасть».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манщ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церкви»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Вечером каждый человек благодарил Бога за прожитый день и просил хорошего сна, испрашивал прощение за совершенные проступки (например, ребёнок не слушался родителей или капризничал, жадничал или подрался).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«Господи мой, Боже!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Душу возношу к Тебе.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Святый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научи меня,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 мне понять, что есть Любовь.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Господи мой, Боже!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 меня любить.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Уповаю на Тебя.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покидай меня, Господь!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Не покидай меня!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оставляй меня!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Господь, спаси и помилуй меня!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Даруй, Господь, Веру и Любовь!»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voskreska.org/images/Articles/rebenok_ne_xochet_v_hra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ds02.infourok.ru/uploads/ex/125d/0001e71c-55861f7d/hello_html_m7ef9176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www.dmdonskoy.ru/sites/default/files/field/mainimage-article/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500090"/>
            <a:ext cx="9525000" cy="747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 descr="https://artnow.ru/img/386000/3861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1075" name="Picture 3" descr="C:\Users\User\Desktop\386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42918"/>
            <a:ext cx="8715404" cy="39290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Вот такое путешествие                       состоялось у нас сегодня с вами.</a:t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Надеюсь, что оно было интересно вам.</a:t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ДНЕВНИК Светлана Кобякова : LiveInternet - Российский Сервис…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39000" cy="40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8072494" cy="49292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01056" cy="94299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«Зимнее утро»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особыми композиторскими приемами П.И. Чайковский передал поэтическую атмосферу зимнего утра. Стремительное и колючее, тревожное и неприветливое. В такое утро хочется посидеть дома в тепле, почитать книжку или просто прижаться к маме, уткнуться в её теплые ладошки</a:t>
            </a:r>
            <a:b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Чародейкою Зимою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Околдован, лес стоит —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 снежной бахромою,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Неподвижною, немою,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Чудной жизнью он блестит.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стоит он, околдован,-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мертвец и не живой —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Сном волшебным очарован,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опутан, весь окован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Легкой цепью пуховой…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Солнце зимнее ли мечет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него свой луч косой —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нем ничто не затрепещет,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весь вспыхнет и заблещет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Ослепительной красой.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oboik.ru/uploads/new/big/oboik.ru_30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257175"/>
            <a:ext cx="12172950" cy="711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.утро церковь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1321</Words>
  <Application>Microsoft Office PowerPoint</Application>
  <PresentationFormat>Экран (4:3)</PresentationFormat>
  <Paragraphs>122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Бумажная</vt:lpstr>
      <vt:lpstr>Слайд 1</vt:lpstr>
      <vt:lpstr>ПЁТР ИЛЬИЧ ЧАЙКОВСКИЙ</vt:lpstr>
      <vt:lpstr>Слайд 3</vt:lpstr>
      <vt:lpstr>«Цветы, музыка и дети составляют лучшее украшение жизни».</vt:lpstr>
      <vt:lpstr> «Утренняя  молитва» </vt:lpstr>
      <vt:lpstr>Слайд 6</vt:lpstr>
      <vt:lpstr>      «Зимнее утро»</vt:lpstr>
      <vt:lpstr>Слайд 8</vt:lpstr>
      <vt:lpstr>Слайд 9</vt:lpstr>
      <vt:lpstr>             «Игра в лошадки»</vt:lpstr>
      <vt:lpstr>Слайд 11</vt:lpstr>
      <vt:lpstr>Слайд 12</vt:lpstr>
      <vt:lpstr>«Мама»</vt:lpstr>
      <vt:lpstr>Слайд 14</vt:lpstr>
      <vt:lpstr>Слайд 15</vt:lpstr>
      <vt:lpstr>Слайд 16</vt:lpstr>
      <vt:lpstr>«Марш деревянных солдатиков» </vt:lpstr>
      <vt:lpstr>Слайд 18</vt:lpstr>
      <vt:lpstr>«Болезнь куклы»</vt:lpstr>
      <vt:lpstr>Слайд 20</vt:lpstr>
      <vt:lpstr>«Похороны куклы»</vt:lpstr>
      <vt:lpstr>Слайд 22</vt:lpstr>
      <vt:lpstr>Слайд 23</vt:lpstr>
      <vt:lpstr>«Вальс»</vt:lpstr>
      <vt:lpstr>Слайд 25</vt:lpstr>
      <vt:lpstr>Слайд 26</vt:lpstr>
      <vt:lpstr>«Новая кукла»</vt:lpstr>
      <vt:lpstr>Слайд 28</vt:lpstr>
      <vt:lpstr>Слайд 29</vt:lpstr>
      <vt:lpstr>«Мазурка»</vt:lpstr>
      <vt:lpstr>Слайд 31</vt:lpstr>
      <vt:lpstr>Слайд 32</vt:lpstr>
      <vt:lpstr>«Русская песня»</vt:lpstr>
      <vt:lpstr>Слайд 34</vt:lpstr>
      <vt:lpstr>Слайд 35</vt:lpstr>
      <vt:lpstr>«Мужик на гармонике играет»</vt:lpstr>
      <vt:lpstr>Слайд 37</vt:lpstr>
      <vt:lpstr>«Камаринская»</vt:lpstr>
      <vt:lpstr>Слайд 39</vt:lpstr>
      <vt:lpstr>«Полька»</vt:lpstr>
      <vt:lpstr>Слайд 41</vt:lpstr>
      <vt:lpstr>«Итальянская песенка»</vt:lpstr>
      <vt:lpstr>Слайд 43</vt:lpstr>
      <vt:lpstr>Слайд 44</vt:lpstr>
      <vt:lpstr>«Старинная французская песенка»</vt:lpstr>
      <vt:lpstr>Слайд 46</vt:lpstr>
      <vt:lpstr>«Немецкая песенка»</vt:lpstr>
      <vt:lpstr>Слайд 48</vt:lpstr>
      <vt:lpstr>«Неаполитанская песенка»</vt:lpstr>
      <vt:lpstr>Слайд 50</vt:lpstr>
      <vt:lpstr>«Нянина сказка»</vt:lpstr>
      <vt:lpstr>Слайд 52</vt:lpstr>
      <vt:lpstr>Слайд 53</vt:lpstr>
      <vt:lpstr>«Баба Яга»</vt:lpstr>
      <vt:lpstr>Слайд 55</vt:lpstr>
      <vt:lpstr>«Сладкая грёза»</vt:lpstr>
      <vt:lpstr>Слайд 57</vt:lpstr>
      <vt:lpstr>Слайд 58</vt:lpstr>
      <vt:lpstr>«Песня жаворонка»</vt:lpstr>
      <vt:lpstr>Слайд 60</vt:lpstr>
      <vt:lpstr>«Шарманщик поёт»</vt:lpstr>
      <vt:lpstr>Слайд 62</vt:lpstr>
      <vt:lpstr>«В церкви»</vt:lpstr>
      <vt:lpstr>Слайд 64</vt:lpstr>
      <vt:lpstr>Слайд 65</vt:lpstr>
      <vt:lpstr>  Вот такое путешествие                       состоялось у нас сегодня с вами.      Надеюсь, что оно было интересно вам. 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</cp:lastModifiedBy>
  <cp:revision>67</cp:revision>
  <dcterms:created xsi:type="dcterms:W3CDTF">2014-11-26T21:57:38Z</dcterms:created>
  <dcterms:modified xsi:type="dcterms:W3CDTF">2018-12-24T21:45:49Z</dcterms:modified>
</cp:coreProperties>
</file>