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CECF-22DD-46C3-AD80-6EAD86F6F3E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96F8-A79E-417C-9A18-C7ACEA93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9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CECF-22DD-46C3-AD80-6EAD86F6F3E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96F8-A79E-417C-9A18-C7ACEA93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2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CECF-22DD-46C3-AD80-6EAD86F6F3E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96F8-A79E-417C-9A18-C7ACEA93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2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CECF-22DD-46C3-AD80-6EAD86F6F3E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96F8-A79E-417C-9A18-C7ACEA93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9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CECF-22DD-46C3-AD80-6EAD86F6F3E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96F8-A79E-417C-9A18-C7ACEA93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CECF-22DD-46C3-AD80-6EAD86F6F3E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96F8-A79E-417C-9A18-C7ACEA93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8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CECF-22DD-46C3-AD80-6EAD86F6F3E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96F8-A79E-417C-9A18-C7ACEA93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7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CECF-22DD-46C3-AD80-6EAD86F6F3E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96F8-A79E-417C-9A18-C7ACEA93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2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CECF-22DD-46C3-AD80-6EAD86F6F3E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96F8-A79E-417C-9A18-C7ACEA93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CECF-22DD-46C3-AD80-6EAD86F6F3E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96F8-A79E-417C-9A18-C7ACEA93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4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CECF-22DD-46C3-AD80-6EAD86F6F3E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96F8-A79E-417C-9A18-C7ACEA93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2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8CECF-22DD-46C3-AD80-6EAD86F6F3E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496F8-A79E-417C-9A18-C7ACEA933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9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82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094" y="2320119"/>
            <a:ext cx="1119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Lesson 2. My Letters!</a:t>
            </a:r>
            <a:endParaRPr lang="ru-RU" sz="7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58" y="3986349"/>
            <a:ext cx="5140533" cy="342438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9328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8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436"/>
            <a:ext cx="4767617" cy="357571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45" y="1610436"/>
            <a:ext cx="6550926" cy="368489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1835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824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" y="272955"/>
            <a:ext cx="4454629" cy="371219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26" y="790290"/>
            <a:ext cx="2684201" cy="268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821" r="47873"/>
          <a:stretch/>
        </p:blipFill>
        <p:spPr>
          <a:xfrm>
            <a:off x="1249450" y="3841208"/>
            <a:ext cx="2447045" cy="361438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18" y="4264782"/>
            <a:ext cx="3053590" cy="183215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8516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8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470846"/>
            <a:ext cx="10499678" cy="59060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775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82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1" r="912" b="4425"/>
          <a:stretch/>
        </p:blipFill>
        <p:spPr>
          <a:xfrm>
            <a:off x="2769501" y="245660"/>
            <a:ext cx="6460868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8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6" y="914400"/>
            <a:ext cx="3456847" cy="524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28095" y="1649638"/>
            <a:ext cx="237471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b="1" dirty="0" smtClean="0">
                <a:latin typeface="Arial Black" panose="020B0A04020102020204" pitchFamily="34" charset="0"/>
              </a:rPr>
              <a:t>6</a:t>
            </a:r>
            <a:endParaRPr lang="ru-RU" sz="239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56"/>
            <a:ext cx="12192000" cy="768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r="2239" b="4871"/>
          <a:stretch/>
        </p:blipFill>
        <p:spPr>
          <a:xfrm>
            <a:off x="0" y="-2"/>
            <a:ext cx="6746431" cy="7682419"/>
          </a:xfrm>
          <a:prstGeom prst="rect">
            <a:avLst/>
          </a:prstGeom>
        </p:spPr>
      </p:pic>
      <p:pic>
        <p:nvPicPr>
          <p:cNvPr id="6" name="Chant (a-z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888" y="4686925"/>
            <a:ext cx="1612654" cy="1612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31" y="19832"/>
            <a:ext cx="5095167" cy="38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0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60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8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96" y="764274"/>
            <a:ext cx="3528865" cy="5349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41744" y="2579427"/>
            <a:ext cx="216999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b="1" dirty="0" smtClean="0">
                <a:latin typeface="Arial Black" panose="020B0A04020102020204" pitchFamily="34" charset="0"/>
              </a:rPr>
              <a:t>7</a:t>
            </a:r>
            <a:endParaRPr lang="ru-RU" sz="239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8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14316" y="2427690"/>
            <a:ext cx="105633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latin typeface="Arial Black" panose="020B0A04020102020204" pitchFamily="34" charset="0"/>
              </a:rPr>
              <a:t>РТ:с.4 упр.2</a:t>
            </a:r>
            <a:endParaRPr lang="ru-RU" sz="115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1" r="18905" b="10049"/>
          <a:stretch/>
        </p:blipFill>
        <p:spPr>
          <a:xfrm>
            <a:off x="4039737" y="4300477"/>
            <a:ext cx="3154907" cy="337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</Words>
  <Application>Microsoft Office PowerPoint</Application>
  <PresentationFormat>Широкоэкранный</PresentationFormat>
  <Paragraphs>4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11</cp:revision>
  <dcterms:created xsi:type="dcterms:W3CDTF">2018-09-05T17:07:02Z</dcterms:created>
  <dcterms:modified xsi:type="dcterms:W3CDTF">2018-09-05T18:24:15Z</dcterms:modified>
</cp:coreProperties>
</file>