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Музыкально-дидактическая игра «Курочка с цыплятами»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Музыкально-дидактическая игра для детей 3 - 6 лет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957314" cy="209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181722" cy="209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Подведение итогов: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заканчивается, когда каждому цыпленку подобрана пара, абсолютно сходная по звучанию.</a:t>
            </a:r>
          </a:p>
          <a:p>
            <a:r>
              <a:rPr lang="ru-RU" dirty="0"/>
              <a:t>Наши жёлтые цыплятки –</a:t>
            </a:r>
          </a:p>
          <a:p>
            <a:r>
              <a:rPr lang="ru-RU" dirty="0"/>
              <a:t>Очень славные ребятки!</a:t>
            </a:r>
          </a:p>
          <a:p>
            <a:r>
              <a:rPr lang="ru-RU" dirty="0"/>
              <a:t>Клювик, глазки, хохолок</a:t>
            </a:r>
          </a:p>
          <a:p>
            <a:r>
              <a:rPr lang="ru-RU" dirty="0"/>
              <a:t>И особый голосок.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66" y="2996952"/>
            <a:ext cx="2736304" cy="25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И у каждой парочки</a:t>
            </a:r>
          </a:p>
          <a:p>
            <a:r>
              <a:rPr lang="ru-RU" dirty="0"/>
              <a:t>Разные </a:t>
            </a:r>
            <a:r>
              <a:rPr lang="ru-RU" dirty="0" err="1"/>
              <a:t>распевочки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Пара тихих, </a:t>
            </a:r>
          </a:p>
          <a:p>
            <a:r>
              <a:rPr lang="ru-RU" dirty="0"/>
              <a:t>Пара громких,</a:t>
            </a:r>
          </a:p>
          <a:p>
            <a:r>
              <a:rPr lang="ru-RU" dirty="0"/>
              <a:t>А ещё есть</a:t>
            </a:r>
          </a:p>
          <a:p>
            <a:r>
              <a:rPr lang="ru-RU" dirty="0"/>
              <a:t>Пара звонких.</a:t>
            </a:r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48472" cy="41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59406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Мы поможем курочке</a:t>
            </a:r>
          </a:p>
          <a:p>
            <a:r>
              <a:rPr lang="ru-RU" dirty="0"/>
              <a:t>Малышей собрать,</a:t>
            </a:r>
          </a:p>
          <a:p>
            <a:r>
              <a:rPr lang="ru-RU" dirty="0"/>
              <a:t>Главное - нам парный</a:t>
            </a:r>
          </a:p>
          <a:p>
            <a:r>
              <a:rPr lang="ru-RU" dirty="0"/>
              <a:t>Голосок узнать.</a:t>
            </a:r>
          </a:p>
          <a:p>
            <a:endParaRPr lang="ru-RU" dirty="0"/>
          </a:p>
          <a:p>
            <a:r>
              <a:rPr lang="ru-RU" dirty="0"/>
              <a:t>В руки мы цыплят возьмём,</a:t>
            </a:r>
          </a:p>
          <a:p>
            <a:r>
              <a:rPr lang="ru-RU" dirty="0"/>
              <a:t>Погремим, приложим к ушку -</a:t>
            </a:r>
          </a:p>
          <a:p>
            <a:r>
              <a:rPr lang="ru-RU" dirty="0"/>
              <a:t>Обязательно найдём</a:t>
            </a:r>
          </a:p>
          <a:p>
            <a:r>
              <a:rPr lang="ru-RU" dirty="0"/>
              <a:t>Пару каждой погремушке!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1556792"/>
            <a:ext cx="33559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Представляю Вашему вниманию музыкально-дидактическую игру на развитие фонематического слуха. Игра может быть использована в работе с детьми младшего дошкольного возраста, с усложнением – для детей среднего и старшего дошкольного возраста</a:t>
            </a:r>
            <a:r>
              <a:rPr lang="ru-RU" sz="9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4" y="1669796"/>
            <a:ext cx="813690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4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Цель: 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>развитие фонематического слуха у детей дошкольного возраста.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Задачи: </a:t>
            </a:r>
          </a:p>
          <a:p>
            <a:r>
              <a:rPr lang="ru-RU" dirty="0"/>
              <a:t>- совершенствовать психические процессы: логическое мышление, умение выделять общий признак по звучанию игрового предмета, произвольное внимание и память; </a:t>
            </a:r>
          </a:p>
          <a:p>
            <a:r>
              <a:rPr lang="ru-RU" dirty="0"/>
              <a:t>- развивать узнавание неречевых звуков;</a:t>
            </a:r>
          </a:p>
          <a:p>
            <a:r>
              <a:rPr lang="ru-RU" dirty="0"/>
              <a:t>- развивать </a:t>
            </a:r>
            <a:r>
              <a:rPr lang="ru-RU" dirty="0" err="1"/>
              <a:t>звукочастотное</a:t>
            </a:r>
            <a:r>
              <a:rPr lang="ru-RU" dirty="0"/>
              <a:t> слуховое восприятие, фонематическую память;</a:t>
            </a:r>
          </a:p>
          <a:p>
            <a:r>
              <a:rPr lang="ru-RU" dirty="0"/>
              <a:t>- формировать игровые действия, </a:t>
            </a:r>
          </a:p>
          <a:p>
            <a:r>
              <a:rPr lang="ru-RU" dirty="0"/>
              <a:t>- воспитывать целенаправленность, желание достичь положительного результата, интерес к занятиям</a:t>
            </a:r>
          </a:p>
        </p:txBody>
      </p:sp>
    </p:spTree>
    <p:extLst>
      <p:ext uri="{BB962C8B-B14F-4D97-AF65-F5344CB8AC3E}">
        <p14:creationId xmlns:p14="http://schemas.microsoft.com/office/powerpoint/2010/main" val="408272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Для изготовления игрового пособия потребуется: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десять контейнеров от маленьких киндер-сюрпризов; для их наполнения: фасоль, манная крупа, греча, бисер, бубенчики; один контейнер от большого киндер–сюрприза; вязальный крючок, пряжа желтого цвета (для изготовления курочки - дополнительно нитки красного цвета – для гребешка и любых других двух-трёх цветов), красный фетр, глазки – двадцать маленьких и два больших.</a:t>
            </a:r>
          </a:p>
        </p:txBody>
      </p:sp>
    </p:spTree>
    <p:extLst>
      <p:ext uri="{BB962C8B-B14F-4D97-AF65-F5344CB8AC3E}">
        <p14:creationId xmlns:p14="http://schemas.microsoft.com/office/powerpoint/2010/main" val="202540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Описание способа изготовления пособия: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Игра выполнена в виде цветочной полянки, на которой сидит курочка с цыплятками. Контейнеры от маленьких киндер-сюрпризов заполняются крупами, бисером, бубенчиками (по два контейнера с одинаковым содержимым). Для изготовления цыплят контейнеры обвязываются крючком желтой пряжей, пришиваются клювы из кусочков фетра, вставляются или приклеиваются глазки. Для оформления курочки дополнительно используют цветную пряжу и вывязывают гребешок красного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0787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Для развития всех речевых функций (восприятие, звукопроизношение, овладение речью, а в дальнейшем – чтение и письмо) необходим хорошо развитый фонематический слух.</a:t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/>
              <a:t>Необходимо относиться к этим упражнениям серьезно, уделять им достаточное внимание и не забывать, что занятия должны быть желанными и интересными для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6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Ход игры: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(младший дошкольный возраст)</a:t>
            </a:r>
            <a:br>
              <a:rPr lang="ru-RU" sz="1400" dirty="0"/>
            </a:br>
            <a:r>
              <a:rPr lang="ru-RU" sz="1400" dirty="0"/>
              <a:t>В игре по развитию неречевого </a:t>
            </a:r>
            <a:r>
              <a:rPr lang="ru-RU" sz="1400" dirty="0" err="1"/>
              <a:t>звукоразличения</a:t>
            </a:r>
            <a:r>
              <a:rPr lang="ru-RU" sz="1400" dirty="0"/>
              <a:t> у детей младшего и среднего дошкольного возраста целесообразнее использовать индивидуальную работу: в связке – ребенок-педагог.</a:t>
            </a:r>
            <a:br>
              <a:rPr lang="ru-RU" sz="1400" dirty="0"/>
            </a:br>
            <a:r>
              <a:rPr lang="ru-RU" sz="1400" dirty="0"/>
              <a:t>Детям младшего возраста предлагается не более двух пар цыплят-погремушек, резко различающихся по звучанию. Ребенок подбирает цыплят одинаковых по звуку.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4962"/>
            <a:ext cx="4032448" cy="45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71639"/>
            <a:ext cx="2520280" cy="20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885342"/>
            <a:ext cx="24134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5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средний </a:t>
            </a:r>
            <a:r>
              <a:rPr lang="ru-RU" sz="1800" dirty="0"/>
              <a:t>дошкольный </a:t>
            </a:r>
            <a:r>
              <a:rPr lang="ru-RU" sz="1800" dirty="0" smtClean="0"/>
              <a:t>возраст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Постепенно количество пар звучащих цыплят-игрушек увеличивается (от двух до пяти пар) </a:t>
            </a:r>
            <a:br>
              <a:rPr lang="ru-RU" sz="1400" dirty="0"/>
            </a:br>
            <a:r>
              <a:rPr lang="ru-RU" sz="1400" dirty="0"/>
              <a:t>Разница в звучании становится менее заметной и требует для дифференциации наибольшего слухового сосредоточения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1" y="1772816"/>
            <a:ext cx="287360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8083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4077072"/>
            <a:ext cx="8130185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старший </a:t>
            </a:r>
            <a:r>
              <a:rPr lang="ru-RU" sz="3600" dirty="0"/>
              <a:t>дошкольный </a:t>
            </a:r>
            <a:r>
              <a:rPr lang="ru-RU" sz="3600" dirty="0" smtClean="0"/>
              <a:t>возраст</a:t>
            </a:r>
            <a:endParaRPr lang="ru-RU" sz="3600" dirty="0"/>
          </a:p>
          <a:p>
            <a:r>
              <a:rPr lang="ru-RU" dirty="0"/>
              <a:t>В игре могут участвовать дети без педагогического сопровождения, самостоятельно, по модели ребенок-ребенок. </a:t>
            </a:r>
          </a:p>
          <a:p>
            <a:r>
              <a:rPr lang="ru-RU" dirty="0"/>
              <a:t>Кроме того, детям может быть предложен вариант, когда один из участников игры закрывает глаза (или отворачивается), а второй из участников - ведущий «загадывает» ему звуковое задание: гремит погремушкой и убирает её за спину. Отвечающий должен запомнить и правильно найти, какой цыпленок имеет такое же звучание, как и загаданный. Этот вариант игры стимулирует развитие фонематической памяти.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447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Музыкально-дидактическая игра «Курочка с цыплятами»</vt:lpstr>
      <vt:lpstr>Представляю Вашему вниманию музыкально-дидактическую игру на развитие фонематического слуха. Игра может быть использована в работе с детьми младшего дошкольного возраста, с усложнением – для детей среднего и старшего дошкольного возраста.</vt:lpstr>
      <vt:lpstr>Цель:  развитие фонематического слуха у детей дошкольного возраста. </vt:lpstr>
      <vt:lpstr>Для изготовления игрового пособия потребуется:</vt:lpstr>
      <vt:lpstr>Описание способа изготовления пособия: </vt:lpstr>
      <vt:lpstr>Для развития всех речевых функций (восприятие, звукопроизношение, овладение речью, а в дальнейшем – чтение и письмо) необходим хорошо развитый фонематический слух.  Необходимо относиться к этим упражнениям серьезно, уделять им достаточное внимание и не забывать, что занятия должны быть желанными и интересными для детей.</vt:lpstr>
      <vt:lpstr>Ход игры: (младший дошкольный возраст) В игре по развитию неречевого звукоразличения у детей младшего и среднего дошкольного возраста целесообразнее использовать индивидуальную работу: в связке – ребенок-педагог. Детям младшего возраста предлагается не более двух пар цыплят-погремушек, резко различающихся по звучанию. Ребенок подбирает цыплят одинаковых по звуку. </vt:lpstr>
      <vt:lpstr>средний дошкольный возраст Постепенно количество пар звучащих цыплят-игрушек увеличивается (от двух до пяти пар)  Разница в звучании становится менее заметной и требует для дифференциации наибольшего слухового сосредоточения</vt:lpstr>
      <vt:lpstr>Презентация PowerPoint</vt:lpstr>
      <vt:lpstr>Подведение итогов: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«Курочка с цыплятами»</dc:title>
  <dc:creator>Звезда</dc:creator>
  <cp:lastModifiedBy>Звезда</cp:lastModifiedBy>
  <cp:revision>9</cp:revision>
  <dcterms:created xsi:type="dcterms:W3CDTF">2016-12-09T08:38:54Z</dcterms:created>
  <dcterms:modified xsi:type="dcterms:W3CDTF">2016-12-09T11:11:12Z</dcterms:modified>
</cp:coreProperties>
</file>