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9" r:id="rId20"/>
    <p:sldId id="280" r:id="rId21"/>
    <p:sldId id="282" r:id="rId22"/>
    <p:sldId id="283" r:id="rId23"/>
    <p:sldId id="284" r:id="rId24"/>
    <p:sldId id="274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7400" y="1752600"/>
            <a:ext cx="502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ПРОЕКТ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 по инклюзивной театрализованной деятельности с детьми  с ОВЗ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МБДОУ детский сад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комбинированного типа № 97 «Незабудка» г.Якутска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Формирование социализации и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творческих способностей детей с ОВЗ средствами театрализованной  деятельности»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Руководитель: педагог-психолог Захарова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Айталина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Михайловна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953000"/>
            <a:ext cx="2514600" cy="173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76400" y="1371600"/>
            <a:ext cx="5638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Основной этап</a:t>
            </a:r>
            <a:endParaRPr lang="ru-RU" sz="20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Педагоги:</a:t>
            </a:r>
            <a:endParaRPr lang="ru-RU" sz="2000" dirty="0" smtClean="0">
              <a:solidFill>
                <a:srgbClr val="FF0000"/>
              </a:solidFill>
              <a:cs typeface="Calibri" pitchFamily="34" charset="0"/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Просмотр детских выездных спектаклей в ДОУ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Оформление стенда рекомендации для родителей: «Театр в жизни ребенка»; «Играйте вместе с детьми»; «Роль художественной литературы в развитии речи детей»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Сюжетно-ролевые игры с детьми «Театр», «Семья»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Пальчиковый театр 	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Игры на выражение эмоций «Сделай лицо»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Чтение русских народных сказок, русской народной песенки: «Как дед уху хотел сворить», сказок Чуковского К.И.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Игры на развитие мимики «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Люблю-не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люблю»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Просмотр слайдов об истории театра и театрального костюма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Репетиции постановок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Ритмопластика «Не ошибись», «Поймай хлопок»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Разучивание стихотворений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Оформление фото - газеты «Как мы побывали в театре»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00600"/>
            <a:ext cx="1772223" cy="12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828801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Родители:</a:t>
            </a:r>
            <a:endParaRPr lang="ru-RU" sz="28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- Посещение театра с ребенком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Подготовка к показу сказки для детей (выбор произведения и сценария, разучивание сценария, репетиции)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Изготовление атрибутов, костюмов </a:t>
            </a:r>
          </a:p>
          <a:p>
            <a:pPr algn="ctr" eaLnBrk="0" hangingPunct="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Участие </a:t>
            </a:r>
            <a:r>
              <a:rPr lang="ru-RU" sz="280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в спектаклях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1877812" cy="13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7526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Учитель -  логопед:</a:t>
            </a:r>
            <a:endParaRPr lang="ru-RU" sz="24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- Дыхательная гимнастика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Артикуляционная гимнастика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Пальчиковая гимнастика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Упражнения на развитие мелкой моторики(с пластилином, с кольцами, с салфетками, с карандашами)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Массаж подушечек пальцев рук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-Инсценировка стихотворений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76800"/>
            <a:ext cx="200619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71600" y="2136339"/>
            <a:ext cx="601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Музыкальный руководитель:</a:t>
            </a:r>
            <a:endParaRPr lang="ru-RU" sz="24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- Репетиции праздников, постановок, сцен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Игры с детьми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Заключительный этап (презентация проекта)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Фото - газета «Как мы побывали в театре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Театрализованная деятельность участие детей с родителями в Фестивале «Театр для всех», 7 июня 2016г.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1981199" cy="142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5000" y="1676400"/>
            <a:ext cx="54864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Предполагаемый результат:	 </a:t>
            </a:r>
            <a:endParaRPr lang="ru-RU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Для детей:	   </a:t>
            </a:r>
            <a:endParaRPr lang="ru-RU" dirty="0" smtClean="0">
              <a:solidFill>
                <a:srgbClr val="FF0000"/>
              </a:solidFill>
              <a:cs typeface="Calibri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Сформированность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духовно-богатой личности ребёнка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Сфомированность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творческого потенциала, активной,	  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самостоятельной, эмоционально-отзывчивой, социально  -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компитентной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и развивающей личности.	  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Сформированность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умения выражать своё понимание	сюжета игры и характера персонажа (в движении, игре)	  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Сформированность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нравственно-коммуникативных и	   волевых качеств (общительность, вежливость, доброта)	  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Развитие у детей инициативы, сообразительности,	  самостоятельности.	  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Развитие духовно-богатой личности ребенка, как активного участника проекта.	  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Развитие желания придумать, рассказать сказку,  историю.	  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0" hangingPunct="0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		   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4648200"/>
            <a:ext cx="13715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09800" y="1582341"/>
            <a:ext cx="487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sz="20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Участие в проекте вместе с ребенком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Получение возможности наблюдать за своими детьми, что дает возможность лучше  разобраться в вопросах развития ребёнка.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Формирование более высокой оценки достижения своих детей и гордость за них.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Развитие более глубокое понимание процесса               обучения  детей дошкольного возраста.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Возникновение доверия к воспитателям и  другим сотрудникам детского сада.	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81600"/>
            <a:ext cx="200619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Итоги проекта:</a:t>
            </a:r>
            <a:endParaRPr lang="ru-RU" sz="22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Ожидаемый результат: </a:t>
            </a:r>
            <a:endParaRPr lang="ru-RU" sz="22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Родители и дети знакомятся с историей театра, его видами, способами изготовления и обыгрывания. Возрастает  желание посетить театр вместе с детьми. Укрепляются связи между родителями и воспитателями. Развиваются артистические способности детей, появляется уверенность в себе.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029200"/>
            <a:ext cx="1877812" cy="13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3962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362200"/>
            <a:ext cx="502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Театрализованная деятельность участие детей с родителями в Республиканском Фестивале –конкурсе инклюзивного творчества  «У каждого человека свои звезды», 7 июня 2016г. 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 июня на территории эколого-этнографического комплекса «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Чочур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Муран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прошел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Республиканский фестиваль –конкурс инклюзивного творчества «У каждого человека свои звезды», организатором является  Благотворительный фонд «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Харысхал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ДС 97\Desktop\20160622_110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03400"/>
            <a:ext cx="3790950" cy="505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С 97\Desktop\IMG-20160607-WA00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9600" y="17754600"/>
            <a:ext cx="621792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ДС 97\Desktop\20160622_105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438400"/>
            <a:ext cx="5594350" cy="419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С 97\Desktop\20160607_111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18" y="228600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ДС 97\Desktop\фото\IMG-20160607-WA0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05000"/>
            <a:ext cx="3602602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С 97\Desktop\20160622_114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С 97\Desktop\IMG-20160323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С 97\Desktop\IMG-20160203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018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С 97\Desktop\IMG-20160313-WA00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818" y="4572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33600" y="1295399"/>
            <a:ext cx="4876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Актуальность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Детям с ОВЗ  театральная деятельность помогает  раскрепоститься, формирует коммуникативные умения, повышает самооценку, развивает речь, эмоциональную сферу и просто вносит яркое незабываемое разнообразие в повседневную жизнь, обогащает внутренний мир. Ребёнок не всегда в состоянии ответить то, что ожидает услышать взрослый, а может в его видении окружающий мир совершенно особенный, ни на чей другой не похожий.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Руководитель: педагог-психолог Захарова А.М.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Участники: дети, родители, педагог групп с детьми ОВЗ, учитель – логопед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Луковникова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С.Н., музыкальный руководитель Стахеева Л.П.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Тип: творческий, долгосрочный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76800"/>
            <a:ext cx="1561045" cy="15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905000"/>
            <a:ext cx="4572000" cy="4307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	</a:t>
            </a: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Формирование у детей и их родителей интереса к театру и современной театральной деятельности, развитие у детей артистических способностей.  Совершенствование эстетического воспитания через развитие личностной культуры ребёнка и формирование всесторонне-развитой личности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4648200"/>
            <a:ext cx="1828800" cy="143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371599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Задачи проекта: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Побуждать в душе каждого ребёнка чувство прекрасного и прививать любовь к искусству.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Формировать потребность у детей духовно обогащаться через театрализованную деятельность .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Развивать формирование простых навыков творческого воображения дошкольников через различные виды театрализованной деятельности.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Совершенствовать артистические навыки детей.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Побуждать в детях способности живо представлять себе происходящее, горячо сочувствовать, сопереживать.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Развивать познавательные способности у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Развивать творческое воображение.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Развивать творческое мышление, коммуникативные навыки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4759770"/>
            <a:ext cx="1828800" cy="131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heater, scene,  audience and curtain | Театр, сцена, зрительный зал и занав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800" y="1859340"/>
            <a:ext cx="556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Этапы реализации:</a:t>
            </a: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Подготовительный этап</a:t>
            </a:r>
            <a:endParaRPr lang="ru-RU" sz="2400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Открытие театра «Буратино»  23 марта 2016 г.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Сбор литературы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Беседы с детьми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Родительское собрание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Составление плана работы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Изготовление атрибутов, костюмов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Разработка рекомендаций для родителей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- Подбор наглядной информации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81600"/>
            <a:ext cx="1900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559</Words>
  <PresentationFormat>Экран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 97</dc:creator>
  <cp:lastModifiedBy>ДС 97</cp:lastModifiedBy>
  <cp:revision>18</cp:revision>
  <dcterms:created xsi:type="dcterms:W3CDTF">2016-03-21T04:17:21Z</dcterms:created>
  <dcterms:modified xsi:type="dcterms:W3CDTF">2016-06-22T02:54:00Z</dcterms:modified>
</cp:coreProperties>
</file>