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6"/>
  </p:notesMasterIdLst>
  <p:sldIdLst>
    <p:sldId id="315" r:id="rId3"/>
    <p:sldId id="287" r:id="rId4"/>
    <p:sldId id="296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>
      <p:cViewPr>
        <p:scale>
          <a:sx n="101" d="100"/>
          <a:sy n="101" d="100"/>
        </p:scale>
        <p:origin x="2504" y="6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29E32B-308E-406B-811F-42EECA89CC8C}" type="datetimeFigureOut">
              <a:rPr lang="ru-RU" smtClean="0"/>
              <a:t>13.12.18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879A40-FFAE-480B-B095-1E04CD03E0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925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193074"/>
      </p:ext>
    </p:extLst>
  </p:cSld>
  <p:clrMapOvr>
    <a:masterClrMapping/>
  </p:clrMapOvr>
  <p:transition spd="slow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279644"/>
      </p:ext>
    </p:extLst>
  </p:cSld>
  <p:clrMapOvr>
    <a:masterClrMapping/>
  </p:clrMapOvr>
  <p:transition spd="slow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196695"/>
      </p:ext>
    </p:extLst>
  </p:cSld>
  <p:clrMapOvr>
    <a:masterClrMapping/>
  </p:clrMapOvr>
  <p:transition spd="slow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520513"/>
      </p:ext>
    </p:extLst>
  </p:cSld>
  <p:clrMapOvr>
    <a:masterClrMapping/>
  </p:clrMapOvr>
  <p:transition spd="slow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24241"/>
      </p:ext>
    </p:extLst>
  </p:cSld>
  <p:clrMapOvr>
    <a:masterClrMapping/>
  </p:clrMapOvr>
  <p:transition spd="slow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937006"/>
      </p:ext>
    </p:extLst>
  </p:cSld>
  <p:clrMapOvr>
    <a:masterClrMapping/>
  </p:clrMapOvr>
  <p:transition spd="slow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115987"/>
      </p:ext>
    </p:extLst>
  </p:cSld>
  <p:clrMapOvr>
    <a:masterClrMapping/>
  </p:clrMapOvr>
  <p:transition spd="slow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967773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963727"/>
      </p:ext>
    </p:extLst>
  </p:cSld>
  <p:clrMapOvr>
    <a:masterClrMapping/>
  </p:clrMapOvr>
  <p:transition spd="slow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12200"/>
      </p:ext>
    </p:extLst>
  </p:cSld>
  <p:clrMapOvr>
    <a:masterClrMapping/>
  </p:clrMapOvr>
  <p:transition spd="slow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782856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13.12.18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049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tgif.ru/OGON/ogon025.gif" TargetMode="External"/><Relationship Id="rId4" Type="http://schemas.openxmlformats.org/officeDocument/2006/relationships/image" Target="../media/image2.gif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gif"/><Relationship Id="rId3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gif"/><Relationship Id="rId3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81ed8ffc0d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89" y="-1"/>
            <a:ext cx="7620000" cy="538162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08000" y="99000"/>
            <a:ext cx="8928000" cy="66600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2" name="Picture 8" descr="Картинка 94 из 132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286512" y="3429000"/>
            <a:ext cx="133350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34300" y="1749861"/>
            <a:ext cx="8475397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500" dirty="0" smtClean="0">
                <a:ln w="19050"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Mistral" pitchFamily="66" charset="0"/>
              </a:rPr>
              <a:t>75 лет</a:t>
            </a:r>
          </a:p>
          <a:p>
            <a:r>
              <a:rPr lang="ru-RU" sz="11500" dirty="0" smtClean="0">
                <a:ln w="19050"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Mistral" pitchFamily="66" charset="0"/>
              </a:rPr>
              <a:t>Битве за Москву</a:t>
            </a:r>
            <a:endParaRPr lang="ru-RU" sz="11500" dirty="0">
              <a:ln w="19050">
                <a:solidFill>
                  <a:prstClr val="black"/>
                </a:solidFill>
              </a:ln>
              <a:solidFill>
                <a:srgbClr val="FF0000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Mistral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84080" y="5517232"/>
            <a:ext cx="75077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Занятие  по математике</a:t>
            </a:r>
            <a:endParaRPr lang="ru-RU" sz="5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2092305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1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lamesanimjl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170" name="Picture 2" descr="C:\Users\user-master\Desktop\Л.Н2\вов\наука\Новая папка\333048462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704856" cy="577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lamesanimjl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4" descr="прир (16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1426"/>
            <a:ext cx="9144000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51520" y="-156597"/>
            <a:ext cx="8712968" cy="5401479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5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Спасибо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5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за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5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урок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2271</TotalTime>
  <Words>11</Words>
  <Application>Microsoft Macintosh PowerPoint</Application>
  <PresentationFormat>Экран (4:3)</PresentationFormat>
  <Paragraphs>6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Mistral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LIVE-7</dc:creator>
  <cp:lastModifiedBy>пользователь Microsoft Office</cp:lastModifiedBy>
  <cp:revision>92</cp:revision>
  <dcterms:created xsi:type="dcterms:W3CDTF">2010-05-29T08:04:17Z</dcterms:created>
  <dcterms:modified xsi:type="dcterms:W3CDTF">2018-12-13T12:17:45Z</dcterms:modified>
</cp:coreProperties>
</file>