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861048"/>
            <a:ext cx="4932040" cy="2448272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«Права вашего ребенка»</a:t>
            </a:r>
          </a:p>
          <a:p>
            <a:endParaRPr lang="ru-RU" sz="3600" b="1" i="1" dirty="0">
              <a:solidFill>
                <a:srgbClr val="FF0000"/>
              </a:solidFill>
            </a:endParaRPr>
          </a:p>
        </p:txBody>
      </p:sp>
      <p:pic>
        <p:nvPicPr>
          <p:cNvPr id="3074" name="Picture 2" descr="https://go2.imgsmail.ru/imgpreview?key=120745c30acf6a14&amp;mb=imgdb_preview_3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3429000"/>
            <a:ext cx="3964450" cy="302550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76" name="Picture 4" descr="http://image.jimcdn.com/app/cms/image/transf/dimension=123x1024:format=jpg/path/s25a7ff029452c2ee/image/i52444479c274ea19/version/1416734458/ima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637637">
            <a:off x="833920" y="340084"/>
            <a:ext cx="1349809" cy="179974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988840"/>
            <a:ext cx="7772400" cy="1368152"/>
          </a:xfrm>
        </p:spPr>
        <p:txBody>
          <a:bodyPr>
            <a:normAutofit fontScale="90000"/>
          </a:bodyPr>
          <a:lstStyle/>
          <a:p>
            <a:r>
              <a:rPr lang="ru-RU" sz="5400" b="1" dirty="0" smtClean="0"/>
              <a:t>Семинар-практикум</a:t>
            </a:r>
            <a:br>
              <a:rPr lang="ru-RU" sz="5400" b="1" dirty="0" smtClean="0"/>
            </a:br>
            <a:r>
              <a:rPr lang="ru-RU" sz="5400" b="1" dirty="0" smtClean="0"/>
              <a:t>на  тему:</a:t>
            </a:r>
            <a:endParaRPr lang="ru-RU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692696"/>
            <a:ext cx="705678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В 1959 году Генеральная Ассамблея приняла Декларацию </a:t>
            </a:r>
            <a:r>
              <a:rPr lang="ru-RU" sz="3200" b="1" dirty="0" smtClean="0">
                <a:solidFill>
                  <a:srgbClr val="002060"/>
                </a:solidFill>
              </a:rPr>
              <a:t>прав ребенка</a:t>
            </a:r>
            <a:r>
              <a:rPr lang="ru-RU" sz="3200" dirty="0" smtClean="0">
                <a:solidFill>
                  <a:srgbClr val="002060"/>
                </a:solidFill>
              </a:rPr>
              <a:t>, которая объединила 10 основополагающих принципов и провозгласила своей конечной </a:t>
            </a:r>
            <a:r>
              <a:rPr lang="ru-RU" sz="3200" u="sng" dirty="0" smtClean="0">
                <a:solidFill>
                  <a:srgbClr val="002060"/>
                </a:solidFill>
              </a:rPr>
              <a:t>целью</a:t>
            </a:r>
            <a:r>
              <a:rPr lang="ru-RU" sz="3200" dirty="0" smtClean="0">
                <a:solidFill>
                  <a:srgbClr val="002060"/>
                </a:solidFill>
              </a:rPr>
              <a:t>: "…обеспечить детям счастливое детство". 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2050" name="AutoShape 2" descr="http://cdn01.ru/files/users/images/58/cb/58cba575307a5c95fe0bf83ea272307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2" name="Picture 4" descr="http://cdn01.ru/files/users/images/58/cb/58cba575307a5c95fe0bf83ea272307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4077072"/>
            <a:ext cx="3312368" cy="24566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39552" y="260648"/>
            <a:ext cx="8003232" cy="3600400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>
                <a:solidFill>
                  <a:schemeClr val="tx2"/>
                </a:solidFill>
              </a:rPr>
              <a:t>В 1989 году была принята Конвенция о </a:t>
            </a:r>
            <a:r>
              <a:rPr lang="ru-RU" sz="3200" b="1" dirty="0" smtClean="0">
                <a:solidFill>
                  <a:schemeClr val="tx2"/>
                </a:solidFill>
              </a:rPr>
              <a:t>правах ребенка</a:t>
            </a:r>
            <a:r>
              <a:rPr lang="ru-RU" sz="3200" dirty="0" smtClean="0">
                <a:solidFill>
                  <a:schemeClr val="tx2"/>
                </a:solidFill>
              </a:rPr>
              <a:t>, которая обязывает все страны обеспечить детям хорошую жизнь. Конвенция вступила в силу 2 сентября 1990 года.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pic>
        <p:nvPicPr>
          <p:cNvPr id="1033" name="Picture 9" descr="http://school60.centerstart.ru/userfiles/convention_ontherightsofthechild_20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2924944"/>
            <a:ext cx="2448272" cy="300275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98378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2"/>
                </a:solidFill>
              </a:rPr>
              <a:t>С самого рождения любой человек имеете свои права, которые защищает самая главная организация на нашей земле - Организация Объединенных Наций</a:t>
            </a:r>
            <a:endParaRPr lang="ru-RU" sz="3200" dirty="0">
              <a:solidFill>
                <a:schemeClr val="tx2"/>
              </a:solidFill>
            </a:endParaRPr>
          </a:p>
        </p:txBody>
      </p:sp>
      <p:pic>
        <p:nvPicPr>
          <p:cNvPr id="17410" name="Picture 2" descr="http://900igr.net/datai/pravo/Konventsija-zaschity-prav-rebjonka/0003-006-Den-Konventsii-o-pravakh-rebenk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140968"/>
            <a:ext cx="3168352" cy="31683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14602"/>
          </a:xfrm>
        </p:spPr>
        <p:txBody>
          <a:bodyPr>
            <a:normAutofit/>
          </a:bodyPr>
          <a:lstStyle/>
          <a:p>
            <a:pPr algn="l"/>
            <a:r>
              <a:rPr lang="ru-RU" sz="3200" b="1" dirty="0" smtClean="0">
                <a:solidFill>
                  <a:srgbClr val="FF0000"/>
                </a:solidFill>
              </a:rPr>
              <a:t>Нормативными документами о защите прав                        ребенка являются: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>
                <a:solidFill>
                  <a:schemeClr val="tx2"/>
                </a:solidFill>
              </a:rPr>
              <a:t>-Декларация прав ребёнка</a:t>
            </a:r>
            <a:br>
              <a:rPr lang="ru-RU" sz="3200" dirty="0" smtClean="0">
                <a:solidFill>
                  <a:schemeClr val="tx2"/>
                </a:solidFill>
              </a:rPr>
            </a:br>
            <a:r>
              <a:rPr lang="ru-RU" sz="3200" dirty="0" smtClean="0">
                <a:solidFill>
                  <a:schemeClr val="tx2"/>
                </a:solidFill>
              </a:rPr>
              <a:t>- Конвенция о правах ребенка.</a:t>
            </a:r>
            <a:br>
              <a:rPr lang="ru-RU" sz="3200" dirty="0" smtClean="0">
                <a:solidFill>
                  <a:schemeClr val="tx2"/>
                </a:solidFill>
              </a:rPr>
            </a:br>
            <a:r>
              <a:rPr lang="ru-RU" sz="3200" dirty="0" smtClean="0">
                <a:solidFill>
                  <a:schemeClr val="tx2"/>
                </a:solidFill>
              </a:rPr>
              <a:t>- ФЗ «Об основных гарантиях прав ребенка в ДОУ».</a:t>
            </a:r>
            <a:br>
              <a:rPr lang="ru-RU" sz="3200" dirty="0" smtClean="0">
                <a:solidFill>
                  <a:schemeClr val="tx2"/>
                </a:solidFill>
              </a:rPr>
            </a:br>
            <a:r>
              <a:rPr lang="ru-RU" sz="3200" dirty="0" smtClean="0">
                <a:solidFill>
                  <a:schemeClr val="tx2"/>
                </a:solidFill>
              </a:rPr>
              <a:t>- Закон РФ «Об образовании».</a:t>
            </a:r>
            <a:br>
              <a:rPr lang="ru-RU" sz="3200" dirty="0" smtClean="0">
                <a:solidFill>
                  <a:schemeClr val="tx2"/>
                </a:solidFill>
              </a:rPr>
            </a:br>
            <a:r>
              <a:rPr lang="ru-RU" sz="3200" dirty="0" smtClean="0">
                <a:solidFill>
                  <a:schemeClr val="tx2"/>
                </a:solidFill>
              </a:rPr>
              <a:t>- Семейный кодекс.</a:t>
            </a:r>
            <a:br>
              <a:rPr lang="ru-RU" sz="3200" dirty="0" smtClean="0">
                <a:solidFill>
                  <a:schemeClr val="tx2"/>
                </a:solidFill>
              </a:rPr>
            </a:br>
            <a:r>
              <a:rPr lang="ru-RU" sz="3200" dirty="0" smtClean="0">
                <a:solidFill>
                  <a:schemeClr val="tx2"/>
                </a:solidFill>
              </a:rPr>
              <a:t>- Уголовный кодекс</a:t>
            </a:r>
            <a:endParaRPr lang="ru-RU" sz="3200" dirty="0">
              <a:solidFill>
                <a:schemeClr val="tx2"/>
              </a:solidFill>
            </a:endParaRPr>
          </a:p>
        </p:txBody>
      </p:sp>
      <p:pic>
        <p:nvPicPr>
          <p:cNvPr id="18434" name="Picture 2" descr="http://mc-centr.ru/images/photos/medium/article2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3861048"/>
            <a:ext cx="2664296" cy="26642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Права ребёнка: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tx2"/>
                </a:solidFill>
              </a:rPr>
              <a:t>Право на жизнь.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tx2"/>
                </a:solidFill>
              </a:rPr>
              <a:t>Право на имя при рождении.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tx2"/>
                </a:solidFill>
              </a:rPr>
              <a:t>Право на медицину.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tx2"/>
                </a:solidFill>
              </a:rPr>
              <a:t>Право на образование.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tx2"/>
                </a:solidFill>
              </a:rPr>
              <a:t>Право на отдых и досуг.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tx2"/>
                </a:solidFill>
              </a:rPr>
              <a:t>Право иметь имущество.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2"/>
                </a:solidFill>
              </a:rPr>
              <a:t>Право</a:t>
            </a:r>
            <a:r>
              <a:rPr lang="ru-RU" dirty="0" smtClean="0">
                <a:solidFill>
                  <a:schemeClr val="tx2"/>
                </a:solidFill>
              </a:rPr>
              <a:t> свободно выражать свои взгляды.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2"/>
                </a:solidFill>
              </a:rPr>
              <a:t>Право</a:t>
            </a:r>
            <a:r>
              <a:rPr lang="ru-RU" dirty="0" smtClean="0">
                <a:solidFill>
                  <a:schemeClr val="tx2"/>
                </a:solidFill>
              </a:rPr>
              <a:t> на свободное перемещение.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2"/>
                </a:solidFill>
              </a:rPr>
              <a:t>Право</a:t>
            </a:r>
            <a:r>
              <a:rPr lang="ru-RU" dirty="0" smtClean="0">
                <a:solidFill>
                  <a:schemeClr val="tx2"/>
                </a:solidFill>
              </a:rPr>
              <a:t> на свободу и воспитание </a:t>
            </a:r>
            <a:r>
              <a:rPr lang="ru-RU" b="1" dirty="0" smtClean="0">
                <a:solidFill>
                  <a:schemeClr val="tx2"/>
                </a:solidFill>
              </a:rPr>
              <a:t>родителями.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2"/>
                </a:solidFill>
              </a:rPr>
              <a:t>Право</a:t>
            </a:r>
            <a:r>
              <a:rPr lang="ru-RU" dirty="0" smtClean="0">
                <a:solidFill>
                  <a:schemeClr val="tx2"/>
                </a:solidFill>
              </a:rPr>
              <a:t> на всестороннее развитие и уважение человеческого достоинства.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2"/>
                </a:solidFill>
              </a:rPr>
              <a:t>Право на личную </a:t>
            </a:r>
            <a:r>
              <a:rPr lang="ru-RU" b="1" dirty="0" smtClean="0">
                <a:solidFill>
                  <a:schemeClr val="tx2"/>
                </a:solidFill>
              </a:rPr>
              <a:t>жизнь.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339404" y="74711"/>
            <a:ext cx="4651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Картинки по запросу дети картинки нарисованны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196752"/>
            <a:ext cx="2952328" cy="24274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68</Words>
  <Application>Microsoft Office PowerPoint</Application>
  <PresentationFormat>Экран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Семинар-практикум на  тему:</vt:lpstr>
      <vt:lpstr>Слайд 2</vt:lpstr>
      <vt:lpstr>В 1989 году была принята Конвенция о правах ребенка, которая обязывает все страны обеспечить детям хорошую жизнь. Конвенция вступила в силу 2 сентября 1990 года. </vt:lpstr>
      <vt:lpstr>С самого рождения любой человек имеете свои права, которые защищает самая главная организация на нашей земле - Организация Объединенных Наций</vt:lpstr>
      <vt:lpstr>Нормативными документами о защите прав                        ребенка являются: -Декларация прав ребёнка - Конвенция о правах ребенка. - ФЗ «Об основных гарантиях прав ребенка в ДОУ». - Закон РФ «Об образовании». - Семейный кодекс. - Уголовный кодекс</vt:lpstr>
      <vt:lpstr>Права ребёнка: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Родительское собрание</dc:title>
  <dc:creator>DNS</dc:creator>
  <cp:lastModifiedBy>DNS</cp:lastModifiedBy>
  <cp:revision>19</cp:revision>
  <dcterms:created xsi:type="dcterms:W3CDTF">2018-02-18T11:48:03Z</dcterms:created>
  <dcterms:modified xsi:type="dcterms:W3CDTF">2018-02-20T12:54:25Z</dcterms:modified>
</cp:coreProperties>
</file>