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75608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Презентация  </a:t>
            </a:r>
          </a:p>
          <a:p>
            <a:pPr algn="ctr"/>
            <a:r>
              <a:rPr lang="ru-RU" sz="4000" b="1" i="1" dirty="0" err="1" smtClean="0">
                <a:solidFill>
                  <a:srgbClr val="002060"/>
                </a:solidFill>
              </a:rPr>
              <a:t>лэпбук</a:t>
            </a:r>
            <a:endParaRPr lang="ru-RU" sz="4000" b="1" i="1" dirty="0">
              <a:solidFill>
                <a:srgbClr val="002060"/>
              </a:solidFill>
            </a:endParaRP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«В гостях у художников –иллюстраторов»</a:t>
            </a:r>
          </a:p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           Воспитатель: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Сахновская</a:t>
            </a:r>
            <a:r>
              <a:rPr lang="ru-RU" sz="4000" b="1" dirty="0" smtClean="0">
                <a:solidFill>
                  <a:srgbClr val="002060"/>
                </a:solidFill>
              </a:rPr>
              <a:t> А.Б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2018г. 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77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5679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Викторины по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20480" cy="5976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57778">
            <a:off x="5076056" y="1908860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Викторины по иллюстрациям помогают детям расширить представление о жанрах живописи, о творческой профессии-художник, обогащает словарный запас детей, расширяет кругозор.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41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477102">
            <a:off x="5000627" y="1772816"/>
            <a:ext cx="3786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Книжки-малышки дети сами принимали участие в изготовлении книжек- малышек, по любимым  сказкам рисовали  иллюстрации художников Ю.А.Васнецова, </a:t>
            </a:r>
            <a:r>
              <a:rPr lang="ru-RU" sz="2000" dirty="0" err="1" smtClean="0">
                <a:solidFill>
                  <a:srgbClr val="002060"/>
                </a:solidFill>
              </a:rPr>
              <a:t>В.Г.Сутеева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Е.И.Чарушина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05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3583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72777">
            <a:off x="815512" y="1643050"/>
            <a:ext cx="3468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F0801"/>
                </a:solidFill>
              </a:rPr>
              <a:t>В сказочных окнах размещены портреты художников-иллюстраторов, а за красивыми дверями живет сказка, дети называют сказку, находят художника-иллюстратора, называют его особенность и манеру рисования иллюстраций,</a:t>
            </a:r>
          </a:p>
          <a:p>
            <a:r>
              <a:rPr lang="ru-RU" sz="2000" dirty="0" smtClean="0">
                <a:solidFill>
                  <a:srgbClr val="4F0801"/>
                </a:solidFill>
              </a:rPr>
              <a:t> ( иллюстрации по сказкам и портреты могут меняться)</a:t>
            </a:r>
            <a:endParaRPr lang="ru-RU" sz="2000" dirty="0">
              <a:solidFill>
                <a:srgbClr val="4F080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9588" r="-3040" b="17211"/>
          <a:stretch/>
        </p:blipFill>
        <p:spPr bwMode="auto">
          <a:xfrm>
            <a:off x="4970868" y="1052737"/>
            <a:ext cx="4173132" cy="47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975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2514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Цель: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формирование интереса к книге с помощью художников-иллюстраторов.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Познакомить детей с художниками-иллюстраторами детских книг(В.М. Конашевич, Е.М. </a:t>
            </a:r>
            <a:r>
              <a:rPr lang="ru-RU" sz="2400" dirty="0" err="1" smtClean="0">
                <a:solidFill>
                  <a:srgbClr val="002060"/>
                </a:solidFill>
              </a:rPr>
              <a:t>Рачёв</a:t>
            </a:r>
            <a:r>
              <a:rPr lang="ru-RU" sz="2400" dirty="0" smtClean="0">
                <a:solidFill>
                  <a:srgbClr val="002060"/>
                </a:solidFill>
              </a:rPr>
              <a:t>, В.Г. </a:t>
            </a:r>
            <a:r>
              <a:rPr lang="ru-RU" sz="2400" dirty="0" err="1" smtClean="0">
                <a:solidFill>
                  <a:srgbClr val="002060"/>
                </a:solidFill>
              </a:rPr>
              <a:t>Сутеев</a:t>
            </a:r>
            <a:r>
              <a:rPr lang="ru-RU" sz="2400" dirty="0" smtClean="0">
                <a:solidFill>
                  <a:srgbClr val="002060"/>
                </a:solidFill>
              </a:rPr>
              <a:t>, Ю.А. Васнецов, Е.И. </a:t>
            </a:r>
            <a:r>
              <a:rPr lang="ru-RU" sz="2400" dirty="0" err="1" smtClean="0">
                <a:solidFill>
                  <a:srgbClr val="002060"/>
                </a:solidFill>
              </a:rPr>
              <a:t>Чарушин</a:t>
            </a:r>
            <a:r>
              <a:rPr lang="ru-RU" sz="2400" dirty="0" smtClean="0">
                <a:solidFill>
                  <a:srgbClr val="002060"/>
                </a:solidFill>
              </a:rPr>
              <a:t>), выразительными средствами, индивидуальной манере передачи образа.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Формировать у детей устойчивый интерес к творчеству художников –иллюстраторов.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Развивать творческую активность в создании собственных сюжетных композиций.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Воспитывать эстетический вкус.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59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255" y="1240663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Пособие предназначено для фрагментарного использования в НОД, самостоятельной и совместной деятельности.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Каждый кармашек несет в себе полезную информацию о художниках-иллюстраторов, что позволяет развивать у дошкольников внимание, мышление, логику, познавательную активность. Воспитывает дружеские взаимоотношения между детьми.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Кармашки </a:t>
            </a:r>
            <a:r>
              <a:rPr lang="ru-RU" sz="2400" dirty="0" err="1">
                <a:solidFill>
                  <a:srgbClr val="002060"/>
                </a:solidFill>
              </a:rPr>
              <a:t>лэпбука</a:t>
            </a:r>
            <a:r>
              <a:rPr lang="ru-RU" sz="2400" dirty="0">
                <a:solidFill>
                  <a:srgbClr val="002060"/>
                </a:solidFill>
              </a:rPr>
              <a:t> наполняются содержанием в соответствии с решаемыми на занятиях задачами и индивидуальными особенностями </a:t>
            </a:r>
            <a:r>
              <a:rPr lang="ru-RU" sz="2400" dirty="0" smtClean="0">
                <a:solidFill>
                  <a:srgbClr val="002060"/>
                </a:solidFill>
              </a:rPr>
              <a:t>дошкольника.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64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77368"/>
            <a:ext cx="7488832" cy="5223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06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Лэпбук</a:t>
            </a:r>
            <a:r>
              <a:rPr lang="ru-RU" sz="2400" dirty="0" smtClean="0">
                <a:solidFill>
                  <a:srgbClr val="002060"/>
                </a:solidFill>
              </a:rPr>
              <a:t> «В гостях у художников иллюстраторов»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67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33269">
            <a:off x="467544" y="1484784"/>
            <a:ext cx="32403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Собери картинку- </a:t>
            </a:r>
            <a:r>
              <a:rPr lang="ru-RU" sz="2800" dirty="0" smtClean="0">
                <a:solidFill>
                  <a:srgbClr val="002060"/>
                </a:solidFill>
              </a:rPr>
              <a:t>в этом кармашке дети могут собрать разрезные картинки по иллюстрациям, рассмотреть их узнать художника-иллюстратора, назвать сказку, пересказать её.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521" r="-542" b="21947"/>
          <a:stretch>
            <a:fillRect/>
          </a:stretch>
        </p:blipFill>
        <p:spPr bwMode="auto">
          <a:xfrm>
            <a:off x="4214810" y="1000108"/>
            <a:ext cx="4429156" cy="5286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1351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58473">
            <a:off x="5072066" y="4000504"/>
            <a:ext cx="244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Составь последовательность сказки по иллюстрациям.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1906" r="1222" b="6072"/>
          <a:stretch>
            <a:fillRect/>
          </a:stretch>
        </p:blipFill>
        <p:spPr bwMode="auto">
          <a:xfrm>
            <a:off x="500034" y="785794"/>
            <a:ext cx="4000528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375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063"/>
          <a:stretch>
            <a:fillRect/>
          </a:stretch>
        </p:blipFill>
        <p:spPr bwMode="auto">
          <a:xfrm>
            <a:off x="357158" y="714356"/>
            <a:ext cx="535785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285950">
            <a:off x="6000761" y="2857496"/>
            <a:ext cx="29289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В кармашке </a:t>
            </a:r>
            <a:r>
              <a:rPr lang="ru-RU" sz="2000" b="1" dirty="0" smtClean="0">
                <a:solidFill>
                  <a:srgbClr val="002060"/>
                </a:solidFill>
              </a:rPr>
              <a:t>«Отгадай загадку» </a:t>
            </a:r>
            <a:r>
              <a:rPr lang="ru-RU" sz="2000" dirty="0" smtClean="0">
                <a:solidFill>
                  <a:srgbClr val="002060"/>
                </a:solidFill>
              </a:rPr>
              <a:t>находятся разные иллюстрации художников, дети могут рассмотреть картинки, отгадать кто художник, как называется сказка, нарисовать или пересказать сказку.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85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484784"/>
            <a:ext cx="295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F0801"/>
                </a:solidFill>
              </a:rPr>
              <a:t>Раскраски подобраны по иллюстрациям </a:t>
            </a:r>
            <a:r>
              <a:rPr lang="ru-RU" sz="2000" dirty="0">
                <a:solidFill>
                  <a:srgbClr val="4F0801"/>
                </a:solidFill>
              </a:rPr>
              <a:t>художников- </a:t>
            </a:r>
            <a:r>
              <a:rPr lang="ru-RU" sz="2000" dirty="0" smtClean="0">
                <a:solidFill>
                  <a:srgbClr val="4F0801"/>
                </a:solidFill>
              </a:rPr>
              <a:t>В.М</a:t>
            </a:r>
            <a:r>
              <a:rPr lang="ru-RU" sz="2000" dirty="0">
                <a:solidFill>
                  <a:srgbClr val="4F0801"/>
                </a:solidFill>
              </a:rPr>
              <a:t>. </a:t>
            </a:r>
            <a:r>
              <a:rPr lang="ru-RU" sz="2000" dirty="0" smtClean="0">
                <a:solidFill>
                  <a:srgbClr val="4F0801"/>
                </a:solidFill>
              </a:rPr>
              <a:t>Конашевича, </a:t>
            </a:r>
            <a:r>
              <a:rPr lang="ru-RU" sz="2000" dirty="0">
                <a:solidFill>
                  <a:srgbClr val="4F0801"/>
                </a:solidFill>
              </a:rPr>
              <a:t>Е.М. </a:t>
            </a:r>
            <a:r>
              <a:rPr lang="ru-RU" sz="2000" dirty="0" smtClean="0">
                <a:solidFill>
                  <a:srgbClr val="4F0801"/>
                </a:solidFill>
              </a:rPr>
              <a:t>Рачёва, </a:t>
            </a:r>
            <a:r>
              <a:rPr lang="ru-RU" sz="2000" dirty="0">
                <a:solidFill>
                  <a:srgbClr val="4F0801"/>
                </a:solidFill>
              </a:rPr>
              <a:t>В. </a:t>
            </a:r>
            <a:r>
              <a:rPr lang="ru-RU" sz="2000" dirty="0" err="1" smtClean="0">
                <a:solidFill>
                  <a:srgbClr val="4F0801"/>
                </a:solidFill>
              </a:rPr>
              <a:t>Сутеева</a:t>
            </a:r>
            <a:r>
              <a:rPr lang="ru-RU" sz="2000" dirty="0" smtClean="0">
                <a:solidFill>
                  <a:srgbClr val="4F0801"/>
                </a:solidFill>
              </a:rPr>
              <a:t>, </a:t>
            </a:r>
            <a:r>
              <a:rPr lang="ru-RU" sz="2000" dirty="0">
                <a:solidFill>
                  <a:srgbClr val="4F0801"/>
                </a:solidFill>
              </a:rPr>
              <a:t>Ю.А. </a:t>
            </a:r>
            <a:r>
              <a:rPr lang="ru-RU" sz="2000" dirty="0" smtClean="0">
                <a:solidFill>
                  <a:srgbClr val="4F0801"/>
                </a:solidFill>
              </a:rPr>
              <a:t>Васнецова, </a:t>
            </a:r>
            <a:r>
              <a:rPr lang="ru-RU" sz="2000" dirty="0">
                <a:solidFill>
                  <a:srgbClr val="4F0801"/>
                </a:solidFill>
              </a:rPr>
              <a:t>Е.И. </a:t>
            </a:r>
            <a:r>
              <a:rPr lang="ru-RU" sz="2000" dirty="0" err="1" smtClean="0">
                <a:solidFill>
                  <a:srgbClr val="4F0801"/>
                </a:solidFill>
              </a:rPr>
              <a:t>Чарушина</a:t>
            </a:r>
            <a:r>
              <a:rPr lang="ru-RU" sz="2000" dirty="0" smtClean="0">
                <a:solidFill>
                  <a:srgbClr val="4F0801"/>
                </a:solidFill>
              </a:rPr>
              <a:t>, дети могут раскрасить, вырезать иллюстрации, приклеить создавая свои сюжетные  композиции, коллажи, сделать  и показать театр и т.д.</a:t>
            </a:r>
            <a:endParaRPr lang="ru-RU" sz="2000" dirty="0">
              <a:solidFill>
                <a:srgbClr val="4F080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0" y="908720"/>
            <a:ext cx="4594984" cy="5616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428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72816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70"/>
          <a:stretch>
            <a:fillRect/>
          </a:stretch>
        </p:blipFill>
        <p:spPr bwMode="auto">
          <a:xfrm rot="16200000">
            <a:off x="-164280" y="1092918"/>
            <a:ext cx="5857916" cy="45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1349154">
            <a:off x="5929322" y="1571612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этом кармашке подобраны дидактические игры которые позволяют приобщить детей к прекрасному миру живописи и поэзии, видеть и понимать выразительные средства, которые использует художник-иллюстратор, чувствовать красоту произведений.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008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382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25</cp:revision>
  <dcterms:created xsi:type="dcterms:W3CDTF">2018-12-06T09:56:20Z</dcterms:created>
  <dcterms:modified xsi:type="dcterms:W3CDTF">2018-12-07T07:26:03Z</dcterms:modified>
</cp:coreProperties>
</file>