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8676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Интервью как способ развития коммуникативных УУД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31438"/>
            <a:ext cx="3910786" cy="38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8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35" y="476672"/>
            <a:ext cx="88495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Интервью</a:t>
            </a:r>
            <a:r>
              <a:rPr lang="ru-RU" sz="4000" dirty="0" smtClean="0"/>
              <a:t> - беседа </a:t>
            </a:r>
            <a:r>
              <a:rPr lang="ru-RU" sz="4000" dirty="0"/>
              <a:t>журналиста с </a:t>
            </a:r>
            <a:r>
              <a:rPr lang="ru-RU" sz="4000" dirty="0" smtClean="0"/>
              <a:t>каким-либо лицом, имеющая общественный </a:t>
            </a:r>
            <a:r>
              <a:rPr lang="ru-RU" sz="4000" dirty="0"/>
              <a:t>интерес и </a:t>
            </a:r>
            <a:r>
              <a:rPr lang="ru-RU" sz="4000" dirty="0" smtClean="0"/>
              <a:t>предназначенная для публикации или </a:t>
            </a:r>
            <a:r>
              <a:rPr lang="ru-RU" sz="4000" dirty="0"/>
              <a:t>передачи по радио или телевидению.</a:t>
            </a:r>
          </a:p>
        </p:txBody>
      </p:sp>
    </p:spTree>
    <p:extLst>
      <p:ext uri="{BB962C8B-B14F-4D97-AF65-F5344CB8AC3E}">
        <p14:creationId xmlns:p14="http://schemas.microsoft.com/office/powerpoint/2010/main" val="222065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-21913"/>
            <a:ext cx="903649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b="1" u="sng" dirty="0" smtClean="0">
                <a:solidFill>
                  <a:srgbClr val="FF0000"/>
                </a:solidFill>
              </a:rPr>
              <a:t>Здравствуйте! Спасибо, что нашли время для беседы с нами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</a:rPr>
              <a:t>Здравствуйте! Хоть я мужчина и занятой, но новые знакомства для меня всегда в радость!</a:t>
            </a:r>
          </a:p>
          <a:p>
            <a:pPr marL="285750" indent="-285750">
              <a:buFontTx/>
              <a:buChar char="-"/>
            </a:pPr>
            <a:r>
              <a:rPr lang="ru-RU" sz="2400" b="1" u="sng" dirty="0" smtClean="0"/>
              <a:t>Спасибо, взаимно. Расскажите, пожалуйста, нашим читателям, чем Вы любите заниматься в свободное время.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Свободного времени у меня не так много: преступность в городе растёт, нужен глаз да глаз!</a:t>
            </a:r>
          </a:p>
          <a:p>
            <a:pPr marL="285750" indent="-285750">
              <a:buFontTx/>
              <a:buChar char="-"/>
            </a:pPr>
            <a:r>
              <a:rPr lang="ru-RU" sz="2400" b="1" u="sng" dirty="0"/>
              <a:t>К</a:t>
            </a:r>
            <a:r>
              <a:rPr lang="ru-RU" sz="2400" b="1" u="sng" dirty="0" smtClean="0"/>
              <a:t>акое важное занятие! Но отдыхать же тоже нужно.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Конечно! Мой отдых – это полёт над ночным городом, общение с интересными людьми и, разумеется, поедание сладостей!</a:t>
            </a:r>
          </a:p>
          <a:p>
            <a:pPr marL="285750" indent="-285750">
              <a:buFontTx/>
              <a:buChar char="-"/>
            </a:pPr>
            <a:r>
              <a:rPr lang="ru-RU" sz="2400" b="1" u="sng" dirty="0" smtClean="0"/>
              <a:t>А сладкое фигуре не вредит?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Что Вы! Я в меру упитанный мужчина в самом расцвете сил! </a:t>
            </a:r>
          </a:p>
          <a:p>
            <a:pPr marL="285750" indent="-285750">
              <a:buFontTx/>
              <a:buChar char="-"/>
            </a:pPr>
            <a:r>
              <a:rPr lang="ru-RU" sz="2400" b="1" u="sng" dirty="0" smtClean="0">
                <a:solidFill>
                  <a:schemeClr val="accent3">
                    <a:lumMod val="50000"/>
                  </a:schemeClr>
                </a:solidFill>
              </a:rPr>
              <a:t>Спасибо за интересное интервью! До новых встреч!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Спасибо! Я улетаю, но обещаю вернуться! </a:t>
            </a:r>
          </a:p>
          <a:p>
            <a:pPr marL="285750" indent="-285750">
              <a:buFontTx/>
              <a:buChar char="-"/>
            </a:pPr>
            <a:endParaRPr lang="ru-RU" sz="2400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6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" y="0"/>
            <a:ext cx="9043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4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4" y="881065"/>
            <a:ext cx="28071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Вступление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2429" y="2298046"/>
            <a:ext cx="3817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Основная часть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51" y="4538997"/>
            <a:ext cx="30572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/>
              <a:t>Заключение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98238" y="927231"/>
            <a:ext cx="7451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 </a:t>
            </a:r>
            <a:r>
              <a:rPr lang="ru-RU" sz="3600" dirty="0" smtClean="0"/>
              <a:t>журналист  </a:t>
            </a:r>
            <a:r>
              <a:rPr lang="ru-RU" sz="3600" dirty="0" smtClean="0"/>
              <a:t>приветствует</a:t>
            </a:r>
            <a:r>
              <a:rPr lang="ru-RU" sz="3600" dirty="0" smtClean="0"/>
              <a:t>   </a:t>
            </a:r>
            <a:r>
              <a:rPr lang="ru-RU" sz="3600" dirty="0"/>
              <a:t>своего собеседника.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31126" y="2321924"/>
            <a:ext cx="62646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</a:t>
            </a:r>
            <a:r>
              <a:rPr lang="ru-RU" dirty="0"/>
              <a:t> </a:t>
            </a:r>
            <a:r>
              <a:rPr lang="ru-RU" sz="3600" dirty="0"/>
              <a:t>беседа журналиста с человеком, у которого берётся интервью.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69655" y="4538997"/>
            <a:ext cx="68582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– </a:t>
            </a:r>
            <a:r>
              <a:rPr lang="ru-RU" sz="3600" dirty="0" smtClean="0"/>
              <a:t>журналист </a:t>
            </a:r>
            <a:r>
              <a:rPr lang="ru-RU" sz="3600" dirty="0"/>
              <a:t>высказывает пожелания </a:t>
            </a:r>
            <a:r>
              <a:rPr lang="ru-RU" sz="3600" dirty="0" smtClean="0"/>
              <a:t>собеседнику, </a:t>
            </a:r>
            <a:r>
              <a:rPr lang="ru-RU" sz="3600" dirty="0"/>
              <a:t>благодарит </a:t>
            </a:r>
            <a:r>
              <a:rPr lang="ru-RU" sz="3600" dirty="0" smtClean="0"/>
              <a:t>его. 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79302" y="41858"/>
            <a:ext cx="8621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</a:rPr>
              <a:t>Композиционные части интервью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908720"/>
            <a:ext cx="84969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Распределить в группе роли журналиста и персонажа.</a:t>
            </a:r>
          </a:p>
          <a:p>
            <a:pPr marL="342900" indent="-342900">
              <a:buAutoNum type="arabicPeriod"/>
            </a:pP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Составить вопросы и ответы, учитывая характерные особенности персонажа и соблюдая композиционный строй.</a:t>
            </a:r>
          </a:p>
          <a:p>
            <a:endParaRPr lang="ru-RU" sz="3200" dirty="0" smtClean="0"/>
          </a:p>
          <a:p>
            <a:r>
              <a:rPr lang="ru-RU" sz="3200" dirty="0" smtClean="0"/>
              <a:t>3. Выступить,  не называя имени </a:t>
            </a:r>
          </a:p>
          <a:p>
            <a:r>
              <a:rPr lang="ru-RU" sz="3200" dirty="0" smtClean="0"/>
              <a:t>персонажа, чтобы дать возможность  остальным участникам</a:t>
            </a:r>
            <a:r>
              <a:rPr lang="ru-RU" sz="3200" dirty="0"/>
              <a:t> угадать  </a:t>
            </a:r>
            <a:r>
              <a:rPr lang="ru-RU" sz="3200" dirty="0" smtClean="0"/>
              <a:t>его. </a:t>
            </a:r>
          </a:p>
          <a:p>
            <a:pPr marL="342900" indent="-342900">
              <a:buAutoNum type="arabicPeriod"/>
            </a:pP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173094"/>
            <a:ext cx="2260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Памятка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424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236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маркел</dc:creator>
  <cp:lastModifiedBy>маркел</cp:lastModifiedBy>
  <cp:revision>11</cp:revision>
  <dcterms:created xsi:type="dcterms:W3CDTF">2018-11-22T13:31:51Z</dcterms:created>
  <dcterms:modified xsi:type="dcterms:W3CDTF">2018-11-30T17:06:56Z</dcterms:modified>
</cp:coreProperties>
</file>