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357166"/>
            <a:ext cx="7620954" cy="3500462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effectLst/>
                <a:latin typeface="Times New Roman" pitchFamily="18" charset="0"/>
                <a:cs typeface="Times New Roman" pitchFamily="18" charset="0"/>
              </a:rPr>
              <a:t>Консультация для воспитателей:</a:t>
            </a:r>
            <a:br>
              <a:rPr lang="ru-RU" sz="27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effectLst/>
                <a:latin typeface="Times New Roman" pitchFamily="18" charset="0"/>
                <a:cs typeface="Times New Roman" pitchFamily="18" charset="0"/>
              </a:rPr>
              <a:t>«Развитие речи детей младшего дошкольного возраста средствами сенсомоторной деятельности»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643446"/>
            <a:ext cx="4334806" cy="2071702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77500" lnSpcReduction="20000"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 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учитель-логопед первой категории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Родионова Елена Юрьевна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МБДОУ детский сад №1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п.Новозавидовский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Конаковский р-н Тверская область</a:t>
            </a: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/>
          </a:p>
        </p:txBody>
      </p:sp>
      <p:pic>
        <p:nvPicPr>
          <p:cNvPr id="18434" name="Picture 2" descr="http://karusel.my1.ru/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4214818"/>
            <a:ext cx="3214710" cy="23589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368412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effectLst/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  <a:br>
              <a:rPr lang="ru-RU" sz="27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способствуют развитию тонких движений пальцев рук.</a:t>
            </a:r>
            <a:br>
              <a:rPr lang="ru-RU" sz="27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http://int82.edu.yar.ru/images/palchikovaya_gimnastika/slayd5_w500_h3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143116"/>
            <a:ext cx="4772025" cy="3571875"/>
          </a:xfrm>
          <a:prstGeom prst="rect">
            <a:avLst/>
          </a:prstGeom>
          <a:noFill/>
        </p:spPr>
      </p:pic>
      <p:pic>
        <p:nvPicPr>
          <p:cNvPr id="9222" name="Picture 6" descr="http://mybiblioteka.su/mybibliotekasu/baza1/2192102340225.files/image007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2214554"/>
            <a:ext cx="142875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498080" cy="1357322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упражнения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улучшают мыслительную деятельность, способствуют развитию мозолистого тела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gigabaza.ru/images/40/79884/207a0eb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928802"/>
            <a:ext cx="2667000" cy="1790701"/>
          </a:xfrm>
          <a:prstGeom prst="rect">
            <a:avLst/>
          </a:prstGeom>
          <a:noFill/>
        </p:spPr>
      </p:pic>
      <p:pic>
        <p:nvPicPr>
          <p:cNvPr id="8198" name="Picture 6" descr="http://litterref.ru/files/43/7844c689c5d6035f5232e941a25b581d.html_files/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3857628"/>
            <a:ext cx="1996798" cy="2428892"/>
          </a:xfrm>
          <a:prstGeom prst="rect">
            <a:avLst/>
          </a:prstGeom>
          <a:noFill/>
        </p:spPr>
      </p:pic>
      <p:pic>
        <p:nvPicPr>
          <p:cNvPr id="8200" name="Picture 8" descr="http://gigabaza.ru/images/40/79884/577e46d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4500570"/>
            <a:ext cx="2933700" cy="1390651"/>
          </a:xfrm>
          <a:prstGeom prst="rect">
            <a:avLst/>
          </a:prstGeom>
          <a:noFill/>
        </p:spPr>
      </p:pic>
      <p:pic>
        <p:nvPicPr>
          <p:cNvPr id="8204" name="Picture 12" descr="http://childpsy.info/wp-content/uploads/2015/05/lezgigk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1785926"/>
            <a:ext cx="28575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65429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Логоритмика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способствует развитию мышечной активности, помогает активизировать словарный запас, закреплять грамматический материал. </a:t>
            </a:r>
            <a:b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Двигательная активность игрового характера улучшает работу всех органов и систем. Движение помогает осмыслить слово.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6" name="Picture 8" descr="http://teremok56.ru/wp-content/uploads/2015/04/b6e8f0a9b40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643314"/>
            <a:ext cx="8001024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498080" cy="1428736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>2. Развитие лицевой мускулатуры и артикуляторных мышц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785926"/>
            <a:ext cx="7498080" cy="928694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Гортань, язык, рот, щеки + голос = эти органы формируют речь.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71670" y="3429000"/>
            <a:ext cx="2357454" cy="107157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Артикуляционная гимнастика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15074" y="3429000"/>
            <a:ext cx="2428892" cy="107157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лицевой мускулатуры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3143240" y="2786058"/>
            <a:ext cx="357190" cy="571504"/>
          </a:xfrm>
          <a:prstGeom prst="up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>
            <a:off x="7286644" y="2786058"/>
            <a:ext cx="357190" cy="571504"/>
          </a:xfrm>
          <a:prstGeom prst="up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ttp://poradu.com.ua/wp-content/uploads/2015/04/%D0%B0%D1%80%D1%82%D0%B8%D0%BA%D1%83%D0%BB%D1%8F%D1%86%D1%96%D0%B9%D0%BD%D0%B0-%D0%B3%D1%96%D0%BC%D0%BD%D0%B0%D1%81%D1%82%D0%B8%D0%BA%D0%B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4571999"/>
            <a:ext cx="3810000" cy="2286001"/>
          </a:xfrm>
          <a:prstGeom prst="rect">
            <a:avLst/>
          </a:prstGeom>
          <a:noFill/>
        </p:spPr>
      </p:pic>
      <p:pic>
        <p:nvPicPr>
          <p:cNvPr id="6148" name="Picture 4" descr="http://img-fotki.yandex.ru/get/3606/326197789.40/0_1ab68f_e4572706_ori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4633986"/>
            <a:ext cx="2143140" cy="22240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3. Развитие дыхания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142984"/>
            <a:ext cx="7498080" cy="3214710"/>
          </a:xfrm>
          <a:blipFill>
            <a:blip r:embed="rId3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Хорошо поставленное речевое дыхание обеспечивает правильное произношение звуков, слов, фраз.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Дыхательные упражнения активизируют работу стволовых отделов мозга. В связи с этим детей надо учить дышать сначала только через левую, потом через правую ноздрю.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Дыхание через левую ноздрю активизирует работу правого полушария головного мозга, способствует успокоению и релаксации.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Дыхание через правую ноздрю активизирует работу левого полушария головного мозга, способствует развитию логического мышления.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fullref.ru/files/78/2f97e04b62cacfcb5f112325d95aa40f.html_files/rId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5000636"/>
            <a:ext cx="2160773" cy="1622660"/>
          </a:xfrm>
          <a:prstGeom prst="rect">
            <a:avLst/>
          </a:prstGeom>
          <a:noFill/>
        </p:spPr>
      </p:pic>
      <p:pic>
        <p:nvPicPr>
          <p:cNvPr id="5124" name="Picture 4" descr="http://www.maam.ru/upload/blogs/detsad-80585-13949571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5000636"/>
            <a:ext cx="1500415" cy="1643050"/>
          </a:xfrm>
          <a:prstGeom prst="rect">
            <a:avLst/>
          </a:prstGeom>
          <a:noFill/>
        </p:spPr>
      </p:pic>
      <p:pic>
        <p:nvPicPr>
          <p:cNvPr id="4" name="Picture 2" descr="http://dom-nashej-mechty.ru/wp-content/uploads/2014/04/sredstva-dlya-profilaktiki-nasmorka-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4500570"/>
            <a:ext cx="2846751" cy="2023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08266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4. Развитие фонематического слуха и восприятия</a:t>
            </a:r>
            <a:b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500174"/>
            <a:ext cx="7498080" cy="3000396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283464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того, чтобы ребенок научился чисто и ясно произносить звуки, он также должен научиться напрягать слух, улавливать и различать звуки.</a:t>
            </a:r>
          </a:p>
          <a:p>
            <a:pPr marL="0" indent="283464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Поэтому, уже с младшей группы надо работать над развитием у детей фонематических процессов.</a:t>
            </a:r>
          </a:p>
          <a:p>
            <a:pPr marL="0" indent="283464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Сначала привлекаем внимание детей к различным неречевым звукам: учится прислушиваться к окружающим звукам и выделять наиболее характерные их признаки, а затем можно приступать к более сложным упражнениям по различению звуков. 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img3.proshkolu.ru/content/media/pic/std/2000000/1420000/1419560-f672d50f8a8702a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4607702"/>
            <a:ext cx="3286148" cy="2112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498080" cy="857256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5. Развитие психических процессов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357298"/>
            <a:ext cx="7498080" cy="2643206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Л.С.Выготский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отмечал, что речевая деятельность формируется в тесной связи с психикой ребенка, поэтому необходимо развивать внимание, память, мышление, восприятие.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над развитием сенсорной сферы ребенка младшего дошкольного возраста способствует активизации речи и развивает психические процессы в целом.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http://www.maam.ru/upload/blogs/5231791379ad96a0a4f645083fad3168.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4143380"/>
            <a:ext cx="4155047" cy="25003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4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500174"/>
            <a:ext cx="7498080" cy="4786346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1.Беляковская Н.Н.,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Засорина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Л.Н., Макарова Н.Ш. Учим ребенка говорить правильно: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технологии. Методические рекомендации. М.: Сфера, 2009.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2.Власова Ж.А. Развитие пальцевой моторики в коррекционно-логопедической работе с детьми дошкольного возраста. // Логопед в детском саду. 2009. № 6.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3.Галанова Т.В. Развивающие игры до трех лет. Популярное пособие для родителей и педагогов. Ярославль: Академия развития, 1997.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4.Гамова С.Н. Некоторые подходы к оздоровлению дошкольников в логопедической группе.//Логопед в детском саду. 2008. № 9.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5.Киселёва В. Развитие тонкой моторики.// Дошкольное воспитание. 2006. №1.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6.Нагавкина О.С. Активизация словаря детей 3-4 лет с общим недоразвитием речи средствами сенсомоторной деятельности.//Логопед в детском саду. 2009. № 4.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7.Микляева Н.В., Полозова О.А.,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Радионова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Ю.Н. Фонетическая и логопедическая ритмика в ДОУ. Пособие для воспитателей и логопедов. М.: АЙРИС ПРЕСС, 2004.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8.Сиротюк А.Л. Обучение без стресса: психофизиологическая подготовка. //Дошкольное воспитание. 2005. № 1.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9.Сиротюк А.Л. Плоды просвещения.// Дошкольное воспитание. 2006. № 1.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10.Сиротюк А.Л. Программа формирования нейропсихологического пространства проблемного ребенка.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571612"/>
            <a:ext cx="7498080" cy="2797172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11288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>Соединение сенсорного опыта со словом является первой ступенью познания мира. </a:t>
            </a:r>
            <a:endParaRPr lang="ru-RU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000240"/>
            <a:ext cx="7498080" cy="4572032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Направления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развитии речи детей младшего дошкольного возраста средствами сенсомоторной деятельности: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Развитие общей и мелкой моторики.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Развитие лицевой мускулатуры и артикуляторных мышц.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Развитие дыхания.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Развитие фонематического слуха.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Развитие психической сферы.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498080" cy="571504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>1. Развитие общей и мелкой моторики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928670"/>
            <a:ext cx="7498080" cy="1143008"/>
          </a:xfrm>
          <a:blipFill>
            <a:blip r:embed="rId3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строится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основе предметно-игровой деятельности.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То, что ребенок узнает в игре, надолго сохраняется в его памяти.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85852" y="2285992"/>
            <a:ext cx="2357454" cy="107157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кистей рук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29058" y="2285992"/>
            <a:ext cx="2357454" cy="107157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Игры-шнуровки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72264" y="2285992"/>
            <a:ext cx="2286016" cy="107157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Разрезные картинки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85852" y="3786190"/>
            <a:ext cx="2357454" cy="107157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с природным материалом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29058" y="3786190"/>
            <a:ext cx="2357454" cy="107157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«Сухой бассейн»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85852" y="5429264"/>
            <a:ext cx="2357454" cy="107157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Песочная терапия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72264" y="3786190"/>
            <a:ext cx="2286016" cy="107157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Пальчиковые упражнения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29058" y="5429264"/>
            <a:ext cx="2357454" cy="107157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упражнения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72264" y="5429264"/>
            <a:ext cx="2286016" cy="107157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Логоритмика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7712394" cy="1857388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ru-RU" sz="2400" b="1" dirty="0" err="1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кистей рук </a:t>
            </a:r>
            <a:b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оказывает тонизирующее действие на центральную нервную систему, улучшает функции рецепторов проводящих путей, активизирует биологически активные точки.</a:t>
            </a:r>
            <a:endParaRPr lang="ru-RU" sz="2400" dirty="0"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214554"/>
            <a:ext cx="7712394" cy="2571768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Элементы </a:t>
            </a:r>
            <a:r>
              <a:rPr lang="ru-RU" sz="22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самомассажа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кистей рук: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бельевой прищепкой “кусаем ногтевые фаланги”;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покатать между ладонями сосновую шишку, орех и т.д.;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растирать ладони движениями вверх-вниз до появления теплоты;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растирать ладонями шестигранный карандаш;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 использованием мяча </a:t>
            </a:r>
            <a:r>
              <a:rPr lang="ru-RU" sz="22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Су-джок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cs618228.vk.me/v618228809/b66f/bpqYF1kvlR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4929198"/>
            <a:ext cx="2643174" cy="1718064"/>
          </a:xfrm>
          <a:prstGeom prst="rect">
            <a:avLst/>
          </a:prstGeom>
          <a:noFill/>
        </p:spPr>
      </p:pic>
      <p:pic>
        <p:nvPicPr>
          <p:cNvPr id="15364" name="Picture 4" descr="http://edu.convdocs.org/tw_files2/urls_15/28/d-27872/7z-docs/7_html_m5f97431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4786322"/>
            <a:ext cx="2048986" cy="190012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15366" name="Picture 6" descr="http://ok-t.ru/helpiksorg/baza2/278696790014.files/image009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4825504"/>
            <a:ext cx="2000232" cy="2032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498080" cy="2071702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effectLst/>
                <a:latin typeface="Times New Roman" pitchFamily="18" charset="0"/>
                <a:cs typeface="Times New Roman" pitchFamily="18" charset="0"/>
              </a:rPr>
              <a:t>Игры–шнуровки </a:t>
            </a: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>развивают сенсомоторную координацию, пространственное ориентирование, глазомер. Способствуют пониманию понятий “вверху”, “внизу”, “справа”, “слева”.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8" name="Picture 2" descr="http://www.best-mother.ru/upload/ckfinder/2104/images/25(4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571744"/>
            <a:ext cx="2113201" cy="1917730"/>
          </a:xfrm>
          <a:prstGeom prst="rect">
            <a:avLst/>
          </a:prstGeom>
          <a:noFill/>
        </p:spPr>
      </p:pic>
      <p:pic>
        <p:nvPicPr>
          <p:cNvPr id="14340" name="Picture 4" descr="http://allvia.ru/img/catalog/15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7" y="2500306"/>
            <a:ext cx="3357554" cy="2006664"/>
          </a:xfrm>
          <a:prstGeom prst="rect">
            <a:avLst/>
          </a:prstGeom>
          <a:noFill/>
        </p:spPr>
      </p:pic>
      <p:pic>
        <p:nvPicPr>
          <p:cNvPr id="14342" name="Picture 6" descr="http://cdn.mollymoo.ie/uploads/2010/08/sewing_card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4214818"/>
            <a:ext cx="3214710" cy="2359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297106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effectLst/>
                <a:latin typeface="Times New Roman" pitchFamily="18" charset="0"/>
                <a:cs typeface="Times New Roman" pitchFamily="18" charset="0"/>
              </a:rPr>
              <a:t>Песочная терапия </a:t>
            </a:r>
            <a:br>
              <a:rPr lang="ru-RU" sz="27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>положительно сказывается на развитие мелкой моторики. Дети рисуют на песке или манной крупе, лежащей на ярком листе бумаги. Незатейливые упражнения с песком стабилизируют эмоциональное состояние.</a:t>
            </a:r>
            <a:b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314" name="Picture 2" descr="http://www.cocukpostasi.com/wp-content/uploads/2015/09/m%C3%B6k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786058"/>
            <a:ext cx="2500330" cy="1785926"/>
          </a:xfrm>
          <a:prstGeom prst="rect">
            <a:avLst/>
          </a:prstGeom>
          <a:noFill/>
        </p:spPr>
      </p:pic>
      <p:pic>
        <p:nvPicPr>
          <p:cNvPr id="13316" name="Picture 4" descr="http://psiholog.net.ru/wp-content/uploads/unnam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4857760"/>
            <a:ext cx="2678925" cy="1785950"/>
          </a:xfrm>
          <a:prstGeom prst="rect">
            <a:avLst/>
          </a:prstGeom>
          <a:noFill/>
        </p:spPr>
      </p:pic>
      <p:pic>
        <p:nvPicPr>
          <p:cNvPr id="13318" name="Picture 6" descr="http://www.maam.ru/upload/blogs/34d353a4b493e47065b5ed0c0f38f43d.jp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2786058"/>
            <a:ext cx="2714644" cy="1809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11288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effectLst/>
                <a:latin typeface="Times New Roman" pitchFamily="18" charset="0"/>
                <a:cs typeface="Times New Roman" pitchFamily="18" charset="0"/>
              </a:rPr>
              <a:t>Работа с разрезными картинками</a:t>
            </a: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>не только развивает мелкую моторику, но и способствует развитию логического мышления.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290" name="Picture 2" descr="http://doc4web.ru/uploads/files/36/35701/hello_html_54010da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000240"/>
            <a:ext cx="2786082" cy="2089562"/>
          </a:xfrm>
          <a:prstGeom prst="rect">
            <a:avLst/>
          </a:prstGeom>
          <a:noFill/>
        </p:spPr>
      </p:pic>
      <p:pic>
        <p:nvPicPr>
          <p:cNvPr id="12292" name="Picture 4" descr="http://nosiki.at.ua/_ld/5/516038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928802"/>
            <a:ext cx="2989228" cy="2141502"/>
          </a:xfrm>
          <a:prstGeom prst="rect">
            <a:avLst/>
          </a:prstGeom>
          <a:noFill/>
        </p:spPr>
      </p:pic>
      <p:pic>
        <p:nvPicPr>
          <p:cNvPr id="12294" name="Picture 6" descr="http://lavka-toys.ru/image/cache/data/catalog/c26976d5e60475fef87328c1245ddb61-800x8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4000504"/>
            <a:ext cx="2500330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498080" cy="2000264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effectLst/>
                <a:latin typeface="Times New Roman" pitchFamily="18" charset="0"/>
                <a:cs typeface="Times New Roman" pitchFamily="18" charset="0"/>
              </a:rPr>
              <a:t>Природный материал</a:t>
            </a:r>
            <a:br>
              <a:rPr lang="ru-RU" sz="27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>активизируют мыслительную деятельность детей. Выкладывание из круп, семечек, орехов и т.д. разных фигур служит дополнительным массажным средством.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 descr="http://xn--80aajgbrcgpecfoeffkqhkv9s.xn--p1ai/images/photos/medium/ccafd0f383f9d9f7095cb3c3add19c0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4429109"/>
            <a:ext cx="2428891" cy="2428891"/>
          </a:xfrm>
          <a:prstGeom prst="rect">
            <a:avLst/>
          </a:prstGeom>
          <a:noFill/>
        </p:spPr>
      </p:pic>
      <p:pic>
        <p:nvPicPr>
          <p:cNvPr id="11272" name="Picture 8" descr="http://vagon-bytovka.ru/wp-content/uploads/2015/01/5ntV8lVv6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357430"/>
            <a:ext cx="2857520" cy="2128852"/>
          </a:xfrm>
          <a:prstGeom prst="rect">
            <a:avLst/>
          </a:prstGeom>
          <a:noFill/>
        </p:spPr>
      </p:pic>
      <p:pic>
        <p:nvPicPr>
          <p:cNvPr id="11274" name="Picture 10" descr="https://laksena.ru/wp-content/uploads/2012/09/IMG_2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2357430"/>
            <a:ext cx="2679080" cy="21981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500042"/>
            <a:ext cx="7498080" cy="1357322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“Сухие бассейны”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хороши для формирования тактильной (мышечной) памяти.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cs5221.vk.me/u3928456/140284283/x_be59146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143116"/>
            <a:ext cx="2762269" cy="2071702"/>
          </a:xfrm>
          <a:prstGeom prst="rect">
            <a:avLst/>
          </a:prstGeom>
          <a:noFill/>
        </p:spPr>
      </p:pic>
      <p:pic>
        <p:nvPicPr>
          <p:cNvPr id="10244" name="Picture 4" descr="http://2.bp.blogspot.com/-QEYJPtFHLvI/T40qxBJIcvI/AAAAAAAAAIY/YsP1o6a-Cuo/s640/83ff96422550d1d559549cc3a733e63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2143116"/>
            <a:ext cx="3071834" cy="2055336"/>
          </a:xfrm>
          <a:prstGeom prst="rect">
            <a:avLst/>
          </a:prstGeom>
          <a:noFill/>
        </p:spPr>
      </p:pic>
      <p:pic>
        <p:nvPicPr>
          <p:cNvPr id="3" name="Picture 2" descr="http://www.maam.ru/upload/blogs/7d122af92f441c14d177f8a5cecee881.jp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4286256"/>
            <a:ext cx="3143240" cy="2357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245</TotalTime>
  <Words>617</Words>
  <PresentationFormat>Экран (4:3)</PresentationFormat>
  <Paragraphs>68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Консультация для воспитателей:  «Развитие речи детей младшего дошкольного возраста средствами сенсомоторной деятельности» </vt:lpstr>
      <vt:lpstr>Соединение сенсорного опыта со словом является первой ступенью познания мира. </vt:lpstr>
      <vt:lpstr> 1. Развитие общей и мелкой моторики </vt:lpstr>
      <vt:lpstr>Самомассаж кистей рук  оказывает тонизирующее действие на центральную нервную систему, улучшает функции рецепторов проводящих путей, активизирует биологически активные точки.</vt:lpstr>
      <vt:lpstr> Игры–шнуровки  развивают сенсомоторную координацию, пространственное ориентирование, глазомер. Способствуют пониманию понятий “вверху”, “внизу”, “справа”, “слева”.  </vt:lpstr>
      <vt:lpstr>   Песочная терапия  положительно сказывается на развитие мелкой моторики. Дети рисуют на песке или манной крупе, лежащей на ярком листе бумаги. Незатейливые упражнения с песком стабилизируют эмоциональное состояние.  </vt:lpstr>
      <vt:lpstr> Работа с разрезными картинками  не только развивает мелкую моторику, но и способствует развитию логического мышления. </vt:lpstr>
      <vt:lpstr> Природный материал активизируют мыслительную деятельность детей. Выкладывание из круп, семечек, орехов и т.д. разных фигур служит дополнительным массажным средством. </vt:lpstr>
      <vt:lpstr>“Сухие бассейны”  хороши для формирования тактильной (мышечной) памяти.</vt:lpstr>
      <vt:lpstr> Пальчиковая гимнастика способствуют развитию тонких движений пальцев рук.  </vt:lpstr>
      <vt:lpstr>Кинезиологические упражнения улучшают мыслительную деятельность, способствуют развитию мозолистого тела</vt:lpstr>
      <vt:lpstr>Логоритмика  способствует развитию мышечной активности, помогает активизировать словарный запас, закреплять грамматический материал.  Двигательная активность игрового характера улучшает работу всех органов и систем. Движение помогает осмыслить слово.</vt:lpstr>
      <vt:lpstr>2. Развитие лицевой мускулатуры и артикуляторных мышц </vt:lpstr>
      <vt:lpstr>3. Развитие дыхания</vt:lpstr>
      <vt:lpstr> 4. Развитие фонематического слуха и восприятия </vt:lpstr>
      <vt:lpstr> 5. Развитие психических процессов </vt:lpstr>
      <vt:lpstr>Список литературы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LU</dc:creator>
  <cp:lastModifiedBy>LU</cp:lastModifiedBy>
  <cp:revision>66</cp:revision>
  <dcterms:created xsi:type="dcterms:W3CDTF">2016-01-25T19:15:47Z</dcterms:created>
  <dcterms:modified xsi:type="dcterms:W3CDTF">2016-01-30T19:52:48Z</dcterms:modified>
</cp:coreProperties>
</file>