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9" r:id="rId3"/>
    <p:sldId id="270" r:id="rId4"/>
    <p:sldId id="271" r:id="rId5"/>
    <p:sldId id="273" r:id="rId6"/>
    <p:sldId id="258" r:id="rId7"/>
    <p:sldId id="259" r:id="rId8"/>
    <p:sldId id="260" r:id="rId9"/>
    <p:sldId id="261" r:id="rId10"/>
    <p:sldId id="262" r:id="rId11"/>
    <p:sldId id="263" r:id="rId12"/>
    <p:sldId id="276" r:id="rId13"/>
    <p:sldId id="264" r:id="rId14"/>
    <p:sldId id="275" r:id="rId15"/>
    <p:sldId id="265" r:id="rId16"/>
    <p:sldId id="266" r:id="rId17"/>
    <p:sldId id="274" r:id="rId18"/>
    <p:sldId id="26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7C80"/>
    <a:srgbClr val="0000FF"/>
    <a:srgbClr val="FF5050"/>
    <a:srgbClr val="00FF00"/>
    <a:srgbClr val="CC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590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49" y="476672"/>
            <a:ext cx="791493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33326" y="1039119"/>
            <a:ext cx="7297190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Sport is great </a:t>
            </a:r>
            <a:endParaRPr lang="ru-RU" sz="8800" b="1" dirty="0">
              <a:ln w="11430"/>
              <a:solidFill>
                <a:srgbClr val="FF5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5229200"/>
            <a:ext cx="4211960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7C80"/>
                </a:solidFill>
                <a:latin typeface="Arial Black" panose="020B0A04020102020204" pitchFamily="34" charset="0"/>
              </a:rPr>
              <a:t>   </a:t>
            </a:r>
            <a:r>
              <a:rPr lang="en-US" sz="3200" b="1" dirty="0" err="1" smtClean="0">
                <a:solidFill>
                  <a:srgbClr val="FF7C80"/>
                </a:solidFill>
                <a:latin typeface="Arial Black" panose="020B0A04020102020204" pitchFamily="34" charset="0"/>
              </a:rPr>
              <a:t>Ilmira</a:t>
            </a:r>
            <a:r>
              <a:rPr lang="en-US" sz="3200" b="1" dirty="0" smtClean="0">
                <a:solidFill>
                  <a:srgbClr val="FF7C8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7C80"/>
                </a:solidFill>
                <a:latin typeface="Arial Black" panose="020B0A04020102020204" pitchFamily="34" charset="0"/>
              </a:rPr>
              <a:t>Aizyatova</a:t>
            </a:r>
            <a:endParaRPr lang="en-US" sz="3200" b="1" dirty="0" smtClean="0">
              <a:solidFill>
                <a:srgbClr val="FF7C80"/>
              </a:solidFill>
              <a:latin typeface="Arial Black" panose="020B0A04020102020204" pitchFamily="34" charset="0"/>
            </a:endParaRPr>
          </a:p>
          <a:p>
            <a:r>
              <a:rPr lang="en-US" sz="3200" b="1" dirty="0" smtClean="0">
                <a:solidFill>
                  <a:srgbClr val="FF7C80"/>
                </a:solidFill>
                <a:latin typeface="Arial Black" panose="020B0A04020102020204" pitchFamily="34" charset="0"/>
              </a:rPr>
              <a:t>       School 82</a:t>
            </a:r>
          </a:p>
          <a:p>
            <a:r>
              <a:rPr lang="en-US" sz="3200" b="1" dirty="0" smtClean="0">
                <a:solidFill>
                  <a:srgbClr val="FF7C80"/>
                </a:solidFill>
                <a:latin typeface="Arial Black" panose="020B0A04020102020204" pitchFamily="34" charset="0"/>
              </a:rPr>
              <a:t>        Ulyanovsk </a:t>
            </a:r>
            <a:endParaRPr lang="ru-RU" sz="3200" b="1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Гимн молодёжи, Селигер 2009 - Кто, если не мы (минус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3326" y="5699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0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The Governor S</a:t>
            </a:r>
            <a:r>
              <a:rPr lang="ru-RU" sz="4400" b="1" dirty="0" smtClean="0">
                <a:solidFill>
                  <a:srgbClr val="FF0000"/>
                </a:solidFill>
              </a:rPr>
              <a:t>.</a:t>
            </a:r>
            <a:r>
              <a:rPr lang="en-US" sz="4400" b="1" dirty="0" smtClean="0">
                <a:solidFill>
                  <a:srgbClr val="FF0000"/>
                </a:solidFill>
              </a:rPr>
              <a:t>I </a:t>
            </a:r>
            <a:r>
              <a:rPr lang="en-US" sz="4400" b="1" dirty="0" err="1" smtClean="0">
                <a:solidFill>
                  <a:srgbClr val="FF0000"/>
                </a:solidFill>
              </a:rPr>
              <a:t>Morozov</a:t>
            </a:r>
            <a:r>
              <a:rPr lang="en-US" sz="4400" b="1" dirty="0" smtClean="0">
                <a:solidFill>
                  <a:srgbClr val="FF0000"/>
                </a:solidFill>
              </a:rPr>
              <a:t> in our school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301" y="1966125"/>
            <a:ext cx="5670699" cy="489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IMG_1873 - копия.JPG"/>
          <p:cNvPicPr>
            <a:picLocks noChangeAspect="1" noChangeArrowheads="1"/>
          </p:cNvPicPr>
          <p:nvPr/>
        </p:nvPicPr>
        <p:blipFill>
          <a:blip r:embed="rId3" cstate="print"/>
          <a:srcRect t="2192" r="23870"/>
          <a:stretch>
            <a:fillRect/>
          </a:stretch>
        </p:blipFill>
        <p:spPr bwMode="auto">
          <a:xfrm>
            <a:off x="0" y="1268760"/>
            <a:ext cx="4139952" cy="355237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49080"/>
            <a:ext cx="406001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7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Our famous  guests: </a:t>
            </a:r>
            <a:r>
              <a:rPr lang="en-US" sz="4400" b="1" dirty="0" err="1" smtClean="0">
                <a:solidFill>
                  <a:srgbClr val="FF0000"/>
                </a:solidFill>
              </a:rPr>
              <a:t>Vladislav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smtClean="0">
                <a:solidFill>
                  <a:srgbClr val="FF0000"/>
                </a:solidFill>
              </a:rPr>
              <a:t>Tretyak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43995"/>
            <a:ext cx="8120987" cy="551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5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399784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My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lympic experience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3" t="8403"/>
          <a:stretch>
            <a:fillRect/>
          </a:stretch>
        </p:blipFill>
        <p:spPr>
          <a:xfrm>
            <a:off x="395536" y="836712"/>
            <a:ext cx="3384376" cy="3924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88772"/>
            <a:ext cx="4211960" cy="2369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965767"/>
            <a:ext cx="2592288" cy="3892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4" t="19873"/>
          <a:stretch>
            <a:fillRect/>
          </a:stretch>
        </p:blipFill>
        <p:spPr>
          <a:xfrm>
            <a:off x="4355976" y="980728"/>
            <a:ext cx="4788024" cy="290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0233" y="3429000"/>
            <a:ext cx="228376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2698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My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lympic experience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3960439" cy="4823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9424" y="3402966"/>
            <a:ext cx="5184576" cy="345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147" t="18604" b="14914"/>
          <a:stretch>
            <a:fillRect/>
          </a:stretch>
        </p:blipFill>
        <p:spPr>
          <a:xfrm>
            <a:off x="0" y="3770116"/>
            <a:ext cx="3666927" cy="308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7185" y="692696"/>
            <a:ext cx="4896815" cy="311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6" b="-10912"/>
          <a:stretch>
            <a:fillRect/>
          </a:stretch>
        </p:blipFill>
        <p:spPr>
          <a:xfrm>
            <a:off x="205721" y="836712"/>
            <a:ext cx="8938279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medali-russia-sochi-20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1052736"/>
            <a:ext cx="47625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698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7C80"/>
                </a:solidFill>
              </a:rPr>
              <a:t>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My friend </a:t>
            </a:r>
            <a:r>
              <a:rPr lang="en-US" b="1" dirty="0" err="1" smtClean="0">
                <a:solidFill>
                  <a:srgbClr val="FF0000"/>
                </a:solidFill>
              </a:rPr>
              <a:t>Katya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954016"/>
            <a:ext cx="4355976" cy="2903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908721"/>
            <a:ext cx="2987824" cy="398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0"/>
            <a:ext cx="3851920" cy="513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4" b="28431"/>
          <a:stretch>
            <a:fillRect/>
          </a:stretch>
        </p:blipFill>
        <p:spPr>
          <a:xfrm>
            <a:off x="0" y="3891283"/>
            <a:ext cx="2880319" cy="296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DSCN506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052736"/>
            <a:ext cx="3384376" cy="2538282"/>
          </a:xfrm>
          <a:prstGeom prst="rect">
            <a:avLst/>
          </a:prstGeom>
          <a:noFill/>
        </p:spPr>
      </p:pic>
      <p:pic>
        <p:nvPicPr>
          <p:cNvPr id="11" name="Picture 4" descr="DSCN51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140968"/>
            <a:ext cx="2999995" cy="216024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57" t="34556" r="25509" b="6964"/>
          <a:stretch>
            <a:fillRect/>
          </a:stretch>
        </p:blipFill>
        <p:spPr>
          <a:xfrm>
            <a:off x="2843808" y="5273824"/>
            <a:ext cx="208823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7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71792" cy="10527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Sport teach us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2035" y="1268760"/>
            <a:ext cx="3751965" cy="281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8677"/>
            <a:ext cx="4788024" cy="326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528" y="4025685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56" y="1165046"/>
            <a:ext cx="8496944" cy="569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124745"/>
            <a:ext cx="4427984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be disciplined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build strong character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believe in ourselves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work  in a team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organize ourselve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3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71792" cy="8367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   Our dreams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0" t="2336"/>
          <a:stretch>
            <a:fillRect/>
          </a:stretch>
        </p:blipFill>
        <p:spPr>
          <a:xfrm>
            <a:off x="5220072" y="548680"/>
            <a:ext cx="3923928" cy="301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620688"/>
            <a:ext cx="4210207" cy="285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51512" y="4205674"/>
            <a:ext cx="4392488" cy="265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7032"/>
            <a:ext cx="433237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844824"/>
            <a:ext cx="3240547" cy="289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224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5438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7C80"/>
                </a:solidFill>
              </a:rPr>
              <a:t>                </a:t>
            </a:r>
            <a:r>
              <a:rPr lang="en-US" b="1" dirty="0" smtClean="0">
                <a:solidFill>
                  <a:srgbClr val="FF0000"/>
                </a:solidFill>
              </a:rPr>
              <a:t>Our dreams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3405" y="3019103"/>
            <a:ext cx="5760595" cy="383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908721"/>
            <a:ext cx="4644007" cy="34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7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9087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              Future career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6004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052736"/>
            <a:ext cx="4932040" cy="303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515" y="4077072"/>
            <a:ext cx="4449485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244110"/>
            <a:ext cx="4549401" cy="26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641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848872" cy="12241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Sport is great!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68201"/>
            <a:ext cx="8227888" cy="548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1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0"/>
            <a:ext cx="7992888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Queen of Sport-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 athletics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im3-tub-ru.yandex.net/i?id=b2c159806727705b6d6e101040481191-103-144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435693" cy="3024336"/>
          </a:xfrm>
          <a:prstGeom prst="rect">
            <a:avLst/>
          </a:prstGeom>
          <a:noFill/>
        </p:spPr>
      </p:pic>
      <p:pic>
        <p:nvPicPr>
          <p:cNvPr id="2051" name="Picture 3" descr="C:\Users\user\Pictures\iRG8U3EJ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95916"/>
            <a:ext cx="4025999" cy="2862084"/>
          </a:xfrm>
          <a:prstGeom prst="rect">
            <a:avLst/>
          </a:prstGeom>
          <a:noFill/>
        </p:spPr>
      </p:pic>
      <p:pic>
        <p:nvPicPr>
          <p:cNvPr id="2052" name="Picture 4" descr="C:\Users\user\Pictures\athle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3209925"/>
            <a:ext cx="4857750" cy="3648075"/>
          </a:xfrm>
          <a:prstGeom prst="rect">
            <a:avLst/>
          </a:prstGeom>
          <a:noFill/>
        </p:spPr>
      </p:pic>
      <p:pic>
        <p:nvPicPr>
          <p:cNvPr id="2053" name="Picture 5" descr="C:\Users\user\Pictures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052736"/>
            <a:ext cx="2770237" cy="224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0"/>
            <a:ext cx="7992888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Friendship with the Olympic champion Vladimir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Kryilov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3440412" cy="2293608"/>
          </a:xfrm>
          <a:prstGeom prst="rect">
            <a:avLst/>
          </a:prstGeom>
        </p:spPr>
      </p:pic>
      <p:pic>
        <p:nvPicPr>
          <p:cNvPr id="10" name="Содержимое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118" y="1124744"/>
            <a:ext cx="2949882" cy="1966588"/>
          </a:xfrm>
          <a:prstGeom prst="rect">
            <a:avLst/>
          </a:prstGeom>
        </p:spPr>
      </p:pic>
      <p:pic>
        <p:nvPicPr>
          <p:cNvPr id="26627" name="Picture 3" descr="C:\Users\user\Desktop\IMG_4916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860414"/>
            <a:ext cx="5985396" cy="399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0"/>
            <a:ext cx="7992888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pride-Vladimir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Kryilov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23928" y="1124744"/>
            <a:ext cx="5220072" cy="5733257"/>
          </a:xfrm>
          <a:solidFill>
            <a:schemeClr val="tx2"/>
          </a:solidFill>
        </p:spPr>
        <p:txBody>
          <a:bodyPr/>
          <a:lstStyle/>
          <a:p>
            <a:pPr>
              <a:buNone/>
            </a:pPr>
            <a:endParaRPr lang="en-US" sz="2800" b="1" i="1" u="sng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0"/>
            <a:ext cx="3917801" cy="33741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27984" y="1268760"/>
            <a:ext cx="36724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988840"/>
            <a:ext cx="4968552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1988840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Golden medal</a:t>
            </a:r>
          </a:p>
          <a:p>
            <a:pPr algn="ctr"/>
            <a:r>
              <a:rPr lang="en-US" b="1" dirty="0" smtClean="0"/>
              <a:t>Olympic games 1988 (Seoul)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                            Silver medal</a:t>
            </a:r>
          </a:p>
          <a:p>
            <a:r>
              <a:rPr lang="en-US" b="1" dirty="0" smtClean="0"/>
              <a:t>World championship athletics </a:t>
            </a:r>
          </a:p>
          <a:p>
            <a:r>
              <a:rPr lang="en-US" b="1" dirty="0" smtClean="0"/>
              <a:t>(Rome 1986)</a:t>
            </a:r>
          </a:p>
          <a:p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39952" y="3501008"/>
            <a:ext cx="500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                         Golden medal</a:t>
            </a:r>
          </a:p>
          <a:p>
            <a:r>
              <a:rPr lang="en-US" b="1" dirty="0" smtClean="0"/>
              <a:t>European Championships in athletics</a:t>
            </a:r>
          </a:p>
          <a:p>
            <a:r>
              <a:rPr lang="en-US" b="1" dirty="0" smtClean="0"/>
              <a:t> (</a:t>
            </a:r>
            <a:r>
              <a:rPr lang="en-US" b="1" dirty="0" err="1" smtClean="0"/>
              <a:t>Staggard</a:t>
            </a:r>
            <a:r>
              <a:rPr lang="en-US" b="1" dirty="0" smtClean="0"/>
              <a:t> 1986)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80112" y="43651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Bronze medal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4725144"/>
            <a:ext cx="427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European Championships in athletics</a:t>
            </a:r>
          </a:p>
          <a:p>
            <a:r>
              <a:rPr lang="en-US" b="1" dirty="0" smtClean="0"/>
              <a:t> (</a:t>
            </a:r>
            <a:r>
              <a:rPr lang="en-US" b="1" dirty="0" err="1" smtClean="0"/>
              <a:t>Staggard</a:t>
            </a:r>
            <a:r>
              <a:rPr lang="en-US" b="1" dirty="0" smtClean="0"/>
              <a:t> 1986)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0"/>
            <a:ext cx="8964488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Vladimir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Kryilov’s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coach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A.S.Larin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4379960" cy="3284970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908720"/>
            <a:ext cx="4572000" cy="5949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484" y="3332989"/>
            <a:ext cx="5287516" cy="3525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24" y="855792"/>
            <a:ext cx="9144000" cy="5140990"/>
          </a:xfrm>
          <a:prstGeom prst="rect">
            <a:avLst/>
          </a:prstGeom>
        </p:spPr>
      </p:pic>
      <p:sp>
        <p:nvSpPr>
          <p:cNvPr id="17" name="Содержимое 6"/>
          <p:cNvSpPr>
            <a:spLocks noGrp="1"/>
          </p:cNvSpPr>
          <p:nvPr/>
        </p:nvSpPr>
        <p:spPr>
          <a:xfrm>
            <a:off x="457200" y="11660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8" name="Содержимое 6"/>
          <p:cNvSpPr>
            <a:spLocks noGrp="1"/>
          </p:cNvSpPr>
          <p:nvPr/>
        </p:nvSpPr>
        <p:spPr>
          <a:xfrm>
            <a:off x="609600" y="13184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9" name="Содержимое 6"/>
          <p:cNvSpPr>
            <a:spLocks noGrp="1"/>
          </p:cNvSpPr>
          <p:nvPr/>
        </p:nvSpPr>
        <p:spPr>
          <a:xfrm>
            <a:off x="762000" y="14708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539" y="908720"/>
            <a:ext cx="4250461" cy="283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5467942" cy="364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6722" t="97" r="18590" b="-97"/>
          <a:stretch/>
        </p:blipFill>
        <p:spPr bwMode="auto">
          <a:xfrm>
            <a:off x="0" y="3284984"/>
            <a:ext cx="2347611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                  </a:t>
            </a:r>
            <a:r>
              <a:rPr lang="en-US" sz="4400" b="1" i="1" dirty="0" smtClean="0">
                <a:solidFill>
                  <a:srgbClr val="FF0000"/>
                </a:solidFill>
              </a:rPr>
              <a:t>Our school is sporty</a:t>
            </a:r>
            <a:r>
              <a:rPr lang="ru-RU" sz="4400" b="1" i="1" dirty="0" smtClean="0">
                <a:solidFill>
                  <a:srgbClr val="FF0000"/>
                </a:solidFill>
              </a:rPr>
              <a:t>…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4" t="2038"/>
          <a:stretch>
            <a:fillRect/>
          </a:stretch>
        </p:blipFill>
        <p:spPr>
          <a:xfrm>
            <a:off x="2411760" y="4941168"/>
            <a:ext cx="2590509" cy="1916832"/>
          </a:xfrm>
          <a:prstGeom prst="rect">
            <a:avLst/>
          </a:prstGeom>
        </p:spPr>
      </p:pic>
      <p:pic>
        <p:nvPicPr>
          <p:cNvPr id="35" name="Рисунок 3" descr="IMG_0635-1 - копия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546" y="3717032"/>
            <a:ext cx="4711453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5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     Morning exercises</a:t>
            </a:r>
            <a:r>
              <a:rPr lang="ru-RU" b="1" i="1" dirty="0" smtClean="0">
                <a:solidFill>
                  <a:srgbClr val="FF0000"/>
                </a:solidFill>
              </a:rPr>
              <a:t>…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Desktop\антошка спорт\весёлая зарядка.JPG"/>
          <p:cNvPicPr>
            <a:picLocks noChangeAspect="1" noChangeArrowheads="1"/>
          </p:cNvPicPr>
          <p:nvPr/>
        </p:nvPicPr>
        <p:blipFill>
          <a:blip r:embed="rId2" cstate="print"/>
          <a:srcRect r="-5093"/>
          <a:stretch>
            <a:fillRect/>
          </a:stretch>
        </p:blipFill>
        <p:spPr bwMode="auto">
          <a:xfrm>
            <a:off x="4427984" y="908720"/>
            <a:ext cx="4716016" cy="3041576"/>
          </a:xfrm>
          <a:prstGeom prst="rect">
            <a:avLst/>
          </a:prstGeom>
          <a:noFill/>
        </p:spPr>
      </p:pic>
      <p:pic>
        <p:nvPicPr>
          <p:cNvPr id="5" name="Picture 2" descr="C:\Users\user\Desktop\спорт\100_11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407954" cy="5877272"/>
          </a:xfrm>
          <a:prstGeom prst="rect">
            <a:avLst/>
          </a:prstGeom>
          <a:noFill/>
        </p:spPr>
      </p:pic>
      <p:pic>
        <p:nvPicPr>
          <p:cNvPr id="8" name="Picture 2" descr="C:\Users\user\Desktop\спорт\100_1110.JPG"/>
          <p:cNvPicPr>
            <a:picLocks noChangeAspect="1" noChangeArrowheads="1"/>
          </p:cNvPicPr>
          <p:nvPr/>
        </p:nvPicPr>
        <p:blipFill>
          <a:blip r:embed="rId4" cstate="print"/>
          <a:srcRect l="1551" t="14371" b="-8869"/>
          <a:stretch>
            <a:fillRect/>
          </a:stretch>
        </p:blipFill>
        <p:spPr bwMode="auto">
          <a:xfrm>
            <a:off x="4250176" y="3861048"/>
            <a:ext cx="4893823" cy="328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21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0801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b="1" i="1" dirty="0" smtClean="0">
                <a:solidFill>
                  <a:srgbClr val="FF0000"/>
                </a:solidFill>
              </a:rPr>
              <a:t>             Sport museum</a:t>
            </a:r>
            <a:r>
              <a:rPr lang="ru-RU" sz="5400" b="1" i="1" dirty="0" smtClean="0">
                <a:solidFill>
                  <a:srgbClr val="FF0000"/>
                </a:solidFill>
              </a:rPr>
              <a:t>…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92696"/>
            <a:ext cx="8352928" cy="6264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224" y="1619418"/>
            <a:ext cx="6984776" cy="5238582"/>
          </a:xfrm>
          <a:prstGeom prst="rect">
            <a:avLst/>
          </a:prstGeom>
        </p:spPr>
      </p:pic>
      <p:pic>
        <p:nvPicPr>
          <p:cNvPr id="7" name="Рисунок 8" descr="Б-2 копия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 descr="Б-2 копия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1694538" cy="25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 descr="Б-2 копия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52736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6" descr="Б-2 копия9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03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7C80"/>
                </a:solidFill>
              </a:rPr>
              <a:t>        </a:t>
            </a:r>
            <a:r>
              <a:rPr lang="en-US" b="1" dirty="0" smtClean="0">
                <a:solidFill>
                  <a:srgbClr val="FF0000"/>
                </a:solidFill>
              </a:rPr>
              <a:t>We are the champions!!!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528821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2875" y="908720"/>
            <a:ext cx="4181125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7427"/>
            <a:ext cx="5220072" cy="30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7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757</TotalTime>
  <Words>153</Words>
  <Application>Microsoft Office PowerPoint</Application>
  <PresentationFormat>Экран (4:3)</PresentationFormat>
  <Paragraphs>48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Базовая</vt:lpstr>
      <vt:lpstr>Слайд 1</vt:lpstr>
      <vt:lpstr>Слайд 2</vt:lpstr>
      <vt:lpstr>Слайд 3</vt:lpstr>
      <vt:lpstr>Слайд 4</vt:lpstr>
      <vt:lpstr>Слайд 5</vt:lpstr>
      <vt:lpstr>Слайд 6</vt:lpstr>
      <vt:lpstr>           Morning exercises…</vt:lpstr>
      <vt:lpstr>             Sport museum…</vt:lpstr>
      <vt:lpstr>        We are the champions!!!</vt:lpstr>
      <vt:lpstr>The Governor S.I Morozov in our school</vt:lpstr>
      <vt:lpstr>Our famous  guests: Vladislav Tretyak</vt:lpstr>
      <vt:lpstr>My Olympic experience </vt:lpstr>
      <vt:lpstr>My Olympic experience </vt:lpstr>
      <vt:lpstr>                           My friend Katya</vt:lpstr>
      <vt:lpstr>Sport teach us</vt:lpstr>
      <vt:lpstr>    Our dreams</vt:lpstr>
      <vt:lpstr>                Our dreams</vt:lpstr>
      <vt:lpstr>               Future career</vt:lpstr>
      <vt:lpstr>Sport is great!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is great </dc:title>
  <cp:lastModifiedBy>user</cp:lastModifiedBy>
  <cp:revision>38</cp:revision>
  <dcterms:modified xsi:type="dcterms:W3CDTF">2018-12-06T17:50:21Z</dcterms:modified>
</cp:coreProperties>
</file>