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24A2-6CC4-4C52-A014-820D6E9B2E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2E0F-EF41-4010-B4B2-572612352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2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754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2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7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0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309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036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06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0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299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90FE0C-FE1D-4B95-98A5-28C7F17F421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431746-02C6-4961-8A6E-2F9BBB9947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07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563" y="2145323"/>
            <a:ext cx="5134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по английскому языку для 10 класса по теме: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Conditionals</a:t>
            </a:r>
            <a:r>
              <a:rPr lang="ru-RU" sz="3600" b="1" dirty="0" smtClean="0"/>
              <a:t>»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  <a:p>
            <a:pPr algn="r"/>
            <a:r>
              <a:rPr lang="ru-RU" sz="2000" b="1" dirty="0" smtClean="0"/>
              <a:t>Учитель: Журавлева А.С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18" t="12259" r="398" b="2421"/>
          <a:stretch/>
        </p:blipFill>
        <p:spPr>
          <a:xfrm>
            <a:off x="4839129" y="606175"/>
            <a:ext cx="6955604" cy="3965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359" r="14608" b="19409"/>
          <a:stretch/>
        </p:blipFill>
        <p:spPr>
          <a:xfrm>
            <a:off x="1366464" y="3669158"/>
            <a:ext cx="2917860" cy="277273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130157" y="523982"/>
            <a:ext cx="3503488" cy="174660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43173" y="1068512"/>
            <a:ext cx="277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I</a:t>
            </a:r>
            <a:r>
              <a:rPr lang="ru-RU" sz="3600" b="1" dirty="0" smtClean="0">
                <a:latin typeface="Comic Sans MS" panose="030F0702030302020204" pitchFamily="66" charset="0"/>
              </a:rPr>
              <a:t> </a:t>
            </a:r>
            <a:r>
              <a:rPr lang="ru-RU" sz="3600" b="1" dirty="0" err="1" smtClean="0">
                <a:latin typeface="Comic Sans MS" panose="030F0702030302020204" pitchFamily="66" charset="0"/>
              </a:rPr>
              <a:t>wish</a:t>
            </a:r>
            <a:r>
              <a:rPr lang="ru-RU" sz="3600" b="1" dirty="0" smtClean="0">
                <a:latin typeface="Comic Sans MS" panose="030F0702030302020204" pitchFamily="66" charset="0"/>
              </a:rPr>
              <a:t> . . .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590" r="1561" b="3055"/>
          <a:stretch/>
        </p:blipFill>
        <p:spPr>
          <a:xfrm>
            <a:off x="219807" y="374301"/>
            <a:ext cx="8238392" cy="6483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10" y="90734"/>
            <a:ext cx="5785105" cy="5671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768" y="3028950"/>
            <a:ext cx="5209559" cy="640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528" y="3867165"/>
            <a:ext cx="4158038" cy="644247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9639300" y="1600200"/>
            <a:ext cx="847725" cy="9715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85" y="285555"/>
            <a:ext cx="9061201" cy="6280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06" y="419119"/>
            <a:ext cx="2276877" cy="2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22" y="505900"/>
            <a:ext cx="8006502" cy="601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335" y="1409486"/>
            <a:ext cx="3757581" cy="27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834" y="1720033"/>
            <a:ext cx="102638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Comic Sans MS" panose="030F0702030302020204" pitchFamily="66" charset="0"/>
            </a:endParaRPr>
          </a:p>
          <a:p>
            <a:endParaRPr lang="en-US" sz="28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omic Sans MS" panose="030F0702030302020204" pitchFamily="66" charset="0"/>
              </a:rPr>
              <a:t>I’m ready to go 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omic Sans MS" panose="030F0702030302020204" pitchFamily="66" charset="0"/>
              </a:rPr>
              <a:t>I’m ready to go on, but I’m not sure of something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omic Sans MS" panose="030F0702030302020204" pitchFamily="66" charset="0"/>
              </a:rPr>
              <a:t>I have some problems and I need your help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08250" y="600151"/>
            <a:ext cx="3883631" cy="8219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7025" y="811658"/>
            <a:ext cx="239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6276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62" r="3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562" y="688369"/>
            <a:ext cx="401719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If I could fly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Like the king of the sky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Could not tumble nor fall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 would picture it all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If I could fly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See the world through my eyes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Would not stumble nor fail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To the heavens I sail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If I could fly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5823" y="562708"/>
            <a:ext cx="4695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What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is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the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main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theme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of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our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lesson</a:t>
            </a:r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  <a:endParaRPr lang="ru-RU" sz="3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127" y="521405"/>
            <a:ext cx="6681795" cy="5712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39" y="890524"/>
            <a:ext cx="3615241" cy="1707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23" y="1314232"/>
            <a:ext cx="279221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t="14476" r="357"/>
          <a:stretch/>
        </p:blipFill>
        <p:spPr>
          <a:xfrm>
            <a:off x="1164122" y="1962364"/>
            <a:ext cx="10589370" cy="38307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1253448" y="277403"/>
            <a:ext cx="5876818" cy="10685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9073" y="565079"/>
            <a:ext cx="450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Comic Sans MS" panose="030F0702030302020204" pitchFamily="66" charset="0"/>
              </a:rPr>
              <a:t>Choose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the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correct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alternative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0" t="-941" r="2342" b="1926"/>
          <a:stretch/>
        </p:blipFill>
        <p:spPr>
          <a:xfrm>
            <a:off x="5302472" y="636998"/>
            <a:ext cx="6554913" cy="601717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986319" y="1561671"/>
            <a:ext cx="4316155" cy="30719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1699" y="2184736"/>
            <a:ext cx="2825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</a:t>
            </a:r>
            <a:r>
              <a:rPr lang="ru-RU" b="1" dirty="0" err="1" smtClean="0">
                <a:latin typeface="Comic Sans MS" panose="030F0702030302020204" pitchFamily="66" charset="0"/>
              </a:rPr>
              <a:t>ould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it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help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strike="sngStrike" dirty="0" smtClean="0">
                <a:latin typeface="Comic Sans MS" panose="030F0702030302020204" pitchFamily="66" charset="0"/>
              </a:rPr>
              <a:t>W</a:t>
            </a:r>
            <a:r>
              <a:rPr lang="ru-RU" b="1" strike="sngStrike" dirty="0" err="1" smtClean="0">
                <a:latin typeface="Comic Sans MS" panose="030F0702030302020204" pitchFamily="66" charset="0"/>
              </a:rPr>
              <a:t>ill</a:t>
            </a:r>
            <a:r>
              <a:rPr lang="ru-RU" b="1" strike="sngStrike" dirty="0" smtClean="0">
                <a:latin typeface="Comic Sans MS" panose="030F0702030302020204" pitchFamily="66" charset="0"/>
              </a:rPr>
              <a:t> </a:t>
            </a:r>
            <a:r>
              <a:rPr lang="ru-RU" b="1" strike="sngStrike" dirty="0" err="1" smtClean="0">
                <a:latin typeface="Comic Sans MS" panose="030F0702030302020204" pitchFamily="66" charset="0"/>
              </a:rPr>
              <a:t>she</a:t>
            </a:r>
            <a:r>
              <a:rPr lang="ru-RU" b="1" strike="sngStrike" dirty="0" smtClean="0">
                <a:latin typeface="Comic Sans MS" panose="030F0702030302020204" pitchFamily="66" charset="0"/>
              </a:rPr>
              <a:t> </a:t>
            </a:r>
            <a:r>
              <a:rPr lang="ru-RU" b="1" strike="sngStrike" dirty="0" err="1" smtClean="0">
                <a:latin typeface="Comic Sans MS" panose="030F0702030302020204" pitchFamily="66" charset="0"/>
              </a:rPr>
              <a:t>say</a:t>
            </a:r>
            <a:endParaRPr lang="ru-RU" b="1" strike="sngStrike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</a:t>
            </a:r>
            <a:r>
              <a:rPr lang="ru-RU" b="1" dirty="0" err="1" smtClean="0">
                <a:latin typeface="Comic Sans MS" panose="030F0702030302020204" pitchFamily="66" charset="0"/>
              </a:rPr>
              <a:t>ill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you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do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</a:t>
            </a:r>
            <a:r>
              <a:rPr lang="ru-RU" b="1" dirty="0" err="1" smtClean="0">
                <a:latin typeface="Comic Sans MS" panose="030F0702030302020204" pitchFamily="66" charset="0"/>
              </a:rPr>
              <a:t>ill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it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cost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</a:t>
            </a:r>
            <a:r>
              <a:rPr lang="ru-RU" b="1" dirty="0" err="1" smtClean="0">
                <a:latin typeface="Comic Sans MS" panose="030F0702030302020204" pitchFamily="66" charset="0"/>
              </a:rPr>
              <a:t>ould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you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buy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</a:t>
            </a:r>
            <a:r>
              <a:rPr lang="ru-RU" b="1" dirty="0" err="1" smtClean="0">
                <a:latin typeface="Comic Sans MS" panose="030F0702030302020204" pitchFamily="66" charset="0"/>
              </a:rPr>
              <a:t>ould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you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say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0517" y="236307"/>
            <a:ext cx="667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Comic Sans MS" panose="030F0702030302020204" pitchFamily="66" charset="0"/>
              </a:rPr>
              <a:t>Complete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the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sentences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using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words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and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phrases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from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the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box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0" y="1671754"/>
            <a:ext cx="10879876" cy="379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5213" y="7044828"/>
            <a:ext cx="44178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a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88475" y="7044828"/>
            <a:ext cx="44178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b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79584" y="7044828"/>
            <a:ext cx="46233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c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2116" y="7044828"/>
            <a:ext cx="39041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d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35774" y="7135111"/>
            <a:ext cx="3082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f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59011" y="7044828"/>
            <a:ext cx="43151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g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32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84" y="123825"/>
            <a:ext cx="8721507" cy="6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87" y="452086"/>
            <a:ext cx="9173637" cy="59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384" r="-339"/>
          <a:stretch/>
        </p:blipFill>
        <p:spPr>
          <a:xfrm>
            <a:off x="1011382" y="1764792"/>
            <a:ext cx="10866674" cy="4498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4" y="1155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255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4990</TotalTime>
  <Words>147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Cooper Black</vt:lpstr>
      <vt:lpstr>Corbel</vt:lpstr>
      <vt:lpstr>Gill Sans MT</vt:lpstr>
      <vt:lpstr>Impact</vt:lpstr>
      <vt:lpstr>Wingdings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2018-11-07T09:48:05Z</dcterms:created>
  <dcterms:modified xsi:type="dcterms:W3CDTF">2018-11-30T09:48:35Z</dcterms:modified>
</cp:coreProperties>
</file>