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0"/>
  </p:notesMasterIdLst>
  <p:sldIdLst>
    <p:sldId id="275" r:id="rId2"/>
    <p:sldId id="256" r:id="rId3"/>
    <p:sldId id="273" r:id="rId4"/>
    <p:sldId id="262" r:id="rId5"/>
    <p:sldId id="258" r:id="rId6"/>
    <p:sldId id="276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7" r:id="rId17"/>
    <p:sldId id="278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205A-8F9D-4A06-84C3-A31D9A5C603F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4CE0B-80F3-4059-8799-17965E3C62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93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50363-4E85-4173-B765-A9C58BD28A0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AFF58-66B9-4999-9A19-FE3D11268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images/search?text=&#1089;&#1086;&#1083;&#1085;&#1077;&#1095;&#1085;&#1072;&#1103;%20&#1089;&#1080;&#1089;&#1090;&#1077;&#1084;&#1072;%20&#1092;&#1086;&#1090;&#1086;&amp;lr=19" TargetMode="External"/><Relationship Id="rId2" Type="http://schemas.openxmlformats.org/officeDocument/2006/relationships/hyperlink" Target="https://ru.wikipedia.org/wiki/&#1057;&#1086;&#1083;&#1085;&#1077;&#1095;&#1085;&#1072;&#1103;_&#1089;&#1080;&#1089;&#1090;&#1077;&#1084;&#1072;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0072" y="2606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Муниципальное </a:t>
            </a:r>
            <a:r>
              <a:rPr lang="ru-RU" sz="2800" dirty="0">
                <a:solidFill>
                  <a:schemeClr val="bg1"/>
                </a:solidFill>
              </a:rPr>
              <a:t>бюджетное дошкольное </a:t>
            </a:r>
            <a:r>
              <a:rPr lang="ru-RU" sz="2800" dirty="0" smtClean="0">
                <a:solidFill>
                  <a:schemeClr val="bg1"/>
                </a:solidFill>
              </a:rPr>
              <a:t>                                                                                        образовательное </a:t>
            </a:r>
            <a:r>
              <a:rPr lang="ru-RU" sz="2800" dirty="0">
                <a:solidFill>
                  <a:schemeClr val="bg1"/>
                </a:solidFill>
              </a:rPr>
              <a:t>учреждение </a:t>
            </a:r>
            <a:endParaRPr lang="ru-RU" sz="2800" dirty="0" smtClean="0">
              <a:solidFill>
                <a:schemeClr val="bg1"/>
              </a:solidFill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 «</a:t>
            </a:r>
            <a:r>
              <a:rPr lang="ru-RU" sz="2800" dirty="0">
                <a:solidFill>
                  <a:schemeClr val="bg1"/>
                </a:solidFill>
              </a:rPr>
              <a:t>Детский сад «Сказка» г</a:t>
            </a:r>
            <a:r>
              <a:rPr lang="ru-RU" sz="2800" dirty="0" smtClean="0">
                <a:solidFill>
                  <a:schemeClr val="bg1"/>
                </a:solidFill>
              </a:rPr>
              <a:t>. Вуктыл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09483" y="5805263"/>
            <a:ext cx="3614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Выполнила: Таибова М. А.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6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72" y="188640"/>
            <a:ext cx="6827828" cy="38389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17830" y="1124744"/>
            <a:ext cx="20032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Земля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077072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Третья по удалённости от Солнца планета Солнечной системы. Самая плотная, пятая по диаметру и массе среди всех планет и крупнейшая среди планет земной группы, в которую входят также Меркурий, Венера и Марс.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1591"/>
            <a:ext cx="6545223" cy="3681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1058309"/>
            <a:ext cx="1765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Марс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149080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Четвёртая по удалённости от Солнца и седьмая по размерам планета Солнечной системы; масса планеты составляет 10,7% массы Земли. Названа в честь Марса - древнеримского бога войны, соответствующего древнегреческому Аресу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13" y="404664"/>
            <a:ext cx="7560841" cy="40324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28184" y="1084576"/>
            <a:ext cx="24997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Юпитер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747" y="4581128"/>
            <a:ext cx="66064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Крупнейшая планета Солнечной системы, пятая по удалённости от Солнца. Наряду с Сатурном, Ураном и Нептуном, Юпитер классифицируется как газовый гигант. 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37520"/>
            <a:ext cx="6348933" cy="396808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4437112"/>
            <a:ext cx="86409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Шестая планета от Солнца и вторая по размерам планета в Солнечной системе после Юпитера. </a:t>
            </a:r>
            <a:r>
              <a:rPr lang="ru-RU" sz="2800" dirty="0" smtClean="0">
                <a:solidFill>
                  <a:schemeClr val="bg1"/>
                </a:solidFill>
              </a:rPr>
              <a:t>Сатурн </a:t>
            </a:r>
            <a:r>
              <a:rPr lang="ru-RU" sz="2800" dirty="0">
                <a:solidFill>
                  <a:schemeClr val="bg1"/>
                </a:solidFill>
              </a:rPr>
              <a:t>назван в честь римского бога земледелия. Символ Сатурна - серп.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28184" y="836712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Сатурн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9" y="260648"/>
            <a:ext cx="6469699" cy="36354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95999" y="1268760"/>
            <a:ext cx="1592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Уран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077072"/>
            <a:ext cx="82089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Планета Солнечной системы, седьмая по удалённости от Солнца, третья по диаметру и четвёртая по массе. Была открыта в 1781 году английским астрономом Уильямом Гершелем и названа в честь греческого бога неба Урана.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72888"/>
            <a:ext cx="6172685" cy="3472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71704" y="849486"/>
            <a:ext cx="22733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Нептун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645024"/>
            <a:ext cx="835292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Восьмая и самая дальняя от Земли планета Солнечной системы. Нептун также является четвёртой по диаметру и третьей по массе планетой. Масса Нептуна в 17,2 раза, а диаметр экватора в 3,9 раза больше земных. Планета была названа в честь римского бога морей. Её астрономический символ - стилизованная версия трезубца Нептуна.</a:t>
            </a: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60648"/>
            <a:ext cx="6656739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4208" y="1047525"/>
            <a:ext cx="2342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</a:rPr>
              <a:t>Солнце</a:t>
            </a:r>
            <a:endParaRPr lang="ru-RU" sz="54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468" y="4221088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Одна из звёзд нашей Галактики и единственная звезда Солнечной системы. Вокруг Солнца обращаются другие объекты этой системы: планеты и их спутники, карликовые планеты и их спутники, астероиды, </a:t>
            </a:r>
            <a:r>
              <a:rPr lang="ru-RU" sz="2800" dirty="0" err="1">
                <a:solidFill>
                  <a:schemeClr val="bg1"/>
                </a:solidFill>
              </a:rPr>
              <a:t>метеороиды</a:t>
            </a:r>
            <a:r>
              <a:rPr lang="ru-RU" sz="2800" dirty="0">
                <a:solidFill>
                  <a:schemeClr val="bg1"/>
                </a:solidFill>
              </a:rPr>
              <a:t>, кометы и космическая пыль. </a:t>
            </a:r>
          </a:p>
        </p:txBody>
      </p:sp>
    </p:spTree>
    <p:extLst>
      <p:ext uri="{BB962C8B-B14F-4D97-AF65-F5344CB8AC3E}">
        <p14:creationId xmlns:p14="http://schemas.microsoft.com/office/powerpoint/2010/main" val="40653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908720"/>
            <a:ext cx="878118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Список основного содержания источника:</a:t>
            </a:r>
          </a:p>
          <a:p>
            <a:r>
              <a:rPr lang="en-US" sz="2800" dirty="0">
                <a:solidFill>
                  <a:schemeClr val="bg1"/>
                </a:solidFill>
                <a:hlinkClick r:id="rId2"/>
              </a:rPr>
              <a:t>https://ru.wikipedia.org/wiki/</a:t>
            </a:r>
            <a:r>
              <a:rPr lang="ru-RU" sz="2800" dirty="0" err="1" smtClean="0">
                <a:solidFill>
                  <a:schemeClr val="bg1"/>
                </a:solidFill>
                <a:hlinkClick r:id="rId2"/>
              </a:rPr>
              <a:t>Солнечная_система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Список источника иллюстрации:</a:t>
            </a:r>
          </a:p>
          <a:p>
            <a:r>
              <a:rPr lang="en-US" sz="2800" dirty="0">
                <a:solidFill>
                  <a:schemeClr val="bg1"/>
                </a:solidFill>
                <a:hlinkClick r:id="rId3"/>
              </a:rPr>
              <a:t>https://yandex.ru/images/search?text=</a:t>
            </a:r>
            <a:r>
              <a:rPr lang="ru-RU" sz="2800" dirty="0">
                <a:solidFill>
                  <a:schemeClr val="bg1"/>
                </a:solidFill>
                <a:hlinkClick r:id="rId3"/>
              </a:rPr>
              <a:t>солнечная%20система%20фото&amp;</a:t>
            </a:r>
            <a:r>
              <a:rPr lang="en-US" sz="2800" dirty="0" err="1" smtClean="0">
                <a:solidFill>
                  <a:schemeClr val="bg1"/>
                </a:solidFill>
                <a:hlinkClick r:id="rId3"/>
              </a:rPr>
              <a:t>lr</a:t>
            </a:r>
            <a:r>
              <a:rPr lang="en-US" sz="2800" dirty="0" smtClean="0">
                <a:solidFill>
                  <a:schemeClr val="bg1"/>
                </a:solidFill>
                <a:hlinkClick r:id="rId3"/>
              </a:rPr>
              <a:t>=19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2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620" y="1916832"/>
            <a:ext cx="8403262" cy="1107996"/>
          </a:xfrm>
          <a:prstGeom prst="rect">
            <a:avLst/>
          </a:prstGeom>
          <a:noFill/>
          <a:scene3d>
            <a:camera prst="orthographicFront">
              <a:rot lat="0" lon="21599965" rev="0"/>
            </a:camera>
            <a:lightRig rig="threePt" dir="t"/>
          </a:scene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Презентация 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  <a:t>«ВСЁ О КОСМОСЕ»</a:t>
            </a:r>
            <a:br>
              <a:rPr lang="ru-RU" b="1" dirty="0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2060848"/>
            <a:ext cx="86409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Цель: формирование  у  детей старшего дошкольного возраста представлений о космическом пространстве, Солнечной системе и ее </a:t>
            </a:r>
            <a:r>
              <a:rPr lang="ru-RU" sz="2800" dirty="0" smtClean="0">
                <a:solidFill>
                  <a:schemeClr val="bg1"/>
                </a:solidFill>
              </a:rPr>
              <a:t>планетах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217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Задачи: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1. Знакомить детей с </a:t>
            </a:r>
            <a:r>
              <a:rPr lang="ru-RU" sz="2800" dirty="0">
                <a:solidFill>
                  <a:schemeClr val="bg1"/>
                </a:solidFill>
              </a:rPr>
              <a:t>первым лётчиком-космонавтом Ю.А. Гагариным.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2. Расширять </a:t>
            </a:r>
            <a:r>
              <a:rPr lang="ru-RU" sz="2800" dirty="0">
                <a:solidFill>
                  <a:schemeClr val="bg1"/>
                </a:solidFill>
              </a:rPr>
              <a:t>представление детей о многообразии космоса.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                    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64904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3. Знакомить детей с планетами Солнечной системы.</a:t>
            </a:r>
          </a:p>
          <a:p>
            <a:r>
              <a:rPr lang="ru-RU" sz="2800" dirty="0">
                <a:solidFill>
                  <a:schemeClr val="bg1"/>
                </a:solidFill>
              </a:rPr>
              <a:t>4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Дать детям представления о том, что Вселенная – это множество звёзд, Солнце – это самая близкая к Земле звезда; уточнить представления о планетах.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5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Воспитывать чувство гордости за свою Родину.</a:t>
            </a:r>
          </a:p>
        </p:txBody>
      </p:sp>
    </p:spTree>
    <p:extLst>
      <p:ext uri="{BB962C8B-B14F-4D97-AF65-F5344CB8AC3E}">
        <p14:creationId xmlns:p14="http://schemas.microsoft.com/office/powerpoint/2010/main" val="425589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ВВЕДЕНИЕ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1285860"/>
            <a:ext cx="7786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solidFill>
                  <a:schemeClr val="bg1"/>
                </a:solidFill>
              </a:rPr>
              <a:t>Планеты, солнечная система, звезды и космос всегда интересовал Человечество. Звезды всегда привлекали романтиков. Многие ученые посвятили всю свою жизнь изучению космоса и космических явлений и процессов. Легенды и мифы о космосе, из древних времен, всегда интересовали детей.  Планеты солнечной системы хоть раз, но интересовали любого человека на Земле.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accent2"/>
                </a:solidFill>
              </a:rPr>
              <a:t>Что такое космос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00108"/>
            <a:ext cx="8329642" cy="5429288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2400" i="1" dirty="0" smtClean="0">
                <a:solidFill>
                  <a:schemeClr val="bg1"/>
                </a:solidFill>
              </a:rPr>
              <a:t>Космос</a:t>
            </a:r>
            <a:r>
              <a:rPr lang="ru-RU" sz="2400" dirty="0" smtClean="0">
                <a:solidFill>
                  <a:schemeClr val="bg1"/>
                </a:solidFill>
              </a:rPr>
              <a:t> в астрономии – это синоним Вселенной. Астрономы различают ближний космос и дальний космос. Ближний космос активно исследуется с помощью различных космических аппаратов, о дальнем человечество пока может только мечтать – это мир новых галактик и звезд.</a:t>
            </a:r>
          </a:p>
          <a:p>
            <a:pPr algn="just" eaLnBrk="1" hangingPunct="1"/>
            <a:r>
              <a:rPr lang="ru-RU" sz="2400" dirty="0" smtClean="0">
                <a:solidFill>
                  <a:schemeClr val="bg1"/>
                </a:solidFill>
              </a:rPr>
              <a:t>В Древней Греции понятие «</a:t>
            </a:r>
            <a:r>
              <a:rPr lang="ru-RU" sz="2400" i="1" dirty="0" smtClean="0">
                <a:solidFill>
                  <a:schemeClr val="bg1"/>
                </a:solidFill>
              </a:rPr>
              <a:t>космос</a:t>
            </a:r>
            <a:r>
              <a:rPr lang="ru-RU" sz="2400" dirty="0" smtClean="0">
                <a:solidFill>
                  <a:schemeClr val="bg1"/>
                </a:solidFill>
              </a:rPr>
              <a:t>» означало «порядок, чистота, гармония». Только позже космосом стали называть мир или Вселенную. Впервые назвал мир космосом Пифагор, потому что считал мир гармоничным. С ним были согласны многие древнегреческие философы. Следовательно, космос понимался как некая целесообразная система или организм. Позднее, в эпоху Ренессанса, ученые различали микрокосм (человек) и макрокосм (окружающий человека мир).</a:t>
            </a:r>
          </a:p>
          <a:p>
            <a:pPr eaLnBrk="1" hangingPunct="1"/>
            <a:endParaRPr lang="ru-RU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3" y="12982"/>
            <a:ext cx="5001277" cy="374326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0073" y="3795783"/>
            <a:ext cx="85066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12 апреля 1961 года Юрий Гагарин стал первым человеком в мировой истории, совершившим полёт в космическое </a:t>
            </a:r>
            <a:r>
              <a:rPr lang="ru-RU" sz="2400" dirty="0" smtClean="0">
                <a:solidFill>
                  <a:schemeClr val="bg1"/>
                </a:solidFill>
              </a:rPr>
              <a:t>пространство. </a:t>
            </a:r>
            <a:r>
              <a:rPr lang="ru-RU" sz="2400" dirty="0">
                <a:solidFill>
                  <a:schemeClr val="bg1"/>
                </a:solidFill>
              </a:rPr>
              <a:t>Ракета-носитель «Восток» с кораблём «Восток-1», на борту которого находился Гагарин, была запущена с космодрома Байконур. После 108 минут полёта Гагарин успешно приземлился в Саратовской области, неподалёку от Энгельса. Начиная с 12 апреля 1962 года, день полёта Гагарина в космос был объявлен праздником — Днём космонавтики.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53203" y="737234"/>
            <a:ext cx="4211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Юрий Алексеевич Гагарин родился 9 марта 1934 </a:t>
            </a:r>
            <a:r>
              <a:rPr lang="ru-RU" sz="2800" dirty="0" smtClean="0">
                <a:solidFill>
                  <a:schemeClr val="bg1"/>
                </a:solidFill>
              </a:rPr>
              <a:t>г.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1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5656" y="5510458"/>
            <a:ext cx="6048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Солнечная система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98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29" y="260648"/>
            <a:ext cx="5760640" cy="3240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3717032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Ближайшая к Солнцу планета Солнечной системы, наименьшая из планет земной группы. Названа в честь древнеримского бога торговли - быстрого Меркурия, поскольку она движется по небесной сфере быстрее других планет.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20004" y="1124744"/>
            <a:ext cx="33233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Меркурий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0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17" y="188640"/>
            <a:ext cx="6400711" cy="36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84342" y="908720"/>
            <a:ext cx="2359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Венера</a:t>
            </a:r>
            <a:endParaRPr lang="ru-RU" sz="5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8904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Вторая по удалённости от Солнца планета Солнечной системы, наряду с Меркурием, Землёй и Марсом принадлежит к семейству планет земной группы. Названа в честь древнеримской богини любви Венеры. Венерианский год составляет 224,7 земных суток. Она имеет самый длинный период вращения вокруг своей оси среди всех планет Солнечной системы и вращается в направлении, противоположном направлению вращения большинства планет. </a:t>
            </a:r>
          </a:p>
        </p:txBody>
      </p:sp>
    </p:spTree>
    <p:extLst>
      <p:ext uri="{BB962C8B-B14F-4D97-AF65-F5344CB8AC3E}">
        <p14:creationId xmlns:p14="http://schemas.microsoft.com/office/powerpoint/2010/main" val="308583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</TotalTime>
  <Words>742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 Презентация  «ВСЁ О КОСМОСЕ» </vt:lpstr>
      <vt:lpstr>Презентация PowerPoint</vt:lpstr>
      <vt:lpstr>ВВЕДЕНИЕ</vt:lpstr>
      <vt:lpstr>Что такое космос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ВСЁ О КОСМОСЕ</dc:title>
  <dc:creator>zzz</dc:creator>
  <cp:lastModifiedBy>Амир Идрисович</cp:lastModifiedBy>
  <cp:revision>49</cp:revision>
  <dcterms:created xsi:type="dcterms:W3CDTF">2011-01-29T18:41:56Z</dcterms:created>
  <dcterms:modified xsi:type="dcterms:W3CDTF">2018-11-26T12:54:01Z</dcterms:modified>
</cp:coreProperties>
</file>