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75" r:id="rId4"/>
    <p:sldId id="280" r:id="rId5"/>
    <p:sldId id="276" r:id="rId6"/>
    <p:sldId id="286" r:id="rId7"/>
    <p:sldId id="277" r:id="rId8"/>
    <p:sldId id="285" r:id="rId9"/>
    <p:sldId id="278" r:id="rId10"/>
    <p:sldId id="281" r:id="rId11"/>
    <p:sldId id="279" r:id="rId12"/>
    <p:sldId id="284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309"/>
    <a:srgbClr val="AD2B03"/>
    <a:srgbClr val="F095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09695-506E-4E31-A823-EDC37B51A45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393557-BBA1-4A8F-8E5C-5BF16344312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Самообслуживание</a:t>
          </a:r>
          <a:endParaRPr lang="ru-RU" dirty="0"/>
        </a:p>
      </dgm:t>
    </dgm:pt>
    <dgm:pt modelId="{5F538895-18BE-44BF-934A-1DB253AA36BB}" type="parTrans" cxnId="{89F209D0-B8BA-4EAF-BAAC-79861DB34B13}">
      <dgm:prSet/>
      <dgm:spPr/>
      <dgm:t>
        <a:bodyPr/>
        <a:lstStyle/>
        <a:p>
          <a:endParaRPr lang="ru-RU"/>
        </a:p>
      </dgm:t>
    </dgm:pt>
    <dgm:pt modelId="{ABC4A237-1272-4084-AA2F-45D55E256EDE}" type="sibTrans" cxnId="{89F209D0-B8BA-4EAF-BAAC-79861DB34B13}">
      <dgm:prSet/>
      <dgm:spPr/>
      <dgm:t>
        <a:bodyPr/>
        <a:lstStyle/>
        <a:p>
          <a:endParaRPr lang="ru-RU"/>
        </a:p>
      </dgm:t>
    </dgm:pt>
    <dgm:pt modelId="{E74C3AC3-759C-45AA-9ECC-B3451C71A90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Труд в природе</a:t>
          </a:r>
          <a:endParaRPr lang="ru-RU" sz="3600" dirty="0"/>
        </a:p>
      </dgm:t>
    </dgm:pt>
    <dgm:pt modelId="{D2F6E6B9-408B-407D-8788-6FECACF8CD44}" type="parTrans" cxnId="{14149E5B-E7CF-4C72-8928-32556A10530A}">
      <dgm:prSet/>
      <dgm:spPr/>
      <dgm:t>
        <a:bodyPr/>
        <a:lstStyle/>
        <a:p>
          <a:endParaRPr lang="ru-RU"/>
        </a:p>
      </dgm:t>
    </dgm:pt>
    <dgm:pt modelId="{1EE5C29B-A4CF-4E38-BB38-989ABEABAAEC}" type="sibTrans" cxnId="{14149E5B-E7CF-4C72-8928-32556A10530A}">
      <dgm:prSet/>
      <dgm:spPr/>
      <dgm:t>
        <a:bodyPr/>
        <a:lstStyle/>
        <a:p>
          <a:endParaRPr lang="ru-RU"/>
        </a:p>
      </dgm:t>
    </dgm:pt>
    <dgm:pt modelId="{CF8E693E-6B9F-4533-838F-C01F067208A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600" dirty="0" smtClean="0"/>
            <a:t>Хозяйственно-бытовой труд</a:t>
          </a:r>
          <a:endParaRPr lang="ru-RU" sz="3600" dirty="0"/>
        </a:p>
      </dgm:t>
    </dgm:pt>
    <dgm:pt modelId="{272A764E-F4F0-4321-87DB-E8AAEE96E4EB}" type="parTrans" cxnId="{BB5C27D9-2603-49FF-9B46-8CFEB532C626}">
      <dgm:prSet/>
      <dgm:spPr/>
      <dgm:t>
        <a:bodyPr/>
        <a:lstStyle/>
        <a:p>
          <a:endParaRPr lang="ru-RU"/>
        </a:p>
      </dgm:t>
    </dgm:pt>
    <dgm:pt modelId="{C5726296-D23C-4794-8A14-14852BF5FBB8}" type="sibTrans" cxnId="{BB5C27D9-2603-49FF-9B46-8CFEB532C626}">
      <dgm:prSet/>
      <dgm:spPr/>
      <dgm:t>
        <a:bodyPr/>
        <a:lstStyle/>
        <a:p>
          <a:endParaRPr lang="ru-RU"/>
        </a:p>
      </dgm:t>
    </dgm:pt>
    <dgm:pt modelId="{3540A578-4C2B-4699-AAA1-630395ACD5A7}">
      <dgm:prSet phldrT="[Текст]" custT="1"/>
      <dgm:spPr>
        <a:solidFill>
          <a:srgbClr val="F75309"/>
        </a:solidFill>
      </dgm:spPr>
      <dgm:t>
        <a:bodyPr/>
        <a:lstStyle/>
        <a:p>
          <a:r>
            <a:rPr lang="ru-RU" sz="3600" dirty="0" smtClean="0"/>
            <a:t>Ручной труд</a:t>
          </a:r>
          <a:endParaRPr lang="ru-RU" sz="3600" dirty="0"/>
        </a:p>
      </dgm:t>
    </dgm:pt>
    <dgm:pt modelId="{71A67BD5-2EB0-4854-ADE5-96B49E3ABCEB}" type="parTrans" cxnId="{9567D839-CC06-4E64-A9FD-1E7CFEA37ECE}">
      <dgm:prSet/>
      <dgm:spPr/>
      <dgm:t>
        <a:bodyPr/>
        <a:lstStyle/>
        <a:p>
          <a:endParaRPr lang="ru-RU"/>
        </a:p>
      </dgm:t>
    </dgm:pt>
    <dgm:pt modelId="{7E0552A1-1E6E-4AD9-8465-85F6A042D1AF}" type="sibTrans" cxnId="{9567D839-CC06-4E64-A9FD-1E7CFEA37ECE}">
      <dgm:prSet/>
      <dgm:spPr/>
      <dgm:t>
        <a:bodyPr/>
        <a:lstStyle/>
        <a:p>
          <a:endParaRPr lang="ru-RU"/>
        </a:p>
      </dgm:t>
    </dgm:pt>
    <dgm:pt modelId="{17E10B23-0803-44A9-8E49-A5F4A7D6FA9E}" type="pres">
      <dgm:prSet presAssocID="{C9909695-506E-4E31-A823-EDC37B51A452}" presName="diagram" presStyleCnt="0">
        <dgm:presLayoutVars>
          <dgm:dir/>
          <dgm:resizeHandles val="exact"/>
        </dgm:presLayoutVars>
      </dgm:prSet>
      <dgm:spPr/>
    </dgm:pt>
    <dgm:pt modelId="{3D0F6B4C-7654-4CEE-ADE8-850C815BBAC6}" type="pres">
      <dgm:prSet presAssocID="{E0393557-BBA1-4A8F-8E5C-5BF163443120}" presName="node" presStyleLbl="node1" presStyleIdx="0" presStyleCnt="4" custScaleX="101065" custScaleY="98365">
        <dgm:presLayoutVars>
          <dgm:bulletEnabled val="1"/>
        </dgm:presLayoutVars>
      </dgm:prSet>
      <dgm:spPr/>
    </dgm:pt>
    <dgm:pt modelId="{46189C82-4479-4575-9681-2EC2F7828F32}" type="pres">
      <dgm:prSet presAssocID="{ABC4A237-1272-4084-AA2F-45D55E256EDE}" presName="sibTrans" presStyleCnt="0"/>
      <dgm:spPr/>
    </dgm:pt>
    <dgm:pt modelId="{E1FEE60E-AAE1-468F-B2FC-DF5E4407B130}" type="pres">
      <dgm:prSet presAssocID="{E74C3AC3-759C-45AA-9ECC-B3451C71A907}" presName="node" presStyleLbl="node1" presStyleIdx="1" presStyleCnt="4">
        <dgm:presLayoutVars>
          <dgm:bulletEnabled val="1"/>
        </dgm:presLayoutVars>
      </dgm:prSet>
      <dgm:spPr/>
    </dgm:pt>
    <dgm:pt modelId="{B40FC3D4-4135-43C3-ABF5-4BAF1382D9BF}" type="pres">
      <dgm:prSet presAssocID="{1EE5C29B-A4CF-4E38-BB38-989ABEABAAEC}" presName="sibTrans" presStyleCnt="0"/>
      <dgm:spPr/>
    </dgm:pt>
    <dgm:pt modelId="{2488E2C6-AADB-4E98-9EC2-70F6D7933E2A}" type="pres">
      <dgm:prSet presAssocID="{CF8E693E-6B9F-4533-838F-C01F067208AB}" presName="node" presStyleLbl="node1" presStyleIdx="2" presStyleCnt="4">
        <dgm:presLayoutVars>
          <dgm:bulletEnabled val="1"/>
        </dgm:presLayoutVars>
      </dgm:prSet>
      <dgm:spPr/>
    </dgm:pt>
    <dgm:pt modelId="{D831945C-AC53-46C4-98F7-11D4176758BA}" type="pres">
      <dgm:prSet presAssocID="{C5726296-D23C-4794-8A14-14852BF5FBB8}" presName="sibTrans" presStyleCnt="0"/>
      <dgm:spPr/>
    </dgm:pt>
    <dgm:pt modelId="{2051FC45-8D28-42C4-A901-E26589C976D4}" type="pres">
      <dgm:prSet presAssocID="{3540A578-4C2B-4699-AAA1-630395ACD5A7}" presName="node" presStyleLbl="node1" presStyleIdx="3" presStyleCnt="4">
        <dgm:presLayoutVars>
          <dgm:bulletEnabled val="1"/>
        </dgm:presLayoutVars>
      </dgm:prSet>
      <dgm:spPr/>
    </dgm:pt>
  </dgm:ptLst>
  <dgm:cxnLst>
    <dgm:cxn modelId="{BB5C27D9-2603-49FF-9B46-8CFEB532C626}" srcId="{C9909695-506E-4E31-A823-EDC37B51A452}" destId="{CF8E693E-6B9F-4533-838F-C01F067208AB}" srcOrd="2" destOrd="0" parTransId="{272A764E-F4F0-4321-87DB-E8AAEE96E4EB}" sibTransId="{C5726296-D23C-4794-8A14-14852BF5FBB8}"/>
    <dgm:cxn modelId="{D22238B7-9B73-4067-BCF0-3B7A0D860C19}" type="presOf" srcId="{3540A578-4C2B-4699-AAA1-630395ACD5A7}" destId="{2051FC45-8D28-42C4-A901-E26589C976D4}" srcOrd="0" destOrd="0" presId="urn:microsoft.com/office/officeart/2005/8/layout/default"/>
    <dgm:cxn modelId="{EBACF921-195B-4907-8B54-B5D75F959331}" type="presOf" srcId="{C9909695-506E-4E31-A823-EDC37B51A452}" destId="{17E10B23-0803-44A9-8E49-A5F4A7D6FA9E}" srcOrd="0" destOrd="0" presId="urn:microsoft.com/office/officeart/2005/8/layout/default"/>
    <dgm:cxn modelId="{A83BA8E5-EE7F-42F5-8C38-BA30425EB2EB}" type="presOf" srcId="{E74C3AC3-759C-45AA-9ECC-B3451C71A907}" destId="{E1FEE60E-AAE1-468F-B2FC-DF5E4407B130}" srcOrd="0" destOrd="0" presId="urn:microsoft.com/office/officeart/2005/8/layout/default"/>
    <dgm:cxn modelId="{FC24A9A7-2C0F-4F79-9CA5-C3AD91BE65A3}" type="presOf" srcId="{E0393557-BBA1-4A8F-8E5C-5BF163443120}" destId="{3D0F6B4C-7654-4CEE-ADE8-850C815BBAC6}" srcOrd="0" destOrd="0" presId="urn:microsoft.com/office/officeart/2005/8/layout/default"/>
    <dgm:cxn modelId="{6B62E1BC-EE22-4DFA-99E6-6F5E583803CF}" type="presOf" srcId="{CF8E693E-6B9F-4533-838F-C01F067208AB}" destId="{2488E2C6-AADB-4E98-9EC2-70F6D7933E2A}" srcOrd="0" destOrd="0" presId="urn:microsoft.com/office/officeart/2005/8/layout/default"/>
    <dgm:cxn modelId="{89F209D0-B8BA-4EAF-BAAC-79861DB34B13}" srcId="{C9909695-506E-4E31-A823-EDC37B51A452}" destId="{E0393557-BBA1-4A8F-8E5C-5BF163443120}" srcOrd="0" destOrd="0" parTransId="{5F538895-18BE-44BF-934A-1DB253AA36BB}" sibTransId="{ABC4A237-1272-4084-AA2F-45D55E256EDE}"/>
    <dgm:cxn modelId="{14149E5B-E7CF-4C72-8928-32556A10530A}" srcId="{C9909695-506E-4E31-A823-EDC37B51A452}" destId="{E74C3AC3-759C-45AA-9ECC-B3451C71A907}" srcOrd="1" destOrd="0" parTransId="{D2F6E6B9-408B-407D-8788-6FECACF8CD44}" sibTransId="{1EE5C29B-A4CF-4E38-BB38-989ABEABAAEC}"/>
    <dgm:cxn modelId="{9567D839-CC06-4E64-A9FD-1E7CFEA37ECE}" srcId="{C9909695-506E-4E31-A823-EDC37B51A452}" destId="{3540A578-4C2B-4699-AAA1-630395ACD5A7}" srcOrd="3" destOrd="0" parTransId="{71A67BD5-2EB0-4854-ADE5-96B49E3ABCEB}" sibTransId="{7E0552A1-1E6E-4AD9-8465-85F6A042D1AF}"/>
    <dgm:cxn modelId="{6409CFD8-8E7C-4E9D-AD80-865E065FF4E3}" type="presParOf" srcId="{17E10B23-0803-44A9-8E49-A5F4A7D6FA9E}" destId="{3D0F6B4C-7654-4CEE-ADE8-850C815BBAC6}" srcOrd="0" destOrd="0" presId="urn:microsoft.com/office/officeart/2005/8/layout/default"/>
    <dgm:cxn modelId="{DC5FD263-AE33-45AA-86AE-FA464FFCCF23}" type="presParOf" srcId="{17E10B23-0803-44A9-8E49-A5F4A7D6FA9E}" destId="{46189C82-4479-4575-9681-2EC2F7828F32}" srcOrd="1" destOrd="0" presId="urn:microsoft.com/office/officeart/2005/8/layout/default"/>
    <dgm:cxn modelId="{2BF2D926-6459-4DCC-B77A-7632FE23FABE}" type="presParOf" srcId="{17E10B23-0803-44A9-8E49-A5F4A7D6FA9E}" destId="{E1FEE60E-AAE1-468F-B2FC-DF5E4407B130}" srcOrd="2" destOrd="0" presId="urn:microsoft.com/office/officeart/2005/8/layout/default"/>
    <dgm:cxn modelId="{422C079B-A07E-4A21-BF03-09040E9CF26C}" type="presParOf" srcId="{17E10B23-0803-44A9-8E49-A5F4A7D6FA9E}" destId="{B40FC3D4-4135-43C3-ABF5-4BAF1382D9BF}" srcOrd="3" destOrd="0" presId="urn:microsoft.com/office/officeart/2005/8/layout/default"/>
    <dgm:cxn modelId="{3DA004F7-64F9-458A-8C5D-0D6C77EB2C3E}" type="presParOf" srcId="{17E10B23-0803-44A9-8E49-A5F4A7D6FA9E}" destId="{2488E2C6-AADB-4E98-9EC2-70F6D7933E2A}" srcOrd="4" destOrd="0" presId="urn:microsoft.com/office/officeart/2005/8/layout/default"/>
    <dgm:cxn modelId="{D9330E67-926A-4102-BA5E-FF097A3CC630}" type="presParOf" srcId="{17E10B23-0803-44A9-8E49-A5F4A7D6FA9E}" destId="{D831945C-AC53-46C4-98F7-11D4176758BA}" srcOrd="5" destOrd="0" presId="urn:microsoft.com/office/officeart/2005/8/layout/default"/>
    <dgm:cxn modelId="{492A56A5-7373-4B25-A070-D5B80040FF9A}" type="presParOf" srcId="{17E10B23-0803-44A9-8E49-A5F4A7D6FA9E}" destId="{2051FC45-8D28-42C4-A901-E26589C976D4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8F11F-B1C4-46BC-95E3-FD15C749181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7DF501-10B0-4561-B864-9379A8C3A3D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Поручение</a:t>
          </a:r>
          <a:endParaRPr lang="fr-FR" dirty="0"/>
        </a:p>
      </dgm:t>
    </dgm:pt>
    <dgm:pt modelId="{0788F194-FA35-4857-B607-11D407C62195}" type="parTrans" cxnId="{7C159416-42BC-4A72-8B46-E5D6A830D34C}">
      <dgm:prSet/>
      <dgm:spPr/>
      <dgm:t>
        <a:bodyPr/>
        <a:lstStyle/>
        <a:p>
          <a:endParaRPr lang="fr-FR"/>
        </a:p>
      </dgm:t>
    </dgm:pt>
    <dgm:pt modelId="{8A5DA514-4A14-48A4-B21C-0817DB9F1924}" type="sibTrans" cxnId="{7C159416-42BC-4A72-8B46-E5D6A830D34C}">
      <dgm:prSet/>
      <dgm:spPr/>
      <dgm:t>
        <a:bodyPr/>
        <a:lstStyle/>
        <a:p>
          <a:endParaRPr lang="fr-FR"/>
        </a:p>
      </dgm:t>
    </dgm:pt>
    <dgm:pt modelId="{50AB8F00-8BF0-4795-9FBF-AD8221488072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Дежурство</a:t>
          </a:r>
          <a:endParaRPr lang="fr-FR" dirty="0"/>
        </a:p>
      </dgm:t>
    </dgm:pt>
    <dgm:pt modelId="{3F7BD9A1-FB23-4CDE-AC92-8165C0A3770C}" type="parTrans" cxnId="{D702955A-C6CA-44BB-9C6A-0214C879F0D7}">
      <dgm:prSet/>
      <dgm:spPr/>
      <dgm:t>
        <a:bodyPr/>
        <a:lstStyle/>
        <a:p>
          <a:endParaRPr lang="fr-FR"/>
        </a:p>
      </dgm:t>
    </dgm:pt>
    <dgm:pt modelId="{2E865160-9356-4781-8AD9-F7AF4760EA12}" type="sibTrans" cxnId="{D702955A-C6CA-44BB-9C6A-0214C879F0D7}">
      <dgm:prSet/>
      <dgm:spPr/>
      <dgm:t>
        <a:bodyPr/>
        <a:lstStyle/>
        <a:p>
          <a:endParaRPr lang="fr-FR"/>
        </a:p>
      </dgm:t>
    </dgm:pt>
    <dgm:pt modelId="{F44D8608-D1F0-471F-978C-B65EF380E38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Коллективный труд</a:t>
          </a:r>
          <a:endParaRPr lang="fr-FR" dirty="0"/>
        </a:p>
      </dgm:t>
    </dgm:pt>
    <dgm:pt modelId="{F8995F85-1F19-45FD-8F64-A335EBFF4513}" type="parTrans" cxnId="{C61894D1-8B4C-4B99-ADA0-11C5BEBB0852}">
      <dgm:prSet/>
      <dgm:spPr/>
      <dgm:t>
        <a:bodyPr/>
        <a:lstStyle/>
        <a:p>
          <a:endParaRPr lang="fr-FR"/>
        </a:p>
      </dgm:t>
    </dgm:pt>
    <dgm:pt modelId="{2EE7A0B6-1F7A-4434-8D62-C9C507C80FDB}" type="sibTrans" cxnId="{C61894D1-8B4C-4B99-ADA0-11C5BEBB0852}">
      <dgm:prSet/>
      <dgm:spPr/>
      <dgm:t>
        <a:bodyPr/>
        <a:lstStyle/>
        <a:p>
          <a:endParaRPr lang="fr-FR"/>
        </a:p>
      </dgm:t>
    </dgm:pt>
    <dgm:pt modelId="{6F365954-5864-49FA-8356-D28198FCC3FF}" type="pres">
      <dgm:prSet presAssocID="{41D8F11F-B1C4-46BC-95E3-FD15C74918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B3A51B-8618-42CE-8C7D-616119E81B2D}" type="pres">
      <dgm:prSet presAssocID="{41D8F11F-B1C4-46BC-95E3-FD15C7491814}" presName="dummyMaxCanvas" presStyleCnt="0">
        <dgm:presLayoutVars/>
      </dgm:prSet>
      <dgm:spPr/>
    </dgm:pt>
    <dgm:pt modelId="{ADC532FA-0BB7-4347-B0B9-A13F389A4785}" type="pres">
      <dgm:prSet presAssocID="{41D8F11F-B1C4-46BC-95E3-FD15C74918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3110A8-B6BE-4862-8AF8-3F8FCE93D754}" type="pres">
      <dgm:prSet presAssocID="{41D8F11F-B1C4-46BC-95E3-FD15C749181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D584B3-2FD6-48D4-A736-34BCA64CB7BD}" type="pres">
      <dgm:prSet presAssocID="{41D8F11F-B1C4-46BC-95E3-FD15C749181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74321F-24E3-4BF0-97C4-801EBACFA123}" type="pres">
      <dgm:prSet presAssocID="{41D8F11F-B1C4-46BC-95E3-FD15C749181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28E812-783E-47A5-A29F-59D04193DACA}" type="pres">
      <dgm:prSet presAssocID="{41D8F11F-B1C4-46BC-95E3-FD15C749181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C002CE-2A6A-4D4B-8A39-F057747F69BC}" type="pres">
      <dgm:prSet presAssocID="{41D8F11F-B1C4-46BC-95E3-FD15C74918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2A3139-0715-4AAC-ACBA-F131A28950CA}" type="pres">
      <dgm:prSet presAssocID="{41D8F11F-B1C4-46BC-95E3-FD15C74918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84303-2C09-46C3-8C5F-74C63230A8B2}" type="pres">
      <dgm:prSet presAssocID="{41D8F11F-B1C4-46BC-95E3-FD15C74918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B6822E-0485-46FB-B2FD-CA317B090496}" type="presOf" srcId="{2E865160-9356-4781-8AD9-F7AF4760EA12}" destId="{0828E812-783E-47A5-A29F-59D04193DACA}" srcOrd="0" destOrd="0" presId="urn:microsoft.com/office/officeart/2005/8/layout/vProcess5"/>
    <dgm:cxn modelId="{47C8B5E1-D2F4-4467-9AFA-0E1897D63B36}" type="presOf" srcId="{50AB8F00-8BF0-4795-9FBF-AD8221488072}" destId="{112A3139-0715-4AAC-ACBA-F131A28950CA}" srcOrd="1" destOrd="0" presId="urn:microsoft.com/office/officeart/2005/8/layout/vProcess5"/>
    <dgm:cxn modelId="{7C159416-42BC-4A72-8B46-E5D6A830D34C}" srcId="{41D8F11F-B1C4-46BC-95E3-FD15C7491814}" destId="{7C7DF501-10B0-4561-B864-9379A8C3A3D7}" srcOrd="0" destOrd="0" parTransId="{0788F194-FA35-4857-B607-11D407C62195}" sibTransId="{8A5DA514-4A14-48A4-B21C-0817DB9F1924}"/>
    <dgm:cxn modelId="{C61894D1-8B4C-4B99-ADA0-11C5BEBB0852}" srcId="{41D8F11F-B1C4-46BC-95E3-FD15C7491814}" destId="{F44D8608-D1F0-471F-978C-B65EF380E389}" srcOrd="2" destOrd="0" parTransId="{F8995F85-1F19-45FD-8F64-A335EBFF4513}" sibTransId="{2EE7A0B6-1F7A-4434-8D62-C9C507C80FDB}"/>
    <dgm:cxn modelId="{DB280994-584D-40E3-BC7D-C6B1E4A5B7E1}" type="presOf" srcId="{7C7DF501-10B0-4561-B864-9379A8C3A3D7}" destId="{ECC002CE-2A6A-4D4B-8A39-F057747F69BC}" srcOrd="1" destOrd="0" presId="urn:microsoft.com/office/officeart/2005/8/layout/vProcess5"/>
    <dgm:cxn modelId="{0DCE328B-3A43-40AE-BC9B-F27DFCC915B4}" type="presOf" srcId="{8A5DA514-4A14-48A4-B21C-0817DB9F1924}" destId="{6474321F-24E3-4BF0-97C4-801EBACFA123}" srcOrd="0" destOrd="0" presId="urn:microsoft.com/office/officeart/2005/8/layout/vProcess5"/>
    <dgm:cxn modelId="{D702955A-C6CA-44BB-9C6A-0214C879F0D7}" srcId="{41D8F11F-B1C4-46BC-95E3-FD15C7491814}" destId="{50AB8F00-8BF0-4795-9FBF-AD8221488072}" srcOrd="1" destOrd="0" parTransId="{3F7BD9A1-FB23-4CDE-AC92-8165C0A3770C}" sibTransId="{2E865160-9356-4781-8AD9-F7AF4760EA12}"/>
    <dgm:cxn modelId="{FC92B8AF-E9E2-4AAB-A417-AF3896580EE1}" type="presOf" srcId="{F44D8608-D1F0-471F-978C-B65EF380E389}" destId="{7DD584B3-2FD6-48D4-A736-34BCA64CB7BD}" srcOrd="0" destOrd="0" presId="urn:microsoft.com/office/officeart/2005/8/layout/vProcess5"/>
    <dgm:cxn modelId="{84817F85-6349-4A3E-8F06-A0DE76CB3F17}" type="presOf" srcId="{50AB8F00-8BF0-4795-9FBF-AD8221488072}" destId="{243110A8-B6BE-4862-8AF8-3F8FCE93D754}" srcOrd="0" destOrd="0" presId="urn:microsoft.com/office/officeart/2005/8/layout/vProcess5"/>
    <dgm:cxn modelId="{22612AF1-AE85-4B02-A85A-8CC8C1D821DF}" type="presOf" srcId="{7C7DF501-10B0-4561-B864-9379A8C3A3D7}" destId="{ADC532FA-0BB7-4347-B0B9-A13F389A4785}" srcOrd="0" destOrd="0" presId="urn:microsoft.com/office/officeart/2005/8/layout/vProcess5"/>
    <dgm:cxn modelId="{2878BB68-16D4-431F-820C-99773D7AE110}" type="presOf" srcId="{F44D8608-D1F0-471F-978C-B65EF380E389}" destId="{4D584303-2C09-46C3-8C5F-74C63230A8B2}" srcOrd="1" destOrd="0" presId="urn:microsoft.com/office/officeart/2005/8/layout/vProcess5"/>
    <dgm:cxn modelId="{4AF6F6C8-D295-4C79-88BE-F53E04DA6618}" type="presOf" srcId="{41D8F11F-B1C4-46BC-95E3-FD15C7491814}" destId="{6F365954-5864-49FA-8356-D28198FCC3FF}" srcOrd="0" destOrd="0" presId="urn:microsoft.com/office/officeart/2005/8/layout/vProcess5"/>
    <dgm:cxn modelId="{77EA5CCC-7898-4BD1-9B99-01A96F8122B5}" type="presParOf" srcId="{6F365954-5864-49FA-8356-D28198FCC3FF}" destId="{58B3A51B-8618-42CE-8C7D-616119E81B2D}" srcOrd="0" destOrd="0" presId="urn:microsoft.com/office/officeart/2005/8/layout/vProcess5"/>
    <dgm:cxn modelId="{08AC3FA4-2B55-4D0E-8B89-F204B03E419E}" type="presParOf" srcId="{6F365954-5864-49FA-8356-D28198FCC3FF}" destId="{ADC532FA-0BB7-4347-B0B9-A13F389A4785}" srcOrd="1" destOrd="0" presId="urn:microsoft.com/office/officeart/2005/8/layout/vProcess5"/>
    <dgm:cxn modelId="{4CB9384F-D600-4AC0-92C7-50D489E17C6D}" type="presParOf" srcId="{6F365954-5864-49FA-8356-D28198FCC3FF}" destId="{243110A8-B6BE-4862-8AF8-3F8FCE93D754}" srcOrd="2" destOrd="0" presId="urn:microsoft.com/office/officeart/2005/8/layout/vProcess5"/>
    <dgm:cxn modelId="{686C74C9-F051-44B9-AB43-6B8A7C602EC3}" type="presParOf" srcId="{6F365954-5864-49FA-8356-D28198FCC3FF}" destId="{7DD584B3-2FD6-48D4-A736-34BCA64CB7BD}" srcOrd="3" destOrd="0" presId="urn:microsoft.com/office/officeart/2005/8/layout/vProcess5"/>
    <dgm:cxn modelId="{743C1135-AFCF-4036-BED5-95C601D252B4}" type="presParOf" srcId="{6F365954-5864-49FA-8356-D28198FCC3FF}" destId="{6474321F-24E3-4BF0-97C4-801EBACFA123}" srcOrd="4" destOrd="0" presId="urn:microsoft.com/office/officeart/2005/8/layout/vProcess5"/>
    <dgm:cxn modelId="{B5F3CC9F-A38F-45F4-B13A-3F17FD79EE5F}" type="presParOf" srcId="{6F365954-5864-49FA-8356-D28198FCC3FF}" destId="{0828E812-783E-47A5-A29F-59D04193DACA}" srcOrd="5" destOrd="0" presId="urn:microsoft.com/office/officeart/2005/8/layout/vProcess5"/>
    <dgm:cxn modelId="{9B4C4CEF-538D-4F38-9DC2-2F686A8D1F43}" type="presParOf" srcId="{6F365954-5864-49FA-8356-D28198FCC3FF}" destId="{ECC002CE-2A6A-4D4B-8A39-F057747F69BC}" srcOrd="6" destOrd="0" presId="urn:microsoft.com/office/officeart/2005/8/layout/vProcess5"/>
    <dgm:cxn modelId="{0311F88A-C35B-4775-A991-462CD279F3F0}" type="presParOf" srcId="{6F365954-5864-49FA-8356-D28198FCC3FF}" destId="{112A3139-0715-4AAC-ACBA-F131A28950CA}" srcOrd="7" destOrd="0" presId="urn:microsoft.com/office/officeart/2005/8/layout/vProcess5"/>
    <dgm:cxn modelId="{FB825374-AEE2-43D0-ACB9-4F3EBA370A8F}" type="presParOf" srcId="{6F365954-5864-49FA-8356-D28198FCC3FF}" destId="{4D584303-2C09-46C3-8C5F-74C63230A8B2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56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06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93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728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718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574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40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67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39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30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11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66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006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83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3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4048-9C60-470F-8F83-E26CF2F0BBF2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F3482-6F0B-448E-9523-908D3544EC1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05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148" y="337625"/>
            <a:ext cx="7647709" cy="24887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75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старших дошкольников в ДОУ</a:t>
            </a:r>
            <a:endParaRPr lang="fr-FR" b="1" dirty="0">
              <a:solidFill>
                <a:srgbClr val="F75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0462" y="4536374"/>
            <a:ext cx="6020790" cy="166254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Никулочкина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Викторовна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tcy;&amp;rcy;&amp;ucy;&amp;dcy;&amp;ocy;&amp;vcy;&amp;ycy;&amp;iecy; &amp;pcy;&amp;ocy;&amp;rcy;&amp;ucy;&amp;chcy;&amp;iecy;&amp;ncy;&amp;icy;&amp;yacy; &amp;vcy; &amp;Dcy;&amp;Ocy;&amp;U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223" y="0"/>
            <a:ext cx="4021777" cy="372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tcy;&amp;rcy;&amp;ucy;&amp;dcy;&amp;ocy;&amp;vcy;&amp;ycy;&amp;iecy; &amp;pcy;&amp;ocy;&amp;rcy;&amp;ucy;&amp;chcy;&amp;iecy;&amp;ncy;&amp;icy;&amp;yacy; &amp;vcy; &amp;Dcy;&amp;Ocy;&amp;Ucy;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11" y="2826328"/>
            <a:ext cx="34004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012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0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&amp;Kcy;&amp;acy;&amp;rcy;&amp;tcy;&amp;icy;&amp;ncy;&amp;kcy;&amp;icy; &amp;pcy;&amp;ocy; &amp;zcy;&amp;acy;&amp;pcy;&amp;rcy;&amp;ocy;&amp;scy;&amp;ucy; &amp;Tcy;&amp;rcy;&amp;ucy;&amp;dcy;&amp;ocy;&amp;vcy;&amp;ycy;&amp;iecy; &amp;pcy;&amp;ocy;&amp;rcy;&amp;ucy;&amp;chcy;&amp;iecy;&amp;ncy;&amp;icy;&amp;yacy; &amp;vcy; &amp;Dcy;&amp;Ocy;&amp;U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72" y="381025"/>
            <a:ext cx="4651095" cy="435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723" y="444530"/>
            <a:ext cx="4344968" cy="317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8775" y="2996100"/>
            <a:ext cx="4824388" cy="362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труд в старшем дошкольном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2160589"/>
            <a:ext cx="10422075" cy="4268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Ручной труд направлен на удовлетворение эстетических потребностей человека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Привлечение воспитанников к оформлению и ремонту настольно-печатных игр, к ремонту книг.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Обучение изготовлению поделок из природного и бросового материалов, бумаги и картона. 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элементарных швейных умений</a:t>
            </a: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пользоваться иглой и др. швейными принадлежностями, делать бахрому на ткани, пришивать пуговицы, сшивать ткань простым швом, вышивать</a:t>
            </a:r>
          </a:p>
          <a:p>
            <a:pPr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Ð´ÐµÑÐ¸ Ð² ÑÐ°Ð´Ñ Ð·Ð°ÐºÐ»ÐµÐ¸Ð²Ð°ÑÑ ÐºÐ½Ð¸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40" y="490109"/>
            <a:ext cx="4983413" cy="3737560"/>
          </a:xfrm>
          <a:prstGeom prst="rect">
            <a:avLst/>
          </a:prstGeom>
          <a:noFill/>
        </p:spPr>
      </p:pic>
      <p:sp>
        <p:nvSpPr>
          <p:cNvPr id="34820" name="AutoShape 4" descr="ÐÐ°ÑÑÐ¸Ð½ÐºÐ¸ Ð¿Ð¾ Ð·Ð°Ð¿ÑÐ¾ÑÑ Ð´ÐµÑÐ¸ Ð² ÑÐ°Ð´Ñ ÑÑÑ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ÐÐ°ÑÑÐ¸Ð½ÐºÐ¸ Ð¿Ð¾ Ð·Ð°Ð¿ÑÐ¾ÑÑ Ð´ÐµÑÐ¸ Ð² ÑÐ°Ð´Ñ ÑÑÑ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ÐÐ°ÑÑÐ¸Ð½ÐºÐ¸ Ð¿Ð¾ Ð·Ð°Ð¿ÑÐ¾ÑÑ Ð´ÐµÑÐ¸ Ð² ÑÐ°Ð´Ñ ÑÑÑÑ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2500" y="2254861"/>
            <a:ext cx="5419284" cy="42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3132"/>
            <a:ext cx="9820453" cy="10806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fr-FR" sz="4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33153"/>
            <a:ext cx="10176713" cy="5664530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 Р.С. Дошкольник и труд: теория и методика трудового воспитания: учеб.-метод. пособие. - СПб.: Детство-Пресс, 2004. - 141 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Т. Трудовое воспитание в детском саду. Для занятий с детьми 2 – 7 лет.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М.: Мозаика-Синтез,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   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Нравственно-трудовое воспитание в детском саду: для работы с детьми 3-7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М.: Мозаика-Синтез, 2007. - 135 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и трудовое воспитание дошкольников: Учеб. пособие для студ.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 / С. А. Козлова, Н. К. Дедовских, В. Д.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Калишенко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др.; Под ред. С. 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Козловой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М.: Издательский центр «Академия», 2002.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общеобразовательная программа дошкольного образования / Под ред. Н.Е.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– 3-е изд.,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МОЗАИКА-СИНТЕЗ, 2012 г. – 336 с.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4878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9828"/>
            <a:ext cx="9015306" cy="13364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AD2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трудового воспитания старших дошкольников</a:t>
            </a:r>
            <a:endParaRPr lang="ru-RU" b="1" dirty="0">
              <a:solidFill>
                <a:srgbClr val="AD2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856935"/>
            <a:ext cx="10956649" cy="464233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Совершенствовать ранее полученные трудовые умения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Расширять представления о труде взрослых различных профессий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Воспитывать бережное отношение к результатам труда другого человека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Систематизировать знания о труде в разные сезоны, о необходимых орудиях труда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Закреплять умение доводить начатое дело до конца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Стимулировать желание принимать участие в коллективной трудовой деятельности, учить договариваться, распределять обязанности между собой, самостоятельно планировать и организовывать трудовой процесс, подбирать необходимый инвентарь.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218"/>
            <a:ext cx="8596668" cy="9425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AD2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детского труда </a:t>
            </a:r>
            <a:endParaRPr lang="ru-RU" sz="4400" b="1" dirty="0">
              <a:solidFill>
                <a:srgbClr val="AD2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1223963"/>
          <a:ext cx="9915525" cy="48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D2B03"/>
                </a:solidFill>
              </a:rPr>
              <a:t>Все виды труда в ДОУ организованы в следующих формах</a:t>
            </a:r>
            <a:endParaRPr lang="fr-FR" dirty="0">
              <a:solidFill>
                <a:srgbClr val="AD2B03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152834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3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5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Самообслуживание в старшем дошкольной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99138"/>
            <a:ext cx="9831232" cy="46142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Самообслуживание – это труд ребенка, направленный на обслуживание им самого себя.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Закрепление навыков самостоятельного одевания, раздевания, наведения порядка в шкафу, ухода за обувью.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Закрепление умений самостоятельного осуществления культурно-гигиенических процедур, ухода за волосами.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Формирование умения самостоятельно застилать постель.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´ÐµÑÐ¸ Ð² ÑÐ°Ð´Ñ Ð¾Ð´ÐµÐ²Ð°ÑÑÑÑ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43" y="558898"/>
            <a:ext cx="4586067" cy="35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/>
          <a:srcRect l="15792" r="13735" b="7767"/>
          <a:stretch>
            <a:fillRect/>
          </a:stretch>
        </p:blipFill>
        <p:spPr bwMode="auto">
          <a:xfrm>
            <a:off x="6991936" y="566445"/>
            <a:ext cx="3966795" cy="36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Ð°ÑÑÐ¸Ð½ÐºÐ¸ Ð¿Ð¾ Ð·Ð°Ð¿ÑÐ¾ÑÑ ÑÐµÐ±ÐµÐ½Ð¾Ðº Ð¿ÑÐ¸ÑÐµÑÑÐ²Ð°ÐµÑÑÑ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4879" y="3046242"/>
            <a:ext cx="4435231" cy="355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Хозяйственно-бытовой труд в старшем дошкольном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9817164" cy="43668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Дежурство по столовой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закрепление умения сервировать стол, убирать посуду, протирать столы.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Дежурство по занятиям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обучаем участвовать в подготовке к занятию (правильно раскладывать необходимые для занятия оборудование и материалы для каждого ребенка) и в наведении порядка после него, сборе материалов и оборудования.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Коллективная уборка в помещении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закрепление умений ухаживать за мебелью и игрушками, распределять обязанности, самостоятельно подбирать необходимое оборудование.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Ð¸ Ð² ÑÐ°Ð´Ñ Ð¿ÑÐ¾ÑÐ¸ÑÐ°ÑÑ Ð¿ÑÐ»Ñ Ð² Ð³ÑÑÐ¿Ð¿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35" y="590842"/>
            <a:ext cx="5289452" cy="3967089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´ÐµÑÐ¸ Ð² ÑÐ°Ð´Ñ Ð´ÐµÐ¶ÑÑÑÑ Ð¿Ð¾ ÑÑÐ¾Ð»Ð¾Ð²Ð¾Ð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9627" y="2451028"/>
            <a:ext cx="5714188" cy="396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в природе старших дошкольников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9578014" cy="4268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 Дежурство в уголке природы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обучение систематически выполнять обязанности по уходу за растениями (поливать цветы,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протирать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крупные плотные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листья, рыхлить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землю в цветочных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горшках) и нести ответственность за результат.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2) Труд на участке для прогулок</a:t>
            </a: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Коллективная уборка территории участка от листьев, веток, мусора, снега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Уход за цветниками и огородом (если имеется)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Сбор природного материала для поделок, семян растений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640</TotalTime>
  <Words>573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Трудовое воспитание старших дошкольников в ДОУ</vt:lpstr>
      <vt:lpstr>Задачи трудового воспитания старших дошкольников</vt:lpstr>
      <vt:lpstr>Виды детского труда </vt:lpstr>
      <vt:lpstr>Все виды труда в ДОУ организованы в следующих формах</vt:lpstr>
      <vt:lpstr>Самообслуживание в старшем дошкольной возрасте</vt:lpstr>
      <vt:lpstr>Слайд 6</vt:lpstr>
      <vt:lpstr>Хозяйственно-бытовой труд в старшем дошкольном возрасте</vt:lpstr>
      <vt:lpstr>Слайд 8</vt:lpstr>
      <vt:lpstr>Труд в природе старших дошкольников</vt:lpstr>
      <vt:lpstr>Слайд 10</vt:lpstr>
      <vt:lpstr>Ручной труд в старшем дошкольном возрасте</vt:lpstr>
      <vt:lpstr>Слайд 12</vt:lpstr>
      <vt:lpstr>Список используемой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Rita Davtyan</dc:creator>
  <cp:lastModifiedBy>Пользователь Windows</cp:lastModifiedBy>
  <cp:revision>54</cp:revision>
  <dcterms:created xsi:type="dcterms:W3CDTF">2017-04-16T09:20:18Z</dcterms:created>
  <dcterms:modified xsi:type="dcterms:W3CDTF">2018-11-05T19:54:23Z</dcterms:modified>
</cp:coreProperties>
</file>