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2" autoAdjust="0"/>
    <p:restoredTop sz="94660"/>
  </p:normalViewPr>
  <p:slideViewPr>
    <p:cSldViewPr snapToGrid="0">
      <p:cViewPr>
        <p:scale>
          <a:sx n="98" d="100"/>
          <a:sy n="98" d="100"/>
        </p:scale>
        <p:origin x="534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53A2-887C-4DD6-9843-A30B34401B51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2827-E4D8-47BA-9399-639FFFFE3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2679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53A2-887C-4DD6-9843-A30B34401B51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2827-E4D8-47BA-9399-639FFFFE3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9618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53A2-887C-4DD6-9843-A30B34401B51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2827-E4D8-47BA-9399-639FFFFE3A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6722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53A2-887C-4DD6-9843-A30B34401B51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2827-E4D8-47BA-9399-639FFFFE3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8752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53A2-887C-4DD6-9843-A30B34401B51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2827-E4D8-47BA-9399-639FFFFE3A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52878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53A2-887C-4DD6-9843-A30B34401B51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2827-E4D8-47BA-9399-639FFFFE3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0086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53A2-887C-4DD6-9843-A30B34401B51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2827-E4D8-47BA-9399-639FFFFE3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9084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53A2-887C-4DD6-9843-A30B34401B51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2827-E4D8-47BA-9399-639FFFFE3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8311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53A2-887C-4DD6-9843-A30B34401B51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2827-E4D8-47BA-9399-639FFFFE3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2642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53A2-887C-4DD6-9843-A30B34401B51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2827-E4D8-47BA-9399-639FFFFE3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1884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53A2-887C-4DD6-9843-A30B34401B51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2827-E4D8-47BA-9399-639FFFFE3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7028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53A2-887C-4DD6-9843-A30B34401B51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2827-E4D8-47BA-9399-639FFFFE3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9504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53A2-887C-4DD6-9843-A30B34401B51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2827-E4D8-47BA-9399-639FFFFE3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4476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53A2-887C-4DD6-9843-A30B34401B51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2827-E4D8-47BA-9399-639FFFFE3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2830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53A2-887C-4DD6-9843-A30B34401B51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2827-E4D8-47BA-9399-639FFFFE3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4828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E53A2-887C-4DD6-9843-A30B34401B51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2827-E4D8-47BA-9399-639FFFFE3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3865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E53A2-887C-4DD6-9843-A30B34401B51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31D2827-E4D8-47BA-9399-639FFFFE3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672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mos.news/upload/iblock/ec8/ec8f4983cfb8f2857c3321b3fd25b4c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97" y="512941"/>
            <a:ext cx="9956800" cy="57331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40000" y="827314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</a:t>
            </a:r>
            <a:endParaRPr lang="ru-RU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7957" y="4484451"/>
            <a:ext cx="430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</a:t>
            </a:r>
          </a:p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МБОУ «Лицей №22»</a:t>
            </a:r>
          </a:p>
          <a:p>
            <a:r>
              <a:rPr lang="ru-RU" dirty="0" smtClean="0"/>
              <a:t>Лесина Ольга Александровна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9843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7226" y="457200"/>
            <a:ext cx="6607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Сжигание отходов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0877" y="1430594"/>
            <a:ext cx="75069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распространенный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</a:t>
            </a:r>
            <a:endParaRPr lang="ru-RU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6669" y="2311655"/>
            <a:ext cx="482737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Минусы: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 огромном количестве выделяются в воздух вредные вещества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весь мусор горит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170" name="Picture 2" descr="http://resbash.ru/foto_news/2013/10/67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864" y="2311655"/>
            <a:ext cx="5699272" cy="35620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-конечная звезда 4"/>
          <p:cNvSpPr/>
          <p:nvPr/>
        </p:nvSpPr>
        <p:spPr>
          <a:xfrm>
            <a:off x="566351" y="3015049"/>
            <a:ext cx="205946" cy="24713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553994" y="4959179"/>
            <a:ext cx="218303" cy="23889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870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6812" y="370703"/>
            <a:ext cx="4983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Вторичное использование отходов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1396" y="1588358"/>
            <a:ext cx="545344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ресурсосберегающий путь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850" y="2529016"/>
            <a:ext cx="576648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десь существует ряд проблем и трудностей:</a:t>
            </a:r>
          </a:p>
          <a:p>
            <a:endParaRPr lang="ru-RU" sz="2400" b="1" u="sng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Мусор необходимо рассортировать</a:t>
            </a: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Доставка мусора к месту переработки</a:t>
            </a: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Мусор невозможно использовать для получения продукции высокого качества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5" name="AutoShape 2" descr="http://magspace.ru/uploads/2014/07/29/auto_11-562344e337005edf3f3b5caf75d4dff9e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im0-tub-ru.yandex.net/i?id=49810c699ca2db6ab2428b0985fba25c&amp;n=33&amp;h=215&amp;w=2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002" y="1505078"/>
            <a:ext cx="2743200" cy="20478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kr-biz.net/photo/2016-05-02/1041033/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888" y="3618988"/>
            <a:ext cx="2313631" cy="17344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8225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xn--b1akhqb0g.xn--p1ai/images/recycl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062" y="221251"/>
            <a:ext cx="7548666" cy="63741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1013" y="2519464"/>
            <a:ext cx="3356042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жизнь мусора</a:t>
            </a:r>
            <a:endParaRPr lang="ru-RU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5472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mages.myshared.ru/4/217398/slide_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291830"/>
            <a:ext cx="9163454" cy="62159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56735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4081" y="3926822"/>
            <a:ext cx="4944439" cy="17527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smtClean="0"/>
              <a:t>– </a:t>
            </a:r>
            <a:r>
              <a:rPr lang="ru-RU" sz="3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наука о взаимоотношениях живых существ между собой и с окружающей </a:t>
            </a:r>
            <a:r>
              <a:rPr lang="ru-RU" sz="3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средой</a:t>
            </a:r>
            <a:endParaRPr lang="ru-RU" sz="3500" dirty="0"/>
          </a:p>
        </p:txBody>
      </p:sp>
      <p:pic>
        <p:nvPicPr>
          <p:cNvPr id="2050" name="Picture 2" descr="http://volshebnoeslovo.ru/uploads/posts/2013-12/2b36b051febbf1bc1098a800760da31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587" y="402704"/>
            <a:ext cx="6864824" cy="38835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51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7886" y="580571"/>
            <a:ext cx="75080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специалист, изучающий отношения живых организмов между собой и окружающей средой</a:t>
            </a:r>
            <a:endParaRPr lang="ru-RU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0955" y="2024593"/>
            <a:ext cx="349951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Исследует влияние деятельности человека на окружающую среду</a:t>
            </a:r>
          </a:p>
          <a:p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Разрабатывает пути наименьшего воздействия людей на природу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Контролирует деятельность вредных производств</a:t>
            </a:r>
          </a:p>
          <a:p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Следит за утилизацией отходов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http://bagiraclub.ru/images/bagiraclub/2017/03/water-wastewater-plant-engine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02" y="459988"/>
            <a:ext cx="3427884" cy="22839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rofchoice.ru/wp-content/uploads/2016/08/sl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16" y="3583784"/>
            <a:ext cx="3427884" cy="2285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b.ru/misc/i/gallery/27963/9721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305" y="2285511"/>
            <a:ext cx="3526576" cy="25965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9017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552" y="418530"/>
            <a:ext cx="8596668" cy="161498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5"/>
                </a:solidFill>
              </a:rPr>
              <a:t>  </a:t>
            </a:r>
            <a:r>
              <a:rPr lang="ru-RU" sz="4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первая</a:t>
            </a:r>
            <a:br>
              <a:rPr lang="ru-RU" sz="4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Загрязнение океана</a:t>
            </a:r>
            <a:endParaRPr lang="ru-RU" sz="4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irktrip.ru/images/2012/05/musor9-1024x6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45" y="918673"/>
            <a:ext cx="3270013" cy="21778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2730" y="3333559"/>
            <a:ext cx="2169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Бытовой мусор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ядовитыми веществами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s16.stc.all.kpcdn.net/share/i/4/1176357/wx10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174" y="918673"/>
            <a:ext cx="3286896" cy="21778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22476" y="3187808"/>
            <a:ext cx="2681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Пластмассовые отходы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://bigpicture.ru/wp-content/uploads/2010/05/o31_23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954" y="3612629"/>
            <a:ext cx="3262184" cy="22439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48383" y="6040530"/>
            <a:ext cx="3472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Нефтепродукты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http://www.ua.all.biz/img/ua/service_catalog/185709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200" y="3118824"/>
            <a:ext cx="2303420" cy="29217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42551" y="6227806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Сточные воды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116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0568" y="1528612"/>
            <a:ext cx="5189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press-torf.m-b.ru/upload/iblock/new_DSCN14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16" y="354928"/>
            <a:ext cx="4006406" cy="28038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416" y="3316530"/>
            <a:ext cx="35093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Пятна нефти обрабатывают специальными веществами для ее поглощения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://www.ecolog.by/upload/iblock/430/430b31ff6c7ab263bd950dd2328eab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151" y="354929"/>
            <a:ext cx="4077728" cy="28038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34182" y="3424251"/>
            <a:ext cx="4207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Суда – губки (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-пылесосы)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https://im0-tub-ru.yandex.net/i?id=3cb12da5fa667cd8e27f4a032a4fc84b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088406" y="3615371"/>
            <a:ext cx="3954162" cy="22648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63529" y="5880209"/>
            <a:ext cx="2965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Очистительные сооружения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030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8446" y="31550"/>
            <a:ext cx="60388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Уничтожение тропических лесов</a:t>
            </a:r>
            <a:endParaRPr lang="ru-RU" sz="4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www.epochtimes.ru/eet-content/uploads/06/fashion/163_les-0709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83" y="1605199"/>
            <a:ext cx="3477311" cy="25837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7265" y="4188941"/>
            <a:ext cx="2693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Вырубка ради древесины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06032" y="4419315"/>
            <a:ext cx="3554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Выжигания для увеличения площади посевов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://ic.pics.livejournal.com/albercul/54966338/169741/169741_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222" y="1605198"/>
            <a:ext cx="3859616" cy="2484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oday.kz/static/uploads/media/pages/s8/1441418161wqjq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576" y="3262413"/>
            <a:ext cx="3306548" cy="25205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4162" y="6017741"/>
            <a:ext cx="4065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Выкорчевывание для строительства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29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5946" y="630194"/>
            <a:ext cx="36328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</a:t>
            </a:r>
            <a:endParaRPr lang="ru-RU" sz="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9304" y="1723363"/>
            <a:ext cx="3076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Прекратить вырубку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88194" y="1501854"/>
            <a:ext cx="47573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месте вырубленных лесов посадить новые леса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лево 4"/>
          <p:cNvSpPr/>
          <p:nvPr/>
        </p:nvSpPr>
        <p:spPr>
          <a:xfrm>
            <a:off x="4164227" y="2100649"/>
            <a:ext cx="1421027" cy="69197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5832389" y="2119183"/>
            <a:ext cx="1408670" cy="704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://3.bp.blogspot.com/-2AsSxu10QBs/TqbWWGm3f1I/AAAAAAAAAZs/-yHvRgd-epQ/s320/0004-006-Tropicheskij-l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397" y="3450732"/>
            <a:ext cx="4438136" cy="29541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4571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1373" y="210574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третья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Мусор</a:t>
            </a:r>
            <a:endParaRPr lang="ru-RU" sz="4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im0-tub-ru.yandex.net/i?id=e84771b5d70cb7394f5b9d0f889897ba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28" y="1113068"/>
            <a:ext cx="3076361" cy="21265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3125" y="3379154"/>
            <a:ext cx="3336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Промышленные стоки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s://im0-tub-ru.yandex.net/i?id=3e6294caf3a2b5642005656ae790668a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50" y="4003589"/>
            <a:ext cx="3941334" cy="22736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9176" y="6325772"/>
            <a:ext cx="4324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Строительные и бытовые отходы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http://www.dagestanpost.ru/wp-content/uploads/2017/03/2b883c3a63e4c93db289ccdff9cf3f94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249" y="193887"/>
            <a:ext cx="3407793" cy="22302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89094" y="2527201"/>
            <a:ext cx="2916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Химические отходы</a:t>
            </a:r>
          </a:p>
        </p:txBody>
      </p:sp>
      <p:pic>
        <p:nvPicPr>
          <p:cNvPr id="5128" name="Picture 8" descr="http://klin-com.ru/upload/uploaded_image/2016-04-12/1_89187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508" y="1896683"/>
            <a:ext cx="3101546" cy="26858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89373" y="4745137"/>
            <a:ext cx="1145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Резин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30" name="Picture 10" descr="http://user.vse42.ru/files/P_S1280x820q80/Wnone/ui-53db7248bc2042.4136257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094" y="3189233"/>
            <a:ext cx="4207703" cy="27865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031894" y="6037677"/>
            <a:ext cx="3373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334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48904" y="0"/>
            <a:ext cx="257750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</a:t>
            </a:r>
          </a:p>
        </p:txBody>
      </p:sp>
      <p:pic>
        <p:nvPicPr>
          <p:cNvPr id="6146" name="Picture 2" descr="http://www.riadagestan.ru/upload/fotonews/result_image_big05648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427" y="1873045"/>
            <a:ext cx="6293414" cy="38198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8476" y="978416"/>
            <a:ext cx="63870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свалок</a:t>
            </a:r>
            <a:endParaRPr lang="ru-RU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0768" y="1649056"/>
            <a:ext cx="439900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FF0000"/>
                </a:solidFill>
              </a:rPr>
              <a:t>+</a:t>
            </a:r>
            <a:r>
              <a:rPr lang="ru-RU" sz="2200" dirty="0" smtClean="0"/>
              <a:t>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дешевый способ</a:t>
            </a:r>
          </a:p>
          <a:p>
            <a:endParaRPr lang="ru-RU" dirty="0" smtClean="0"/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      </a:t>
            </a:r>
            <a:r>
              <a:rPr lang="ru-RU" u="sng" dirty="0" smtClean="0">
                <a:solidFill>
                  <a:srgbClr val="7030A0"/>
                </a:solidFill>
              </a:rPr>
              <a:t>Минусы:</a:t>
            </a:r>
          </a:p>
          <a:p>
            <a:pPr algn="ctr"/>
            <a:endParaRPr lang="ru-RU" dirty="0" smtClean="0">
              <a:solidFill>
                <a:srgbClr val="7030A0"/>
              </a:solidFill>
            </a:endParaRP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Вредные вещества проникают в   землю, воду</a:t>
            </a:r>
          </a:p>
          <a:p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гниении образуются различные вредные газы</a:t>
            </a:r>
          </a:p>
          <a:p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свалках часто возникают пожары, в воздух поступают фенолы и другие яды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7" name="4-конечная звезда 6"/>
          <p:cNvSpPr/>
          <p:nvPr/>
        </p:nvSpPr>
        <p:spPr>
          <a:xfrm>
            <a:off x="162232" y="3023419"/>
            <a:ext cx="265471" cy="38345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310114" y="3967316"/>
            <a:ext cx="270654" cy="471949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294967" y="5043948"/>
            <a:ext cx="285801" cy="50144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16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207</TotalTime>
  <Words>223</Words>
  <Application>Microsoft Office PowerPoint</Application>
  <PresentationFormat>Произвольный</PresentationFormat>
  <Paragraphs>66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Грань</vt:lpstr>
      <vt:lpstr>Слайд 1</vt:lpstr>
      <vt:lpstr>Слайд 2</vt:lpstr>
      <vt:lpstr>Слайд 3</vt:lpstr>
      <vt:lpstr>  Проблема первая   Загрязнение океана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Лесина</cp:lastModifiedBy>
  <cp:revision>44</cp:revision>
  <dcterms:created xsi:type="dcterms:W3CDTF">2017-04-25T18:45:45Z</dcterms:created>
  <dcterms:modified xsi:type="dcterms:W3CDTF">2018-11-15T19:51:15Z</dcterms:modified>
</cp:coreProperties>
</file>