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48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Фото -3 Открытки детей\IMG_1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0620" y="1211787"/>
            <a:ext cx="6570931" cy="43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5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Фото -3 Открытки детей\IMG_19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4" t="-2499" r="14328" b="-1"/>
          <a:stretch/>
        </p:blipFill>
        <p:spPr bwMode="auto">
          <a:xfrm>
            <a:off x="1043608" y="-2115"/>
            <a:ext cx="7191880" cy="686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033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Windows User</cp:lastModifiedBy>
  <cp:revision>1</cp:revision>
  <dcterms:created xsi:type="dcterms:W3CDTF">2018-11-15T18:40:35Z</dcterms:created>
  <dcterms:modified xsi:type="dcterms:W3CDTF">2018-11-15T18:48:02Z</dcterms:modified>
</cp:coreProperties>
</file>