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3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2163">
            <a:off x="1844738" y="-221035"/>
            <a:ext cx="5352272" cy="728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852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Фото -3 Открытки детей\IMG_198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0" t="-1" r="28985" b="1"/>
          <a:stretch/>
        </p:blipFill>
        <p:spPr bwMode="auto">
          <a:xfrm>
            <a:off x="2018365" y="116632"/>
            <a:ext cx="609002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20338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Воздушный поток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Windows User</cp:lastModifiedBy>
  <cp:revision>2</cp:revision>
  <dcterms:created xsi:type="dcterms:W3CDTF">2018-11-15T18:40:35Z</dcterms:created>
  <dcterms:modified xsi:type="dcterms:W3CDTF">2018-11-15T19:12:33Z</dcterms:modified>
</cp:coreProperties>
</file>