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-3 Открытки детей\IMG_19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7056" b="9420"/>
          <a:stretch/>
        </p:blipFill>
        <p:spPr bwMode="auto">
          <a:xfrm rot="16200000">
            <a:off x="1238387" y="1150322"/>
            <a:ext cx="6737034" cy="46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5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-3 Открытки детей\IMG_19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5"/>
          <a:stretch/>
        </p:blipFill>
        <p:spPr bwMode="auto">
          <a:xfrm>
            <a:off x="251520" y="116632"/>
            <a:ext cx="869101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458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Windows User</cp:lastModifiedBy>
  <cp:revision>8</cp:revision>
  <dcterms:created xsi:type="dcterms:W3CDTF">2018-11-15T18:40:35Z</dcterms:created>
  <dcterms:modified xsi:type="dcterms:W3CDTF">2018-11-20T17:14:40Z</dcterms:modified>
</cp:coreProperties>
</file>