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8" r:id="rId3"/>
    <p:sldId id="279" r:id="rId4"/>
    <p:sldId id="280" r:id="rId5"/>
    <p:sldId id="281" r:id="rId6"/>
    <p:sldId id="257" r:id="rId7"/>
    <p:sldId id="284" r:id="rId8"/>
    <p:sldId id="285" r:id="rId9"/>
    <p:sldId id="286" r:id="rId10"/>
    <p:sldId id="258" r:id="rId11"/>
    <p:sldId id="259" r:id="rId12"/>
    <p:sldId id="26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66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4E91C-6246-41E4-8EC4-02D8AEE00FBE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AD078-582D-4E25-BFA1-01FA891B7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94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D245B-D0B3-4573-BCF1-49B9098FF7D1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0F684-7B48-4B66-A06D-9A7AA7F8F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7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0F684-7B48-4B66-A06D-9A7AA7F8FD9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4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E2632FD-92F3-46E4-B7A9-A2EBABB8CE75}" type="datetimeFigureOut">
              <a:rPr lang="ru-RU" smtClean="0"/>
              <a:t>06.11.2018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2366BE0-D9C6-4D37-999E-7264C60044E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204864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721" y="3717032"/>
            <a:ext cx="4464766" cy="237626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Исламова М.К.</a:t>
            </a:r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40694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МКУДО «</a:t>
            </a:r>
            <a:r>
              <a:rPr lang="ru-RU" sz="24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Магарамкентская</a:t>
            </a:r>
            <a:r>
              <a:rPr lang="ru-RU" sz="2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районная школа искусств»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5736" y="1700808"/>
            <a:ext cx="6491064" cy="428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Оглядываясь назад, мы видим, каких вершин достигло это древнее искусство в минувшие столетия. Но эпоха бисера не ушла безвозвратно в прошлое. Пришло время возрождения этого удивительного промысла!!!</a:t>
            </a:r>
          </a:p>
        </p:txBody>
      </p:sp>
    </p:spTree>
    <p:extLst>
      <p:ext uri="{BB962C8B-B14F-4D97-AF65-F5344CB8AC3E}">
        <p14:creationId xmlns:p14="http://schemas.microsoft.com/office/powerpoint/2010/main" val="32416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можно сделать из бисера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Klara\Desktop\SDC12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49" y="1394706"/>
            <a:ext cx="3480477" cy="261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6" name="Picture 6" descr="C:\Users\Klara\Desktop\SDC12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970">
            <a:off x="5138138" y="1307683"/>
            <a:ext cx="3393809" cy="254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7" name="Picture 7" descr="C:\Users\Klara\Desktop\SDC122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3510016" cy="263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17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04" y="213544"/>
            <a:ext cx="43719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C:\Users\Klara\Desktop\SDC12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40" y="3432175"/>
            <a:ext cx="3753883" cy="2705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32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124744"/>
            <a:ext cx="6336704" cy="5001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 вами плетем ящерицу из бисера. Данный мастер-класс отлично подойдет для того, чтобы по нему учить детей работать с бисером. Также, если вы никогда раньше не плели из бисера, используйте этот урок, как первый. Он очень прост, и хорошо обучает работе с проволокой и параллельному плетению.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8229600" cy="99412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8471">
            <a:off x="3134762" y="4233190"/>
            <a:ext cx="3838247" cy="27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1229" y="456162"/>
            <a:ext cx="6408712" cy="1143000"/>
          </a:xfrm>
        </p:spPr>
        <p:txBody>
          <a:bodyPr>
            <a:normAutofit fontScale="90000"/>
          </a:bodyPr>
          <a:lstStyle/>
          <a:p>
            <a:r>
              <a:rPr lang="ru-RU" b="0" i="0" dirty="0" smtClean="0">
                <a:solidFill>
                  <a:srgbClr val="575757"/>
                </a:solidFill>
                <a:effectLst/>
                <a:latin typeface="Trebuchet MS"/>
              </a:rPr>
              <a:t> </a:t>
            </a:r>
            <a:r>
              <a:rPr lang="ru-RU" sz="31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Наша ящерка получится абсолютно плоской, но симпатичной.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0000" l="10000" r="93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640871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259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1" y="404664"/>
            <a:ext cx="8229600" cy="1143000"/>
          </a:xfrm>
        </p:spPr>
        <p:txBody>
          <a:bodyPr/>
          <a:lstStyle/>
          <a:p>
            <a:r>
              <a:rPr lang="ru-RU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Схема ящерицы: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6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31" r="23604"/>
          <a:stretch/>
        </p:blipFill>
        <p:spPr bwMode="auto">
          <a:xfrm>
            <a:off x="2195736" y="1412776"/>
            <a:ext cx="2664295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1" y="1412776"/>
            <a:ext cx="38261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сплести ящерицу по этой схеме, вам понадобится: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бисер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проволока</a:t>
            </a:r>
          </a:p>
        </p:txBody>
      </p:sp>
    </p:spTree>
    <p:extLst>
      <p:ext uri="{BB962C8B-B14F-4D97-AF65-F5344CB8AC3E}">
        <p14:creationId xmlns:p14="http://schemas.microsoft.com/office/powerpoint/2010/main" val="15939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385" y="1016732"/>
            <a:ext cx="6491064" cy="936104"/>
          </a:xfrm>
        </p:spPr>
        <p:txBody>
          <a:bodyPr>
            <a:normAutofit fontScale="90000"/>
          </a:bodyPr>
          <a:lstStyle/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Наберите на проволочку 3 бисеринки.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65064"/>
            <a:ext cx="5544617" cy="445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7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620688"/>
            <a:ext cx="6491064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Пройдите концом проволочки через 2 бисеринки, получится треугольник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00" b="92500" l="23600" r="8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6952"/>
          <a:stretch/>
        </p:blipFill>
        <p:spPr bwMode="auto">
          <a:xfrm>
            <a:off x="3491880" y="2276872"/>
            <a:ext cx="6120680" cy="473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3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686" y="692696"/>
            <a:ext cx="6563072" cy="136815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тот же конец проволоки наберите еще 3 бисеринки.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64087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9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6491064" cy="1012974"/>
          </a:xfrm>
        </p:spPr>
        <p:txBody>
          <a:bodyPr>
            <a:normAutofit fontScale="90000"/>
          </a:bodyPr>
          <a:lstStyle/>
          <a:p>
            <a:r>
              <a:rPr lang="ru-RU" sz="31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противоположным концом проволоки пройдите сквозь эти 3 бусинки и затяните</a:t>
            </a:r>
            <a:r>
              <a:rPr lang="ru-RU" b="0" i="0" dirty="0" smtClean="0">
                <a:solidFill>
                  <a:srgbClr val="575757"/>
                </a:solidFill>
                <a:effectLst/>
                <a:latin typeface="Trebuchet MS"/>
              </a:rPr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9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132856"/>
            <a:ext cx="633670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24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196752"/>
            <a:ext cx="65362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традиции его применения уходит своими корнями в далекие времена.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Безусловно, первые мастерицы в работах из бисера использовали  жемчужины, добываемые из рек.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32656"/>
            <a:ext cx="7056784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85" y="4005064"/>
            <a:ext cx="3403607" cy="25527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48680"/>
            <a:ext cx="6491064" cy="1368152"/>
          </a:xfrm>
        </p:spPr>
        <p:txBody>
          <a:bodyPr>
            <a:normAutofit/>
          </a:bodyPr>
          <a:lstStyle/>
          <a:p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далее на оба кончика наберите по 5 бисеринок.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34276"/>
            <a:ext cx="6480719" cy="423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3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392" y="764704"/>
            <a:ext cx="6491064" cy="1714202"/>
          </a:xfrm>
        </p:spPr>
        <p:txBody>
          <a:bodyPr>
            <a:normAutofit/>
          </a:bodyPr>
          <a:lstStyle/>
          <a:p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Потом верните проволочки обратно и снова пройдите ими по первым 2-м бисеринкам.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74000" l="80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16"/>
          <a:stretch/>
        </p:blipFill>
        <p:spPr bwMode="auto">
          <a:xfrm>
            <a:off x="2555776" y="1700808"/>
            <a:ext cx="612068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1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5081" y="404664"/>
            <a:ext cx="6563072" cy="1143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готовы, лапки и голова.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619268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7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48680"/>
            <a:ext cx="6491064" cy="1445022"/>
          </a:xfrm>
        </p:spPr>
        <p:txBody>
          <a:bodyPr>
            <a:noAutofit/>
          </a:bodyPr>
          <a:lstStyle/>
          <a:p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Наберите на проволочку 3 бисеринки, войдите в них соседней проволочкой и затяните. Повторите это еще 2 раза, набирая уже по 4 бисеринки</a:t>
            </a:r>
            <a:r>
              <a:rPr lang="ru-RU" sz="2800" b="0" i="0" dirty="0" smtClean="0">
                <a:solidFill>
                  <a:srgbClr val="5757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3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06" y="2132856"/>
            <a:ext cx="633670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2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408712" cy="1012974"/>
          </a:xfrm>
        </p:spPr>
        <p:txBody>
          <a:bodyPr>
            <a:noAutofit/>
          </a:bodyPr>
          <a:lstStyle/>
          <a:p>
            <a:pPr algn="just"/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Затем еще 1 ряд из 3-х бисеринок, и снова лапки, по той же схеме. Следующий ряд из 2 бисеринок и хвостик делаете так же рядами, но по 1 бисеринке.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500" l="29200" r="6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67" r="29043"/>
          <a:stretch/>
        </p:blipFill>
        <p:spPr bwMode="auto">
          <a:xfrm>
            <a:off x="5292080" y="1718072"/>
            <a:ext cx="288032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4616" y="5373216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Такой урок плетения ящерицы будет очень простым даже для ребенка.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9104" y="2274838"/>
            <a:ext cx="597666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</a:t>
            </a:r>
            <a:endParaRPr lang="ru-RU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1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0" y="0"/>
            <a:ext cx="9109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4163" y="459829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попытка создать производство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относится к концу XVII века.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3748" y="1844824"/>
            <a:ext cx="63936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массового производства бисера в России принадлежит М.В. Ломоносову, который в 1754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Усть-Рудицах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организовал первую фабрику.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60706"/>
            <a:ext cx="2239333" cy="29328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99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0077" cy="6858000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3171" y="476671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Изделия, расшитые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жемчугом, славились на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мир и многие богатые иностранные купцы отдавали круглые суммы за расшитые бисером одежды, оклады икон, плетеные украшения.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23440"/>
            <a:ext cx="2584450" cy="3414712"/>
          </a:xfrm>
          <a:prstGeom prst="rect">
            <a:avLst/>
          </a:prstGeom>
          <a:ln w="1270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98577"/>
            <a:ext cx="2682875" cy="353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73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" y="0"/>
            <a:ext cx="9137802" cy="6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9629" y="380074"/>
            <a:ext cx="65868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зерна использовали и для отделки интерьеров.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свидетельствам знаменитого русского историка быта И.Е. Забелина, в некоторых покоях Московского Кремля «стены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клейстеровали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мукой или клеем и по этому грунту насыпали стеклярусом.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88617"/>
            <a:ext cx="4752528" cy="3015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04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ramka-2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548680"/>
            <a:ext cx="6806097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Жемчужный бисер нередко служил украшением одежды не только духовенства и знати, но и простых людей, которые с удовольствием расшивали свои парадные платья речным жемчужным бисером.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21282"/>
            <a:ext cx="1543050" cy="3517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03" y="2821282"/>
            <a:ext cx="1575640" cy="3572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48" y="2848305"/>
            <a:ext cx="2425700" cy="3243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76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76672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выделялись красотой головные уборы, расшитые золотыми нитями жемчугом и стеклярусом.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75" y="1885308"/>
            <a:ext cx="3074314" cy="3847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44" y="1901626"/>
            <a:ext cx="2581063" cy="3831629"/>
          </a:xfrm>
          <a:prstGeom prst="rect">
            <a:avLst/>
          </a:prstGeom>
          <a:ln w="190500" cap="sq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2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76672"/>
            <a:ext cx="64087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же добыча жемчуга в России стала уменьшаться, а жемчуга для расшивки тканей и плетения различных украшений требовалось все больше, жемчужный бисер стал заменяться стеклярусом и искусственным бисером из стекла.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0" y="3776566"/>
            <a:ext cx="3130281" cy="2091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71" y="3585215"/>
            <a:ext cx="2541625" cy="2282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1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620688"/>
            <a:ext cx="64807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это общее понятие. Бисером принято называть мелкие круглые или многогранные слегка сплюснутые бусинки из различного материала – отшлифованного стекла, хрусталя, металла, керамики – с отверстиями для продевания нитки. Более крупный бисер обычно называют бусинами. Стеклярус в отличие от бисера представляет собой отрезки стеклянной трубочки длиной более 3 мм.</a:t>
            </a:r>
          </a:p>
        </p:txBody>
      </p:sp>
    </p:spTree>
    <p:extLst>
      <p:ext uri="{BB962C8B-B14F-4D97-AF65-F5344CB8AC3E}">
        <p14:creationId xmlns:p14="http://schemas.microsoft.com/office/powerpoint/2010/main" val="29751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234</TotalTime>
  <Words>469</Words>
  <Application>Microsoft Office PowerPoint</Application>
  <PresentationFormat>Экран (4:3)</PresentationFormat>
  <Paragraphs>38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Бисероплетение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можно сделать из бисера</vt:lpstr>
      <vt:lpstr>Презентация PowerPoint</vt:lpstr>
      <vt:lpstr>Мастер класс</vt:lpstr>
      <vt:lpstr> Наша ящерка получится абсолютно плоской, но симпатичной.</vt:lpstr>
      <vt:lpstr>Схема ящерицы:</vt:lpstr>
      <vt:lpstr>Наберите на проволочку 3 бисеринки.</vt:lpstr>
      <vt:lpstr>Пройдите концом проволочки через 2 бисеринки, получится треугольник.</vt:lpstr>
      <vt:lpstr>   На тот же конец проволоки наберите еще 3 бисеринки.  </vt:lpstr>
      <vt:lpstr>  Теперь противоположным концом проволоки пройдите сквозь эти 3 бусинки и затяните.</vt:lpstr>
      <vt:lpstr>А далее на оба кончика наберите по 5 бисеринок.</vt:lpstr>
      <vt:lpstr>Потом верните проволочки обратно и снова пройдите ими по первым 2-м бисеринкам.</vt:lpstr>
      <vt:lpstr>Вот и готовы, лапки и голова.</vt:lpstr>
      <vt:lpstr>Наберите на проволочку 3 бисеринки, войдите в них соседней проволочкой и затяните. Повторите это еще 2 раза, набирая уже по 4 бисеринки.</vt:lpstr>
      <vt:lpstr>  Затем еще 1 ряд из 3-х бисеринок, и снова лапки, по той же схеме. Следующий ряд из 2 бисеринок и хвостик делаете так же рядами, но по 1 бисеринке.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Klara</dc:creator>
  <cp:lastModifiedBy>1</cp:lastModifiedBy>
  <cp:revision>25</cp:revision>
  <dcterms:created xsi:type="dcterms:W3CDTF">2014-11-08T17:34:03Z</dcterms:created>
  <dcterms:modified xsi:type="dcterms:W3CDTF">2018-11-06T18:18:09Z</dcterms:modified>
</cp:coreProperties>
</file>