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Кукла </a:t>
            </a:r>
            <a:r>
              <a:rPr lang="ru-RU" dirty="0" err="1"/>
              <a:t>Б</a:t>
            </a:r>
            <a:r>
              <a:rPr lang="ru-RU" dirty="0" err="1" smtClean="0"/>
              <a:t>лагополучница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провела:</a:t>
            </a:r>
          </a:p>
          <a:p>
            <a:r>
              <a:rPr lang="ru-RU" dirty="0" err="1" smtClean="0"/>
              <a:t>Бакунова</a:t>
            </a:r>
            <a:r>
              <a:rPr lang="ru-RU" dirty="0" smtClean="0"/>
              <a:t> И.Н. </a:t>
            </a:r>
            <a:endParaRPr lang="ru-RU" dirty="0"/>
          </a:p>
          <a:p>
            <a:r>
              <a:rPr lang="ru-RU" dirty="0" smtClean="0"/>
              <a:t>В старшей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dirty="0"/>
              <a:t>Тема сегодняшнего занятия «Кукла- </a:t>
            </a:r>
            <a:r>
              <a:rPr lang="ru-RU" sz="4400" dirty="0" err="1"/>
              <a:t>Благополучница</a:t>
            </a:r>
            <a:r>
              <a:rPr lang="ru-RU" sz="4400" dirty="0"/>
              <a:t>». </a:t>
            </a:r>
            <a:r>
              <a:rPr lang="ru-RU" sz="4400" dirty="0" smtClean="0"/>
              <a:t>А что </a:t>
            </a:r>
            <a:r>
              <a:rPr lang="ru-RU" sz="4400" dirty="0"/>
              <a:t>вы знаете о </a:t>
            </a:r>
            <a:r>
              <a:rPr lang="ru-RU" sz="4400" dirty="0" smtClean="0"/>
              <a:t>русских народных </a:t>
            </a:r>
            <a:r>
              <a:rPr lang="ru-RU" sz="4400" dirty="0"/>
              <a:t>куклах? Вы знаете, что с давних времен тряпичная кукла была </a:t>
            </a:r>
            <a:r>
              <a:rPr lang="ru-RU" sz="4400" dirty="0" smtClean="0"/>
              <a:t>традиционной игрушкой русского народа. Кукла была не просто игрушкой, а символом продолжения рода</a:t>
            </a:r>
            <a:r>
              <a:rPr lang="ru-RU" sz="4400" dirty="0"/>
              <a:t>, залогом семейного счастья. Издревле тряпичные куклы делились на три вида</a:t>
            </a:r>
            <a:r>
              <a:rPr lang="ru-RU" sz="4400" dirty="0" smtClean="0"/>
              <a:t>:</a:t>
            </a:r>
          </a:p>
          <a:p>
            <a:endParaRPr lang="ru-RU" sz="3100" dirty="0"/>
          </a:p>
          <a:p>
            <a:r>
              <a:rPr lang="ru-RU" sz="5100" dirty="0" smtClean="0"/>
              <a:t>обрядовые </a:t>
            </a:r>
          </a:p>
          <a:p>
            <a:r>
              <a:rPr lang="ru-RU" sz="5100" dirty="0" smtClean="0"/>
              <a:t>игровые  </a:t>
            </a:r>
          </a:p>
          <a:p>
            <a:r>
              <a:rPr lang="ru-RU" sz="5100" dirty="0" err="1" smtClean="0"/>
              <a:t>обережные</a:t>
            </a:r>
            <a:endParaRPr lang="ru-RU" sz="51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Кукла-оберег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Раньше в каждом крестьянском доме было много таких кукол. Это была самая распространенная игрушка. Появляясь на свет, первое, что видел в своей люльке новорожденный ребенок, - это куклу-закрутку, которую к его рождению делала мать.</a:t>
            </a:r>
          </a:p>
          <a:p>
            <a:pPr marL="0" indent="0">
              <a:buNone/>
            </a:pPr>
            <a:r>
              <a:rPr lang="ru-RU" sz="2800" dirty="0"/>
              <a:t>Женщина делала эту куклу, думая о своем будущем ребенке, желая ему светлой и легкой жизни. Бережно скручивая ткань, она как бы вкладывала в эту куклу любовь и ласку к своему ребенку, создавая своими руками тело куклы, руки, голову. Такую куклу мы</a:t>
            </a:r>
          </a:p>
          <a:p>
            <a:pPr marL="0" indent="0">
              <a:buNone/>
            </a:pPr>
            <a:r>
              <a:rPr lang="ru-RU" sz="2800" dirty="0"/>
              <a:t>сегодня изготовим сами.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Сегодня мы сделаем куколку «</a:t>
            </a:r>
            <a:r>
              <a:rPr lang="ru-RU" sz="3200" dirty="0" err="1" smtClean="0"/>
              <a:t>Благополучницу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04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- изготовление головы</a:t>
            </a:r>
            <a:r>
              <a:rPr lang="ru-RU" sz="3200" dirty="0" smtClean="0"/>
              <a:t>;</a:t>
            </a:r>
          </a:p>
          <a:p>
            <a:endParaRPr lang="ru-RU" sz="3200" dirty="0"/>
          </a:p>
          <a:p>
            <a:r>
              <a:rPr lang="ru-RU" sz="3200" dirty="0"/>
              <a:t>- заготовка рук </a:t>
            </a:r>
            <a:r>
              <a:rPr lang="ru-RU" sz="3200" dirty="0" smtClean="0"/>
              <a:t>куклы</a:t>
            </a:r>
          </a:p>
          <a:p>
            <a:endParaRPr lang="ru-RU" sz="3200" dirty="0"/>
          </a:p>
          <a:p>
            <a:r>
              <a:rPr lang="ru-RU" sz="3200" dirty="0"/>
              <a:t>- изготовление </a:t>
            </a:r>
            <a:r>
              <a:rPr lang="ru-RU" sz="3200" dirty="0" smtClean="0"/>
              <a:t>туловища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Процесс изготовления куклы можно разделить на несколько этапов:</a:t>
            </a:r>
          </a:p>
        </p:txBody>
      </p:sp>
    </p:spTree>
    <p:extLst>
      <p:ext uri="{BB962C8B-B14F-4D97-AF65-F5344CB8AC3E}">
        <p14:creationId xmlns:p14="http://schemas.microsoft.com/office/powerpoint/2010/main" val="14570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голову для куклы</a:t>
            </a:r>
            <a:endParaRPr lang="ru-RU" dirty="0"/>
          </a:p>
        </p:txBody>
      </p:sp>
      <p:pic>
        <p:nvPicPr>
          <p:cNvPr id="1026" name="Picture 2" descr="C:\Users\Александр\Desktop\IMG_20181102_161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1863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Desktop\IMG_20181102_160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85042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1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Делаем </a:t>
            </a:r>
            <a:r>
              <a:rPr lang="ru-RU" sz="4400" dirty="0" smtClean="0"/>
              <a:t>юбочку для куклы</a:t>
            </a:r>
            <a:endParaRPr lang="ru-RU" sz="4400" dirty="0"/>
          </a:p>
        </p:txBody>
      </p:sp>
      <p:pic>
        <p:nvPicPr>
          <p:cNvPr id="2050" name="Picture 2" descr="C:\Users\Александр\Desktop\фото к перез\IMG_20181024_092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9391"/>
            <a:ext cx="3808439" cy="50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фото к перез\IMG_20181024_092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5645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готова!</a:t>
            </a:r>
            <a:endParaRPr lang="ru-RU" dirty="0"/>
          </a:p>
        </p:txBody>
      </p:sp>
      <p:pic>
        <p:nvPicPr>
          <p:cNvPr id="3074" name="Picture 2" descr="C:\Users\Александр\Desktop\фото к перез\IMG_20181024_103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1126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андр\Desktop\фото к перез\IMG_20181024_093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512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_20181102_165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114"/>
            <a:ext cx="50405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7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00808"/>
            <a:ext cx="8456613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</TotalTime>
  <Words>204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Кукла Благополучница</vt:lpstr>
      <vt:lpstr>Кукла-оберег</vt:lpstr>
      <vt:lpstr>Сегодня мы сделаем куколку «Благополучницу»</vt:lpstr>
      <vt:lpstr>Процесс изготовления куклы можно разделить на несколько этапов:</vt:lpstr>
      <vt:lpstr>Делаем голову для куклы</vt:lpstr>
      <vt:lpstr>Делаем юбочку для куклы</vt:lpstr>
      <vt:lpstr>Кукла готова!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Благополучница</dc:title>
  <dc:creator>Александр</dc:creator>
  <cp:lastModifiedBy>Александр</cp:lastModifiedBy>
  <cp:revision>6</cp:revision>
  <dcterms:created xsi:type="dcterms:W3CDTF">2018-10-24T13:44:49Z</dcterms:created>
  <dcterms:modified xsi:type="dcterms:W3CDTF">2018-11-05T12:59:44Z</dcterms:modified>
</cp:coreProperties>
</file>