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7" r:id="rId2"/>
    <p:sldId id="295" r:id="rId3"/>
    <p:sldId id="383" r:id="rId4"/>
    <p:sldId id="385" r:id="rId5"/>
    <p:sldId id="386" r:id="rId6"/>
    <p:sldId id="257" r:id="rId7"/>
    <p:sldId id="387" r:id="rId8"/>
    <p:sldId id="392" r:id="rId9"/>
    <p:sldId id="382" r:id="rId10"/>
    <p:sldId id="390" r:id="rId11"/>
    <p:sldId id="391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924"/>
    <a:srgbClr val="FF111B"/>
    <a:srgbClr val="000000"/>
    <a:srgbClr val="000066"/>
    <a:srgbClr val="8B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2" autoAdjust="0"/>
    <p:restoredTop sz="86432" autoAdjust="0"/>
  </p:normalViewPr>
  <p:slideViewPr>
    <p:cSldViewPr>
      <p:cViewPr varScale="1">
        <p:scale>
          <a:sx n="63" d="100"/>
          <a:sy n="63" d="100"/>
        </p:scale>
        <p:origin x="9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70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C649A-63B1-4AD0-A55D-1DE8EA304E83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0D7D-1DC2-41E4-BEB7-C4384DE671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10A1B-4BE9-498A-808C-F749765B8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kita.com.ua/uploads/tiny_mce/loadimg/th_dac54dd7fcd3e516f45bc8120d742f36.jpg?hash=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instructables.com/files/deriv/FJG/2SPU/GXUZENJ5/FJG2SPUGXUZENJ5.LARGE.jpg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C:\Users\Татьяна\Desktop\НОВОЕ ИЗО 2014 фото витраж 6A\101MSDCF\DSC03638.JPG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6705600" y="38100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Тюменская область, г. Нефтеюганск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9200" y="1447800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Светильник - витраж</a:t>
            </a:r>
            <a:r>
              <a:rPr lang="ru-RU" sz="2400" b="1" dirty="0" smtClean="0">
                <a:solidFill>
                  <a:srgbClr val="FF1924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1924"/>
                </a:solidFill>
                <a:latin typeface="Arial Black" pitchFamily="34" charset="0"/>
                <a:cs typeface="Times New Roman" pitchFamily="18" charset="0"/>
              </a:rPr>
            </a:br>
            <a:endParaRPr lang="ru-RU" sz="2400" b="1" dirty="0">
              <a:solidFill>
                <a:srgbClr val="FF1924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4400" y="3048000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32766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Автор  презентации : </a:t>
            </a:r>
          </a:p>
          <a:p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Кошкарева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Татьяна Владимировна,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учитель ИЗО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62484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2018 г.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F:\ВИТРАЖ Аттестац 2014 Гл\101MSDCF\4.JPG"/>
          <p:cNvPicPr/>
          <p:nvPr/>
        </p:nvPicPr>
        <p:blipFill>
          <a:blip r:embed="rId3" cstate="print">
            <a:lum bright="20000" contrast="40000"/>
          </a:blip>
          <a:srcRect l="3118" t="17031" r="3068" b="16594"/>
          <a:stretch>
            <a:fillRect/>
          </a:stretch>
        </p:blipFill>
        <p:spPr bwMode="auto">
          <a:xfrm>
            <a:off x="533400" y="3048000"/>
            <a:ext cx="297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101MSDCF\DSC03572.JPG"/>
          <p:cNvPicPr/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609600" y="4876800"/>
            <a:ext cx="297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3999"/>
            <a:ext cx="5257800" cy="50292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Для собственного уголка</a:t>
            </a:r>
            <a:br>
              <a:rPr lang="ru-RU" sz="22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Милее нету ночника.</a:t>
            </a:r>
            <a:br>
              <a:rPr lang="ru-RU" sz="22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Его спокойный, тихий свет</a:t>
            </a:r>
            <a:br>
              <a:rPr lang="ru-RU" sz="22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Как будто шлёт Вам свой привет.</a:t>
            </a:r>
            <a:br>
              <a:rPr lang="ru-RU" sz="22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Задумано гореть ему,</a:t>
            </a:r>
            <a:br>
              <a:rPr lang="ru-RU" sz="22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Чтоб не мешал он никому.</a:t>
            </a:r>
            <a:br>
              <a:rPr lang="ru-RU" sz="22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Несет он свет лучей своих</a:t>
            </a:r>
            <a:br>
              <a:rPr lang="ru-RU" sz="22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И для одной, и для двоих...</a:t>
            </a:r>
          </a:p>
          <a:p>
            <a:endParaRPr lang="ru-RU" sz="2200" dirty="0" smtClean="0"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C:\Users\Татьяна\Desktop\НОВОЕ ИЗО 2014 фото витраж 6A\101MSDCF\DSC03639.JPG"/>
          <p:cNvPicPr/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5638800" y="1219200"/>
            <a:ext cx="320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  Удачи! Творите и фантазируйте!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609600"/>
            <a:ext cx="83058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Витраж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картина или узор из цветного стекла.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Назначение витражей</a:t>
            </a:r>
          </a:p>
          <a:p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Сегодня витражи переживают свое очередное рождение. </a:t>
            </a:r>
          </a:p>
          <a:p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Все чаще их используют в элементах мебели, в оформлении декоративных перегородок и беседок, вставляют в оконные проемы.</a:t>
            </a:r>
          </a:p>
          <a:p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Витраж, подобно волшебному кружеву, вплетается в нашу повседневную жизнь, принося в неё небольшой кусочек сказочной атмосферы. </a:t>
            </a:r>
          </a:p>
          <a:p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На витражной картине словно оживают и переливаются разными красками в лучах света составляющие ее образы.</a:t>
            </a:r>
          </a:p>
          <a:p>
            <a:endParaRPr lang="ru-RU" sz="2000" b="1" dirty="0" smtClean="0">
              <a:latin typeface="Arial Black" pitchFamily="34" charset="0"/>
              <a:cs typeface="Arial" pitchFamily="34" charset="0"/>
            </a:endParaRPr>
          </a:p>
          <a:p>
            <a:endParaRPr lang="ru-RU" sz="20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487680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  <a:cs typeface="Arial" pitchFamily="34" charset="0"/>
              </a:rPr>
              <a:t>Тот,  кто хоть раз увидит витраж,  вряд  ли  не  обратит внимания.  Он привлекает к себе внимание переливом  ярких красок и игрой света.</a:t>
            </a:r>
            <a:endParaRPr lang="ru-RU" sz="2000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305800" cy="3505200"/>
          </a:xfrm>
        </p:spPr>
        <p:txBody>
          <a:bodyPr>
            <a:noAutofit/>
          </a:bodyPr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ru-RU" sz="2400" dirty="0" smtClean="0">
                <a:latin typeface="Arial Black" pitchFamily="34" charset="0"/>
              </a:rPr>
              <a:t>   Сделать настоящий витраж, используя цветные стёкла – дело непростое, 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для этого необходимы особые условия,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но можно сделать подобие витража, которое сохранит эффект цветного сечения.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Главная особенность витражей: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все контурные линии изображения должны соприкасаться друг с другом.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Именно в витраже удивительным образом соединились  цвет и чёрная контурная линия, превратились в удивительный  узор.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Arial Black" pitchFamily="34" charset="0"/>
              </a:rPr>
              <a:t>Рядом со сложными технологиями настоящих витражей сегодня можно встретить более доступные и менее сложные способы.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92696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Попробуем  с вами создать «Светильник – витраж»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Татьяна\Desktop\НОВОЕ ИЗО 2014 фото витраж 6A\101MSDCF\DSC03638.JPG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743200" y="1676400"/>
            <a:ext cx="411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kita.com.ua/uploads/tiny_mce/loadimg/th_dac54dd7fcd3e516f45bc8120d742f36.jpg?hash=8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8100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SDC114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200400"/>
            <a:ext cx="4343400" cy="2950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1560" y="533400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  <a:cs typeface="Arial" pitchFamily="34" charset="0"/>
              </a:rPr>
              <a:t>При создании композиций в технике витраж используются различные инструменты – канцелярский ножик, ножницы.                                 В работе используется бумага:  ватман, картон, калька, клей ПВА или момент прозрачный.</a:t>
            </a:r>
            <a:endParaRPr lang="ru-RU" sz="20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Рисунок 3" descr="http://www.instructables.com/files/deriv/FJG/2SPU/GXUZENJ5/FJG2SPUGXUZENJ5.LARGE.jpg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886200"/>
            <a:ext cx="198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1" name="Rectangle 15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51054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Эскиз   витража</a:t>
            </a:r>
          </a:p>
        </p:txBody>
      </p:sp>
      <p:pic>
        <p:nvPicPr>
          <p:cNvPr id="14" name="Рисунок 13" descr="C:\Users\Татьяна\Desktop\101MSDCF\DSC036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495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Вырезать те части картона,  где будут  находиться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цветные вставки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6" descr="F:\ВИТРАЖ Аттестац 2014 Гл\101MSDCF\4.JPG"/>
          <p:cNvPicPr>
            <a:picLocks noGrp="1"/>
          </p:cNvPicPr>
          <p:nvPr>
            <p:ph idx="1"/>
          </p:nvPr>
        </p:nvPicPr>
        <p:blipFill>
          <a:blip r:embed="rId2" cstate="print">
            <a:lum bright="20000" contrast="40000"/>
          </a:blip>
          <a:srcRect l="3118" t="17031" r="3068" b="16594"/>
          <a:stretch>
            <a:fillRect/>
          </a:stretch>
        </p:blipFill>
        <p:spPr bwMode="auto">
          <a:xfrm>
            <a:off x="838200" y="1752600"/>
            <a:ext cx="754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Процесс изготовления: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Заготовка основы для светильника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F:\ВИТРАЖ Аттестац 2014 Гл\витраж работа в группах\DSC03551.JPG"/>
          <p:cNvPicPr>
            <a:picLocks noGrp="1"/>
          </p:cNvPicPr>
          <p:nvPr>
            <p:ph idx="1"/>
          </p:nvPr>
        </p:nvPicPr>
        <p:blipFill>
          <a:blip r:embed="rId2" cstate="print"/>
          <a:srcRect l="11365" t="36780" r="13370" b="18011"/>
          <a:stretch>
            <a:fillRect/>
          </a:stretch>
        </p:blipFill>
        <p:spPr bwMode="auto">
          <a:xfrm>
            <a:off x="1066800" y="1447800"/>
            <a:ext cx="708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101MSDCF\DSC03572.JPG"/>
          <p:cNvPicPr/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5486400" y="1295400"/>
            <a:ext cx="335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C:\Users\Татьяна\Desktop\НОВОЕ ИЗО 2014 фото витраж 6A\101MSDCF\DSC03653.JPG"/>
          <p:cNvPicPr>
            <a:picLocks/>
          </p:cNvPicPr>
          <p:nvPr/>
        </p:nvPicPr>
        <p:blipFill>
          <a:blip r:embed="rId3" cstate="print">
            <a:lum contrast="40000"/>
          </a:blip>
          <a:srcRect l="39640" t="31289" r="43243" b="15433"/>
          <a:stretch>
            <a:fillRect/>
          </a:stretch>
        </p:blipFill>
        <p:spPr bwMode="auto">
          <a:xfrm>
            <a:off x="609600" y="3733800"/>
            <a:ext cx="2514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Татьяна\Desktop\НОВОЕ ИЗО 2014 фото витраж 6A\101MSDCF\DSC03638.JPG"/>
          <p:cNvPicPr/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05200" y="320040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Татьяна\Desktop\НОВОЕ ИЗО 2014 фото витраж 6A\101MSDCF\DSC03639.JPG"/>
          <p:cNvPicPr/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6400800" y="3352800"/>
            <a:ext cx="2514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Татьяна\Desktop\101MSDCF\DSC0365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76200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F:\ВИТРАЖ Аттестац 2014 Гл\101MSDCF\4.JPG"/>
          <p:cNvPicPr>
            <a:picLocks noGrp="1"/>
          </p:cNvPicPr>
          <p:nvPr>
            <p:ph idx="1"/>
          </p:nvPr>
        </p:nvPicPr>
        <p:blipFill>
          <a:blip r:embed="rId7" cstate="print">
            <a:lum bright="20000" contrast="40000"/>
          </a:blip>
          <a:srcRect l="3118" t="17031" r="3068" b="16594"/>
          <a:stretch>
            <a:fillRect/>
          </a:stretch>
        </p:blipFill>
        <p:spPr bwMode="auto">
          <a:xfrm>
            <a:off x="1905000" y="1143000"/>
            <a:ext cx="3429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198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Office Theme</vt:lpstr>
      <vt:lpstr>Тюменская область, г. Нефтеюганск</vt:lpstr>
      <vt:lpstr>Презентация PowerPoint</vt:lpstr>
      <vt:lpstr>   Сделать настоящий витраж, используя цветные стёкла – дело непростое,   для этого необходимы особые условия, но можно сделать подобие витража, которое сохранит эффект цветного сечения. Главная особенность витражей: все контурные линии изображения должны соприкасаться друг с другом. Именно в витраже удивительным образом соединились  цвет и чёрная контурная линия, превратились в удивительный  узор. Рядом со сложными технологиями настоящих витражей сегодня можно встретить более доступные и менее сложные способы.   </vt:lpstr>
      <vt:lpstr>Презентация PowerPoint</vt:lpstr>
      <vt:lpstr>Презентация PowerPoint</vt:lpstr>
      <vt:lpstr>Эскиз   витража</vt:lpstr>
      <vt:lpstr>Вырезать те части картона,  где будут  находиться  цветные вставки</vt:lpstr>
      <vt:lpstr>Процесс изготовления: Заготовка основы для светильника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Эскиз витража</dc:title>
  <dc:creator>Татьяна</dc:creator>
  <cp:lastModifiedBy>Пользователь Windows</cp:lastModifiedBy>
  <cp:revision>312</cp:revision>
  <dcterms:created xsi:type="dcterms:W3CDTF">2013-10-21T15:25:15Z</dcterms:created>
  <dcterms:modified xsi:type="dcterms:W3CDTF">2018-10-16T18:40:47Z</dcterms:modified>
</cp:coreProperties>
</file>