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203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9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4F48-D967-4608-86D5-6E14036F2EA8}" type="datetimeFigureOut">
              <a:rPr lang="ru-RU" smtClean="0"/>
              <a:pPr/>
              <a:t>18.08.2014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6726-FC7E-4AC1-888A-20DAD80E2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Desktop\муз  воспитание\шаблоны   рамки фоны\оформление  дкументации\dok muz ruk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84784" y="755576"/>
            <a:ext cx="5040560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1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  Игровое </a:t>
            </a:r>
            <a:r>
              <a:rPr lang="ru-RU" sz="1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Comic Sans MS" pitchFamily="66" charset="0"/>
              </a:rPr>
              <a:t>дидактическое</a:t>
            </a:r>
            <a:r>
              <a:rPr lang="ru-RU" sz="1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1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пособие</a:t>
            </a:r>
          </a:p>
          <a:p>
            <a:pPr algn="ctr"/>
            <a:r>
              <a:rPr lang="ru-RU" sz="1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Для</a:t>
            </a:r>
          </a:p>
          <a:p>
            <a:pPr algn="ctr"/>
            <a:r>
              <a:rPr lang="ru-RU" sz="1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детей старшего дошкольного возраста</a:t>
            </a:r>
          </a:p>
          <a:p>
            <a:pPr algn="ctr"/>
            <a:endParaRPr lang="ru-RU" sz="16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«Весёлые музыканты»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80" y="79563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Автор  Кушкина И.А.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Музыкальный руководитель высшей </a:t>
            </a:r>
            <a:r>
              <a:rPr lang="ru-RU" sz="1600" dirty="0" smtClean="0">
                <a:latin typeface="Comic Sans MS" pitchFamily="66" charset="0"/>
              </a:rPr>
              <a:t>категории</a:t>
            </a:r>
          </a:p>
          <a:p>
            <a:pPr algn="ctr"/>
            <a:r>
              <a:rPr lang="ru-RU" sz="1600" dirty="0" smtClean="0">
                <a:latin typeface="Comic Sans MS" pitchFamily="66" charset="0"/>
              </a:rPr>
              <a:t>МБДОУ №277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1026" name="Picture 2" descr="C:\Users\Ирина\Desktop\паспорта к пособиям\DSCN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3419872"/>
            <a:ext cx="5400600" cy="4050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DA20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ша\Desktop\муз  воспитание\шаблоны   рамки фоны\оформление  дкументации\dok muz ruk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4" y="1"/>
            <a:ext cx="6858000" cy="9143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9624" y="1043607"/>
            <a:ext cx="593204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u="sng" dirty="0" smtClean="0">
              <a:latin typeface="Comic Sans MS" pitchFamily="66" charset="0"/>
            </a:endParaRPr>
          </a:p>
          <a:p>
            <a:r>
              <a:rPr lang="ru-RU" sz="2400" u="sng" dirty="0" smtClean="0">
                <a:latin typeface="Comic Sans MS" pitchFamily="66" charset="0"/>
              </a:rPr>
              <a:t>Цель</a:t>
            </a:r>
            <a:r>
              <a:rPr lang="ru-RU" sz="2400" dirty="0" smtClean="0">
                <a:latin typeface="Comic Sans MS" pitchFamily="66" charset="0"/>
              </a:rPr>
              <a:t>: </a:t>
            </a:r>
            <a:r>
              <a:rPr lang="ru-RU" sz="2000" dirty="0" smtClean="0">
                <a:latin typeface="Comic Sans MS" pitchFamily="66" charset="0"/>
              </a:rPr>
              <a:t>Закрепление знания народных инструментов и инструментов симфонического оркестра.</a:t>
            </a:r>
            <a:endParaRPr lang="ru-RU" sz="2000" dirty="0">
              <a:latin typeface="Comic Sans MS" pitchFamily="66" charset="0"/>
            </a:endParaRPr>
          </a:p>
          <a:p>
            <a:pPr lvl="0"/>
            <a:endParaRPr lang="ru-RU" sz="2000" dirty="0" smtClean="0">
              <a:latin typeface="Comic Sans MS" pitchFamily="66" charset="0"/>
            </a:endParaRPr>
          </a:p>
          <a:p>
            <a:pPr lvl="0"/>
            <a:r>
              <a:rPr lang="ru-RU" sz="2400" u="sng" dirty="0" smtClean="0">
                <a:latin typeface="Comic Sans MS" pitchFamily="66" charset="0"/>
              </a:rPr>
              <a:t>Задачи: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 учить на слух распознавать звучание инструментов;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 закреплять названия музыкальных инструментов симфонического оркестра;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 закреплять названия народных инструментов;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 развивать музыкальную память и тембровый слух;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 совершенствовать </a:t>
            </a:r>
            <a:r>
              <a:rPr lang="ru-RU" sz="2000" dirty="0">
                <a:latin typeface="Comic Sans MS" pitchFamily="66" charset="0"/>
              </a:rPr>
              <a:t>слуховое внимание и восприятие;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</a:rPr>
              <a:t> воспитывать </a:t>
            </a:r>
            <a:r>
              <a:rPr lang="ru-RU" sz="2000" dirty="0">
                <a:latin typeface="Comic Sans MS" pitchFamily="66" charset="0"/>
              </a:rPr>
              <a:t>коммуникативные навыки при игре в оркестре, доброжелательное отношение друг к </a:t>
            </a:r>
            <a:r>
              <a:rPr lang="ru-RU" sz="2000" dirty="0" smtClean="0">
                <a:latin typeface="Comic Sans MS" pitchFamily="66" charset="0"/>
              </a:rPr>
              <a:t>другу.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Desktop\муз  воспитание\шаблоны   рамки фоны\оформление  дкументации\dok muz ruk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6264" y="2699792"/>
            <a:ext cx="59046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Материал: </a:t>
            </a:r>
            <a:r>
              <a:rPr lang="ru-RU" sz="2000" dirty="0" err="1" smtClean="0">
                <a:latin typeface="Comic Sans MS" pitchFamily="66" charset="0"/>
              </a:rPr>
              <a:t>флис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синтепон</a:t>
            </a:r>
            <a:r>
              <a:rPr lang="ru-RU" sz="2000" dirty="0" smtClean="0">
                <a:latin typeface="Comic Sans MS" pitchFamily="66" charset="0"/>
              </a:rPr>
              <a:t>, пластик, шерстяные нитки, швейная фурнитура, карточки с изображением музыкальных инструментов.</a:t>
            </a:r>
          </a:p>
          <a:p>
            <a:endParaRPr lang="ru-RU" sz="2000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Ход:</a:t>
            </a:r>
          </a:p>
          <a:p>
            <a:r>
              <a:rPr lang="ru-RU" sz="2400" dirty="0" smtClean="0">
                <a:latin typeface="Comic Sans MS" pitchFamily="66" charset="0"/>
              </a:rPr>
              <a:t>Задание№1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pPr algn="ctr"/>
            <a:r>
              <a:rPr lang="ru-RU" sz="2000" dirty="0" smtClean="0">
                <a:latin typeface="Comic Sans MS" pitchFamily="66" charset="0"/>
              </a:rPr>
              <a:t>Жили-были кот с лягушкой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И встречались на опушке.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Жили дружно, не тужили,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Очень музыку любили.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Кот, по имени Антоний,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Любит музыку симфоний,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А лягушка </a:t>
            </a:r>
            <a:r>
              <a:rPr lang="ru-RU" sz="2000" dirty="0" err="1" smtClean="0">
                <a:latin typeface="Comic Sans MS" pitchFamily="66" charset="0"/>
              </a:rPr>
              <a:t>Кваки-Квакс</a:t>
            </a:r>
            <a:r>
              <a:rPr lang="ru-RU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000" dirty="0" smtClean="0">
                <a:latin typeface="Comic Sans MS" pitchFamily="66" charset="0"/>
              </a:rPr>
              <a:t>Русский любит перепляс!</a:t>
            </a:r>
            <a:endParaRPr lang="ru-RU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ша\Desktop\муз  воспитание\шаблоны   рамки фоны\оформление  дкументации\dok muz ruk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4664" y="2843808"/>
            <a:ext cx="60486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 педагог приглашает двух желающих детей выполнить задание :  </a:t>
            </a:r>
          </a:p>
          <a:p>
            <a:r>
              <a:rPr lang="ru-RU" sz="2000" dirty="0" smtClean="0">
                <a:latin typeface="Comic Sans MS" pitchFamily="66" charset="0"/>
              </a:rPr>
              <a:t>разложить в карман коту карточки с инструментами симфонического оркестра, а лягушке-  карточки с изображением народных инструментов;</a:t>
            </a:r>
            <a:endParaRPr lang="ru-RU" sz="2000" dirty="0" smtClean="0"/>
          </a:p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 предложить детям организовать оркестр из народных инструментов и сыграть в оркестре под народную музыку, исполненную на фортепиано  или  в записи;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 предложить детям прослушать музыкальное произведение в исполнении симфонического оркестра, изображая игру на каком-либо музыкальном инструменте.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ша\Desktop\муз  воспитание\шаблоны   рамки фоны\оформление  дкументации\dok muz ruk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2676" y="1115616"/>
            <a:ext cx="583264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Comic Sans MS" pitchFamily="66" charset="0"/>
            </a:endParaRPr>
          </a:p>
          <a:p>
            <a:pPr algn="ctr"/>
            <a:r>
              <a:rPr lang="ru-RU" sz="2400" dirty="0" smtClean="0">
                <a:latin typeface="Comic Sans MS" pitchFamily="66" charset="0"/>
              </a:rPr>
              <a:t>Задание №2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Материал:  демонстрационный столик, маленькая настольная ширма, народные инструменты (</a:t>
            </a:r>
            <a:r>
              <a:rPr lang="ru-RU" sz="2000" dirty="0" err="1" smtClean="0">
                <a:latin typeface="Comic Sans MS" pitchFamily="66" charset="0"/>
              </a:rPr>
              <a:t>трещётка</a:t>
            </a:r>
            <a:r>
              <a:rPr lang="ru-RU" sz="2000" dirty="0" smtClean="0">
                <a:latin typeface="Comic Sans MS" pitchFamily="66" charset="0"/>
              </a:rPr>
              <a:t>, бубенцы, рубель, коробочки и др.), карточки с музыкальными инструментами,  музыкальный центр, диск со звуками музыкальных инструментов симфонического оркестра и звуками народных инструментов, игрушки: кот и лягушка.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 педагог играет   за ширмой на каком-либо инструменте или включает диск со звучанием  инструмента в записи;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 дети на слух определяют, какой это инструмент,  и кладут нужную карточку   соответственно в кармашек коту  или лягушке.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ша\Desktop\муз  воспитание\шаблоны   рамки фоны\оформление  дкументации\dok muz ruk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4704" y="2956173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Пособие может быть использовано  для классификации двух разных групп музыкальных инструментов, а также </a:t>
            </a:r>
            <a:r>
              <a:rPr lang="ru-RU" sz="2000" dirty="0" smtClean="0">
                <a:latin typeface="Comic Sans MS" pitchFamily="66" charset="0"/>
              </a:rPr>
              <a:t>других музыкальных признаков: </a:t>
            </a:r>
            <a:r>
              <a:rPr lang="ru-RU" sz="2000" dirty="0">
                <a:latin typeface="Comic Sans MS" pitchFamily="66" charset="0"/>
              </a:rPr>
              <a:t>весело-грустно</a:t>
            </a:r>
            <a:r>
              <a:rPr lang="ru-RU" sz="2000" dirty="0" smtClean="0">
                <a:latin typeface="Comic Sans MS" pitchFamily="66" charset="0"/>
              </a:rPr>
              <a:t>, темп быстрый и медленный, звук высокий и низкий и др.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2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341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Admin</cp:lastModifiedBy>
  <cp:revision>33</cp:revision>
  <dcterms:created xsi:type="dcterms:W3CDTF">2014-05-14T14:34:56Z</dcterms:created>
  <dcterms:modified xsi:type="dcterms:W3CDTF">2014-08-18T08:15:46Z</dcterms:modified>
</cp:coreProperties>
</file>