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0C3F-CD7E-4671-B09B-DFA1C0884F1C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5F6E7-FC4E-48C5-A8C7-6333A8E63A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97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5F6E7-FC4E-48C5-A8C7-6333A8E63A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C26D-EC01-400A-9462-6A61535AED0A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E41B-FAFD-4118-9F21-2E22D8EC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5225-32C7-4750-8F1C-7BD09677EE6F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4988-C98C-4165-A51D-79799E4C8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F2C8-4D08-4314-92BA-4BD3F286C141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D788-A1A2-4CEB-8030-B782AE5F4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D41C-62DE-4CF7-8918-A764D1C8AC0A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F009-6425-4700-8D64-9FEB05935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2705-BC5D-43F2-8DEB-70649CDEA233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0E5C-4F18-465C-9135-99F66F056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496E-966A-47A7-AA7D-64CB1699FCF3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81D0E-1EA0-46EF-A3FC-5AAB4FD0C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836C-EA15-41B2-B383-B28158135D3C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3854-3048-42EA-A794-A39422EBA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81FA-7AE1-49DC-B237-B2361CF1AED9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3CA1-D314-4A2F-8F49-A6235DC91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CC58-E01A-4238-8098-9CF9E6C89C85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A99A3-AE37-4416-A366-D2727C39A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F7BD-9ECD-4F6C-9817-92A749434DB0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012-782D-4F7D-BD2F-E9EDB200C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F507-3BF7-4D3F-B832-B5E4DCB11979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38D4-1487-4757-8543-FA6228BEE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B8C65-D030-458D-9990-A046DAED4892}" type="datetime1">
              <a:rPr lang="ru-RU" smtClean="0"/>
              <a:pPr>
                <a:defRPr/>
              </a:pPr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E7859-9BE2-46C4-A4EF-61CE92157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значимый проект</a:t>
            </a:r>
          </a:p>
          <a:p>
            <a:pPr algn="ctr">
              <a:buNone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«Маленькими ножками по сказочным дорожкам»</a:t>
            </a:r>
          </a:p>
          <a:p>
            <a:pPr algn="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Шпаковская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Т.А,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№45 «Мечта»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Серпухов.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Picture 2" descr="https://im0-tub-ru.yandex.net/i?id=124bbec189cd55fcbe9cd563256d8c1e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2647984" cy="218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31394" cy="259228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Сказки представляют собой одно из самых древних средств нравственного, этического воспитания, а также формируют поведенческие стереотипы будущих членов взрослого общества. Она учит, вселяет в жизнь ребёнка оптимизм, веру в торжество добра и справедливости.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429000"/>
            <a:ext cx="5000660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880"/>
              </a:lnSpc>
              <a:spcAft>
                <a:spcPts val="0"/>
              </a:spcAft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84984"/>
            <a:ext cx="52565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Актуальность проекта состоит в том, что он сочетает в себе средства и способы развития творческих и речевых способностей ребенка, фантазию и воображение, повлияет на духовное развитие, научит определенным нравственным нормам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62" name="Picture 2" descr="http://skyslogan.ru/uploads/posts/2013-03/1363747802_1254925646_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741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8363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Цель проекта: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создать условия для приобщения детей к устному народному творчеству посредством сказок через различные виды деятельности. Развитие интереса к художественной литературе, воспитание будущего читателя.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Задачи проекта: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dirty="0" smtClean="0"/>
              <a:t>1. </a:t>
            </a:r>
            <a:r>
              <a:rPr lang="ru-RU" sz="2000" dirty="0" smtClean="0"/>
              <a:t>Познакомить и закрепить знания детей о русских народных сказках;</a:t>
            </a:r>
            <a:br>
              <a:rPr lang="ru-RU" sz="2000" dirty="0" smtClean="0"/>
            </a:br>
            <a:r>
              <a:rPr lang="ru-RU" sz="2000" dirty="0" smtClean="0"/>
              <a:t>2. Привлечь детей к совместной театрализованной деятельности;</a:t>
            </a:r>
            <a:br>
              <a:rPr lang="ru-RU" sz="2000" dirty="0" smtClean="0"/>
            </a:br>
            <a:r>
              <a:rPr lang="ru-RU" sz="2000" dirty="0" smtClean="0"/>
              <a:t>3. Развивать речь, воображение, мышление;</a:t>
            </a:r>
            <a:br>
              <a:rPr lang="ru-RU" sz="2000" dirty="0" smtClean="0"/>
            </a:br>
            <a:r>
              <a:rPr lang="ru-RU" sz="2000" dirty="0" smtClean="0"/>
              <a:t>4. Повысить педагогическую компетентность родителей в воспитании детей младшего дошкольного возраста через устное народное творчество.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</a:t>
            </a:r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72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85860"/>
            <a:ext cx="7858180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Организационный (август)</a:t>
            </a:r>
            <a:endParaRPr lang="ru-RU" b="1" dirty="0"/>
          </a:p>
          <a:p>
            <a:pPr lvl="0" algn="ctr"/>
            <a:r>
              <a:rPr lang="ru-RU" b="1" dirty="0"/>
              <a:t>Организация предметно – развивающей среды.</a:t>
            </a:r>
          </a:p>
          <a:p>
            <a:pPr lvl="0" algn="ctr"/>
            <a:r>
              <a:rPr lang="ru-RU" b="1" dirty="0"/>
              <a:t>Разработка перспективного планирования.</a:t>
            </a:r>
          </a:p>
          <a:p>
            <a:pPr lvl="0" algn="ctr"/>
            <a:r>
              <a:rPr lang="ru-RU" b="1" dirty="0"/>
              <a:t>Подборка необходимых материалов и оборудования. </a:t>
            </a:r>
          </a:p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496"/>
            <a:ext cx="7786742" cy="1571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Содержательный (сентябрь – апрель)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643446"/>
            <a:ext cx="7786742" cy="17145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Результативный (май)</a:t>
            </a:r>
            <a:endParaRPr lang="ru-RU" sz="2000" b="1" dirty="0"/>
          </a:p>
          <a:p>
            <a:pPr lvl="0" algn="ctr"/>
            <a:r>
              <a:rPr lang="ru-RU" sz="2000" b="1" dirty="0"/>
              <a:t>Анализ, результативность, перспективность  проекта. </a:t>
            </a:r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взаимодействия участников проекта</a:t>
            </a:r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D:\дети рисую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529" t="15152" r="3832" b="4349"/>
          <a:stretch>
            <a:fillRect/>
          </a:stretch>
        </p:blipFill>
        <p:spPr bwMode="auto">
          <a:xfrm>
            <a:off x="3714744" y="2143116"/>
            <a:ext cx="2000264" cy="217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родители.jpg"/>
          <p:cNvPicPr>
            <a:picLocks noChangeAspect="1" noChangeArrowheads="1"/>
          </p:cNvPicPr>
          <p:nvPr/>
        </p:nvPicPr>
        <p:blipFill>
          <a:blip r:embed="rId4" cstate="print"/>
          <a:srcRect l="16406" t="19792" r="13281" b="7291"/>
          <a:stretch>
            <a:fillRect/>
          </a:stretch>
        </p:blipFill>
        <p:spPr bwMode="auto">
          <a:xfrm>
            <a:off x="714348" y="1643050"/>
            <a:ext cx="2357454" cy="18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D:\де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57694"/>
            <a:ext cx="226587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D:\воспитатель и дет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86256"/>
            <a:ext cx="2524582" cy="1714512"/>
          </a:xfrm>
          <a:prstGeom prst="rect">
            <a:avLst/>
          </a:prstGeom>
          <a:noFill/>
        </p:spPr>
      </p:pic>
      <p:pic>
        <p:nvPicPr>
          <p:cNvPr id="20486" name="Picture 6" descr="D:\воспитатель.png"/>
          <p:cNvPicPr>
            <a:picLocks noChangeAspect="1" noChangeArrowheads="1"/>
          </p:cNvPicPr>
          <p:nvPr/>
        </p:nvPicPr>
        <p:blipFill>
          <a:blip r:embed="rId7" cstate="print"/>
          <a:srcRect r="60523" b="6790"/>
          <a:stretch>
            <a:fillRect/>
          </a:stretch>
        </p:blipFill>
        <p:spPr bwMode="auto">
          <a:xfrm>
            <a:off x="6429388" y="1357298"/>
            <a:ext cx="1487538" cy="2500330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1418559">
            <a:off x="2953245" y="2217254"/>
            <a:ext cx="785818" cy="28575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462999">
            <a:off x="2867191" y="3988278"/>
            <a:ext cx="785818" cy="28575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9404593">
            <a:off x="5810934" y="2143772"/>
            <a:ext cx="785818" cy="28575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984173" flipV="1">
            <a:off x="5795852" y="4062501"/>
            <a:ext cx="785818" cy="29008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ьная выноска 12"/>
          <p:cNvSpPr/>
          <p:nvPr/>
        </p:nvSpPr>
        <p:spPr>
          <a:xfrm>
            <a:off x="2571736" y="1785926"/>
            <a:ext cx="4248472" cy="2088232"/>
          </a:xfrm>
          <a:prstGeom prst="wedgeEllipseCallout">
            <a:avLst>
              <a:gd name="adj1" fmla="val -4776"/>
              <a:gd name="adj2" fmla="val 687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Речевое развитие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интеграции образовательных областей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004048" y="4293096"/>
            <a:ext cx="3168352" cy="1512168"/>
          </a:xfrm>
          <a:prstGeom prst="wedgeEllipseCallout">
            <a:avLst>
              <a:gd name="adj1" fmla="val -53816"/>
              <a:gd name="adj2" fmla="val -430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1187624" y="4365104"/>
            <a:ext cx="3096344" cy="1584176"/>
          </a:xfrm>
          <a:prstGeom prst="wedgeEllipseCallout">
            <a:avLst>
              <a:gd name="adj1" fmla="val 47137"/>
              <a:gd name="adj2" fmla="val -465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Художественно – эстетическое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72514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Познавательное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84784"/>
            <a:ext cx="5715040" cy="4658860"/>
          </a:xfrm>
        </p:spPr>
        <p:txBody>
          <a:bodyPr/>
          <a:lstStyle/>
          <a:p>
            <a:pPr algn="l"/>
            <a:r>
              <a:rPr lang="ru-RU" sz="2400" dirty="0" smtClean="0"/>
              <a:t>Проект «Маленькими ножками по сказочным дорожкам:</a:t>
            </a:r>
            <a:br>
              <a:rPr lang="ru-RU" sz="2400" dirty="0" smtClean="0"/>
            </a:br>
            <a:r>
              <a:rPr lang="ru-RU" sz="2400" dirty="0" smtClean="0"/>
              <a:t>- формирует интерес к устному народному творчеству- сказкам.</a:t>
            </a:r>
            <a:br>
              <a:rPr lang="ru-RU" sz="2400" dirty="0" smtClean="0"/>
            </a:br>
            <a:r>
              <a:rPr lang="ru-RU" sz="2400" dirty="0" smtClean="0"/>
              <a:t>- дает представления и знания о многих русских народных сказках, знают их содержание.</a:t>
            </a:r>
            <a:br>
              <a:rPr lang="ru-RU" sz="2400" dirty="0" smtClean="0"/>
            </a:br>
            <a:r>
              <a:rPr lang="ru-RU" sz="2400" dirty="0" smtClean="0"/>
              <a:t>- способствует сценической </a:t>
            </a:r>
            <a:r>
              <a:rPr lang="ru-RU" sz="2400" dirty="0" err="1" smtClean="0"/>
              <a:t>раскрепощенности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- способствует обогащению словарного запаса. 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значимость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odub.tomsk.ru/Portals/0/EasyGalleryImages/1/3382/pv_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147015" cy="2880320"/>
          </a:xfrm>
          <a:prstGeom prst="rect">
            <a:avLst/>
          </a:prstGeom>
          <a:noFill/>
        </p:spPr>
      </p:pic>
      <p:sp>
        <p:nvSpPr>
          <p:cNvPr id="8196" name="AutoShape 4" descr="https://thumbs.dreamstime.com/z/%D0%B2%D0%B5%D0%BA%D1%82%D0%BE%D1%80-%D1%87%D1%82%D0%B5%D0%BD%D0%B8%D1%8F-%D0%B8%D0%BB%D0%BB%D1%8E%D1%81%D1%82%D1%80%D0%B0%D1%86%D0%B8%D0%B8-%D0%BC%D0%B0%D0%BB%D1%8C%D1%87%D0%B8%D0%BA%D0%B0-%D0%BA%D0%BD%D0%B8%D0%B3%D0%B8-97719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thumbs.dreamstime.com/z/%D0%B2%D0%B5%D0%BA%D1%82%D0%BE%D1%80-%D1%87%D1%82%D0%B5%D0%BD%D0%B8%D1%8F-%D0%B8%D0%BB%D0%BB%D1%8E%D1%81%D1%82%D1%80%D0%B0%D1%86%D0%B8%D0%B8-%D0%BC%D0%B0%D0%BB%D1%8C%D1%87%D0%B8%D0%BA%D0%B0-%D0%BA%D0%BD%D0%B8%D0%B3%D0%B8-97719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allday1.com/imagedb/a9/5/9e20f270aee38aaa0841708995f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437112"/>
            <a:ext cx="1718042" cy="1807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литературы</a:t>
            </a:r>
            <a:endParaRPr lang="ru-RU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pPr lvl="0"/>
            <a:r>
              <a:rPr lang="ru-RU" sz="2400" dirty="0" smtClean="0"/>
              <a:t>Антипина Е.А. Театрализованная деятельность в детском саду: Игры, упражнения, сценарии. [Текст]/ М., 2003 г.</a:t>
            </a:r>
          </a:p>
          <a:p>
            <a:pPr lvl="0"/>
            <a:r>
              <a:rPr lang="ru-RU" sz="2400" dirty="0" smtClean="0"/>
              <a:t>Губанова Н.Ф. Развитие игровой деятельности. система работы в первой младшей группе детского сада. [Текст]/  М. 2012г.</a:t>
            </a:r>
          </a:p>
          <a:p>
            <a:pPr lvl="0"/>
            <a:r>
              <a:rPr lang="ru-RU" sz="2400" dirty="0" err="1" smtClean="0"/>
              <a:t>Доронова</a:t>
            </a:r>
            <a:r>
              <a:rPr lang="ru-RU" sz="2400" dirty="0" smtClean="0"/>
              <a:t> Т.Н. Играем в театр: театрализованная деятельность детей 4-6 лет: метод. Пособие для воспитателей дошкольного образовательного учреждения. [Текст]/  М: 2000г.</a:t>
            </a:r>
          </a:p>
          <a:p>
            <a:pPr lvl="0"/>
            <a:r>
              <a:rPr lang="ru-RU" sz="2400" dirty="0" err="1" smtClean="0"/>
              <a:t>Иваничкина</a:t>
            </a:r>
            <a:r>
              <a:rPr lang="ru-RU" sz="2400" dirty="0" smtClean="0"/>
              <a:t> Т.А., Никитина И.А Развитие личности ребенка в проектной деятельности. [Текст]/ Волгоград, 2015г.</a:t>
            </a:r>
          </a:p>
          <a:p>
            <a:pPr lvl="0"/>
            <a:r>
              <a:rPr lang="ru-RU" sz="2400" dirty="0" smtClean="0"/>
              <a:t>Петрова Т.Н., Сергеева Е.А., Петрова Е. С. Театрализованные игры в детском саду. [Текст]/ М., 2000.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</a:t>
            </a:r>
            <a:endParaRPr lang="ru-RU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786842" cy="4525963"/>
          </a:xfrm>
        </p:spPr>
        <p:txBody>
          <a:bodyPr/>
          <a:lstStyle/>
          <a:p>
            <a:r>
              <a:rPr lang="ru-RU" sz="2400" dirty="0" smtClean="0"/>
              <a:t>Сказка играет большую роль в эстетическом развитии детей дошкольного возраста, без которого немыслимо благородство души, чуткость к чужому горю, страданию. Благодаря сказке, дети познают мир не только умом, но и сердцем, и не только познают, но и откликаются на события и явления окружающего мира, выражают своё отношению к добру и злу.</a:t>
            </a:r>
          </a:p>
          <a:p>
            <a:r>
              <a:rPr lang="ru-RU" sz="2400" dirty="0" smtClean="0"/>
              <a:t>Сказка и внутренний мир ребёнка неотделимы друг от друга. Поэтому сказка является необходимым этапом в развитии детей, который формирует запас жизненных ситуаций, или является своеобразной библиотекой житейской мудрости.</a:t>
            </a:r>
            <a:endParaRPr lang="ru-RU" dirty="0" smtClean="0"/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0F009-6425-4700-8D64-9FEB059352B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02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483</TotalTime>
  <Words>450</Words>
  <Application>Microsoft Office PowerPoint</Application>
  <PresentationFormat>Экран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66</vt:lpstr>
      <vt:lpstr>Проект</vt:lpstr>
      <vt:lpstr>Актуальность</vt:lpstr>
      <vt:lpstr>Слайд 3</vt:lpstr>
      <vt:lpstr>Этапы проекта</vt:lpstr>
      <vt:lpstr>Модель взаимодействия участников проекта</vt:lpstr>
      <vt:lpstr>Модель интеграции образовательных областей</vt:lpstr>
      <vt:lpstr>Проект «Маленькими ножками по сказочным дорожкам: - формирует интерес к устному народному творчеству- сказкам. - дает представления и знания о многих русских народных сказках, знают их содержание. - способствует сценической раскрепощенности.  - способствует обогащению словарного запаса.   </vt:lpstr>
      <vt:lpstr>Список литературы</vt:lpstr>
      <vt:lpstr>Выводы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Папа</cp:lastModifiedBy>
  <cp:revision>59</cp:revision>
  <dcterms:created xsi:type="dcterms:W3CDTF">2014-04-24T09:00:53Z</dcterms:created>
  <dcterms:modified xsi:type="dcterms:W3CDTF">2018-10-14T07:21:45Z</dcterms:modified>
</cp:coreProperties>
</file>