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98" r:id="rId3"/>
    <p:sldId id="271" r:id="rId4"/>
    <p:sldId id="273" r:id="rId5"/>
    <p:sldId id="281" r:id="rId6"/>
    <p:sldId id="279" r:id="rId7"/>
    <p:sldId id="275" r:id="rId8"/>
    <p:sldId id="276" r:id="rId9"/>
    <p:sldId id="283" r:id="rId10"/>
    <p:sldId id="280" r:id="rId11"/>
    <p:sldId id="274" r:id="rId12"/>
    <p:sldId id="277" r:id="rId13"/>
    <p:sldId id="282" r:id="rId14"/>
    <p:sldId id="278" r:id="rId15"/>
    <p:sldId id="300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301" r:id="rId30"/>
    <p:sldId id="299" r:id="rId31"/>
    <p:sldId id="297" r:id="rId32"/>
    <p:sldId id="272" r:id="rId33"/>
    <p:sldId id="270" r:id="rId3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FFCC"/>
    <a:srgbClr val="33CC33"/>
    <a:srgbClr val="FF99FF"/>
    <a:srgbClr val="FFCCFF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3" autoAdjust="0"/>
    <p:restoredTop sz="94660"/>
  </p:normalViewPr>
  <p:slideViewPr>
    <p:cSldViewPr>
      <p:cViewPr varScale="1">
        <p:scale>
          <a:sx n="110" d="100"/>
          <a:sy n="110" d="100"/>
        </p:scale>
        <p:origin x="-852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BF99A-544F-44C1-9212-075BAF239809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03626-C4DA-4EAF-B612-23A1E13F0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CE21-DA27-4F95-B433-EA36FA1D52AF}" type="datetime11">
              <a:rPr lang="ru-RU" smtClean="0"/>
              <a:pPr/>
              <a:t>22:46:40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21A4-B6BE-4B00-BB26-76CFFC852746}" type="datetime11">
              <a:rPr lang="ru-RU" smtClean="0"/>
              <a:pPr/>
              <a:t>22:46:40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AACD-C8F1-4866-BC2D-34F0672296B6}" type="datetime11">
              <a:rPr lang="ru-RU" smtClean="0"/>
              <a:pPr/>
              <a:t>22:46:40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60B4-D90C-499C-87C2-65884B90D32C}" type="datetime11">
              <a:rPr lang="ru-RU" smtClean="0"/>
              <a:pPr/>
              <a:t>22:46:40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81BF-C3A1-44DE-9E70-1CFD9221CD7C}" type="datetime11">
              <a:rPr lang="ru-RU" smtClean="0"/>
              <a:pPr/>
              <a:t>22:46:40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0149-DD34-46D8-9706-2EED815FB168}" type="datetime11">
              <a:rPr lang="ru-RU" smtClean="0"/>
              <a:pPr/>
              <a:t>22:46:40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4271-A7E0-48AE-9E6C-897D0AF0F3E6}" type="datetime11">
              <a:rPr lang="ru-RU" smtClean="0"/>
              <a:pPr/>
              <a:t>22:46:40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8345-EF4C-43DA-84C7-3443C7BD020A}" type="datetime11">
              <a:rPr lang="ru-RU" smtClean="0"/>
              <a:pPr/>
              <a:t>22:46:40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8DA5-39BE-448C-B275-9AB1B5632116}" type="datetime11">
              <a:rPr lang="ru-RU" smtClean="0"/>
              <a:pPr/>
              <a:t>22:46:40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8D28-E535-4F38-9F07-24B7E6006C68}" type="datetime11">
              <a:rPr lang="ru-RU" smtClean="0"/>
              <a:pPr/>
              <a:t>22:46:40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60AD-DB07-4931-9594-159C344EA214}" type="datetime11">
              <a:rPr lang="ru-RU" smtClean="0"/>
              <a:pPr/>
              <a:t>22:46:40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E87DF-263F-4A4B-9744-A1D8F0C83708}" type="datetime11">
              <a:rPr lang="ru-RU" smtClean="0"/>
              <a:pPr/>
              <a:t>22:46:40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jpe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2204864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r>
              <a:rPr lang="ru-RU" b="1" dirty="0" smtClean="0">
                <a:ln w="12700">
                  <a:solidFill>
                    <a:srgbClr val="33CC33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Географический тест</a:t>
            </a:r>
            <a:br>
              <a:rPr lang="ru-RU" b="1" dirty="0" smtClean="0">
                <a:ln w="12700">
                  <a:solidFill>
                    <a:srgbClr val="33CC33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rgbClr val="33CC33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 теме: Условные знаки. </a:t>
            </a:r>
            <a:br>
              <a:rPr lang="ru-RU" b="1" dirty="0" smtClean="0">
                <a:ln w="12700">
                  <a:solidFill>
                    <a:srgbClr val="33CC33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rgbClr val="33CC33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 класс </a:t>
            </a:r>
            <a:endParaRPr lang="ru-RU" b="1" dirty="0">
              <a:ln w="12700">
                <a:solidFill>
                  <a:srgbClr val="33CC33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34670"/>
            <a:ext cx="3336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 w="6350">
                  <a:solidFill>
                    <a:srgbClr val="33CC33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Учитель географии</a:t>
            </a:r>
          </a:p>
          <a:p>
            <a:pPr algn="ctr"/>
            <a:r>
              <a:rPr lang="ru-RU" b="1" dirty="0" smtClean="0">
                <a:ln w="6350">
                  <a:solidFill>
                    <a:srgbClr val="33CC33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МБОУ г.Иркутска СОШ № 73</a:t>
            </a:r>
          </a:p>
          <a:p>
            <a:pPr algn="ctr"/>
            <a:r>
              <a:rPr lang="ru-RU" b="1" dirty="0" smtClean="0">
                <a:ln w="6350">
                  <a:solidFill>
                    <a:srgbClr val="33CC33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Зайцева Елена Владимировна</a:t>
            </a:r>
            <a:endParaRPr lang="ru-RU" b="1" dirty="0">
              <a:ln w="6350">
                <a:solidFill>
                  <a:srgbClr val="33CC33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3565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8. Что ты видишь на фотографии и какой условный знак, выберешь для работы с планом местности?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rcRect t="5821" b="8806"/>
          <a:stretch>
            <a:fillRect/>
          </a:stretch>
        </p:blipFill>
        <p:spPr>
          <a:xfrm>
            <a:off x="1695000" y="980728"/>
            <a:ext cx="6516000" cy="3716658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8864" y="4832775"/>
            <a:ext cx="2858639" cy="2025225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7569" y="4845266"/>
            <a:ext cx="2868431" cy="2012734"/>
          </a:xfrm>
          <a:prstGeom prst="rect">
            <a:avLst/>
          </a:prstGeom>
        </p:spPr>
      </p:pic>
      <p:pic>
        <p:nvPicPr>
          <p:cNvPr id="9" name="Рисунок 8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4855137"/>
            <a:ext cx="2861233" cy="20028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24808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37176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0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9. Выберете условный топографический знак,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для этого географического объекта.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2723" y="980728"/>
            <a:ext cx="5460554" cy="3631269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8864" y="4832775"/>
            <a:ext cx="2874182" cy="2025225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7569" y="4832775"/>
            <a:ext cx="2868431" cy="2025225"/>
          </a:xfrm>
          <a:prstGeom prst="rect">
            <a:avLst/>
          </a:prstGeom>
        </p:spPr>
      </p:pic>
      <p:pic>
        <p:nvPicPr>
          <p:cNvPr id="9" name="Рисунок 8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4832775"/>
            <a:ext cx="2861233" cy="20252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581128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96816" y="4581128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09184" y="4581128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0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10. Для этого типа растительности надо подобрать условный знак из предложенных.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rcRect b="13212"/>
          <a:stretch>
            <a:fillRect/>
          </a:stretch>
        </p:blipFill>
        <p:spPr>
          <a:xfrm>
            <a:off x="1749000" y="997808"/>
            <a:ext cx="6408000" cy="3698301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8864" y="4832775"/>
            <a:ext cx="2868356" cy="2025225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0083" y="4842115"/>
            <a:ext cx="2863403" cy="2015885"/>
          </a:xfrm>
          <a:prstGeom prst="rect">
            <a:avLst/>
          </a:prstGeom>
        </p:spPr>
      </p:pic>
      <p:pic>
        <p:nvPicPr>
          <p:cNvPr id="9" name="Рисунок 8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4842648"/>
            <a:ext cx="2861233" cy="20153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581128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4808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09184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0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11. Что вы видите перед собой, какой условный знак необходимо использовать для этого объекта?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rcRect t="13168"/>
          <a:stretch>
            <a:fillRect/>
          </a:stretch>
        </p:blipFill>
        <p:spPr>
          <a:xfrm>
            <a:off x="2001000" y="980728"/>
            <a:ext cx="5904000" cy="3719789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8864" y="4832775"/>
            <a:ext cx="2865508" cy="2025225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7714" y="4842115"/>
            <a:ext cx="2848286" cy="2015885"/>
          </a:xfrm>
          <a:prstGeom prst="rect">
            <a:avLst/>
          </a:prstGeom>
        </p:spPr>
      </p:pic>
      <p:pic>
        <p:nvPicPr>
          <p:cNvPr id="9" name="Рисунок 8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4842648"/>
            <a:ext cx="2846843" cy="20153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4808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09184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0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12. Выберете условный топографический знак,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для этого типа растительности.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rcRect t="9273"/>
          <a:stretch>
            <a:fillRect/>
          </a:stretch>
        </p:blipFill>
        <p:spPr>
          <a:xfrm>
            <a:off x="1713000" y="980728"/>
            <a:ext cx="6480000" cy="3711177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8864" y="4832775"/>
            <a:ext cx="2858639" cy="2025225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7569" y="4845266"/>
            <a:ext cx="2868431" cy="2012734"/>
          </a:xfrm>
          <a:prstGeom prst="rect">
            <a:avLst/>
          </a:prstGeom>
        </p:spPr>
      </p:pic>
      <p:pic>
        <p:nvPicPr>
          <p:cNvPr id="9" name="Рисунок 8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4855137"/>
            <a:ext cx="2861233" cy="20028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581128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37176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24808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0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4076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13. Через какие природные зоны мы пройдём, двигаясь из Дивного в Климов по прямой. Ответ запишите через запятую (буквы могут повторяться).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8704" y="1412776"/>
            <a:ext cx="5328000" cy="3694901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6776" y="5418000"/>
            <a:ext cx="2032584" cy="1440000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195" y="5418000"/>
            <a:ext cx="2045405" cy="144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01317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1272" y="508518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2720" y="508518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792760" y="2708920"/>
            <a:ext cx="3960440" cy="15121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45288" y="3789040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Дивное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0552" y="1772816"/>
            <a:ext cx="1458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Климов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5418000"/>
            <a:ext cx="2044395" cy="1440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953000" y="501317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Globus2-1024x6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5048" y="5418000"/>
            <a:ext cx="2052204" cy="1440000"/>
          </a:xfrm>
          <a:prstGeom prst="rect">
            <a:avLst/>
          </a:prstGeom>
        </p:spPr>
      </p:pic>
    </p:spTree>
  </p:cSld>
  <p:clrMapOvr>
    <a:masterClrMapping/>
  </p:clrMapOvr>
  <p:transition spd="med" advTm="120000">
    <p:pull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753200" cy="2952328"/>
          </a:xfrm>
        </p:spPr>
        <p:txBody>
          <a:bodyPr>
            <a:prstTxWarp prst="textSlantUp">
              <a:avLst/>
            </a:prstTxWarp>
            <a:normAutofit/>
          </a:bodyPr>
          <a:lstStyle/>
          <a:p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 Проверим, правильность</a:t>
            </a:r>
            <a:b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написания теста.</a:t>
            </a:r>
            <a:endParaRPr lang="ru-RU" sz="32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99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98072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Что изображено?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3000" y="980728"/>
            <a:ext cx="5400000" cy="3601776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8864" y="4832775"/>
            <a:ext cx="2874182" cy="2025225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7569" y="4832775"/>
            <a:ext cx="2868431" cy="2025225"/>
          </a:xfrm>
          <a:prstGeom prst="rect">
            <a:avLst/>
          </a:prstGeom>
        </p:spPr>
      </p:pic>
      <p:pic>
        <p:nvPicPr>
          <p:cNvPr id="9" name="Рисунок 8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4832775"/>
            <a:ext cx="2861233" cy="20252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581128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4808" y="4581128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09184" y="4581128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953000" y="0"/>
            <a:ext cx="49530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Озеро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98072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Какой лес перед нами?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rcRect t="13881"/>
          <a:stretch>
            <a:fillRect/>
          </a:stretch>
        </p:blipFill>
        <p:spPr>
          <a:xfrm>
            <a:off x="1677000" y="980728"/>
            <a:ext cx="6552000" cy="3719685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8864" y="4832775"/>
            <a:ext cx="2868356" cy="2025225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0083" y="4842115"/>
            <a:ext cx="2863403" cy="2015885"/>
          </a:xfrm>
          <a:prstGeom prst="rect">
            <a:avLst/>
          </a:prstGeom>
        </p:spPr>
      </p:pic>
      <p:pic>
        <p:nvPicPr>
          <p:cNvPr id="9" name="Рисунок 8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4842648"/>
            <a:ext cx="2861233" cy="20153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37176" y="472514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24808" y="472514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953000" y="0"/>
            <a:ext cx="49530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Смешанный лес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98072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Что это за сооружение?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rcRect t="17422"/>
          <a:stretch>
            <a:fillRect/>
          </a:stretch>
        </p:blipFill>
        <p:spPr>
          <a:xfrm>
            <a:off x="1947000" y="980728"/>
            <a:ext cx="6012000" cy="3720115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0872" y="4832775"/>
            <a:ext cx="2865508" cy="2025225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7714" y="4842115"/>
            <a:ext cx="2848286" cy="2015885"/>
          </a:xfrm>
          <a:prstGeom prst="rect">
            <a:avLst/>
          </a:prstGeom>
        </p:spPr>
      </p:pic>
      <p:pic>
        <p:nvPicPr>
          <p:cNvPr id="9" name="Рисунок 8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8504" y="4842648"/>
            <a:ext cx="2846843" cy="20153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96816" y="472514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09184" y="472514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953000" y="0"/>
            <a:ext cx="49530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Башня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7728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noFill/>
                </a:ln>
                <a:latin typeface="Times New Roman" pitchFamily="18" charset="0"/>
                <a:cs typeface="Times New Roman" pitchFamily="18" charset="0"/>
              </a:rPr>
              <a:t>Инструкция к выполнению</a:t>
            </a:r>
            <a:br>
              <a:rPr lang="ru-RU" b="1" dirty="0" smtClean="0">
                <a:ln w="12700"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noFill/>
                </a:ln>
                <a:latin typeface="Times New Roman" pitchFamily="18" charset="0"/>
                <a:cs typeface="Times New Roman" pitchFamily="18" charset="0"/>
              </a:rPr>
              <a:t>географического теста</a:t>
            </a:r>
            <a:br>
              <a:rPr lang="ru-RU" b="1" dirty="0" smtClean="0">
                <a:ln w="12700"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noFill/>
                </a:ln>
                <a:latin typeface="Times New Roman" pitchFamily="18" charset="0"/>
                <a:cs typeface="Times New Roman" pitchFamily="18" charset="0"/>
              </a:rPr>
              <a:t> по теме: Условные знаки.</a:t>
            </a:r>
            <a:endParaRPr lang="ru-RU" dirty="0">
              <a:ln w="12700">
                <a:noFill/>
              </a:ln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844824"/>
            <a:ext cx="990600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состоит из 13-ти заданий.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выполнение теста отводится 14 минут.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Ответы к заданиям 1 – 12 записываются в виде одной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буквы, которая соответствует букве правильного ответа.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 к заданию 13 записывается в виде последовательности букв.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Баллы, полученные Вами за выполненные задания, суммируются. 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Постарайтесь выполнить как можно больше заданий и набрать наибольшее количество баллов.</a:t>
            </a:r>
            <a:endParaRPr kumimoji="0" lang="ru-RU" sz="2800" b="1" i="0" u="none" strike="noStrike" kern="1200" cap="none" spc="0" normalizeH="0" baseline="0" noProof="0" dirty="0">
              <a:ln w="12700"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049697"/>
            <a:ext cx="990600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Желаю успеха!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98072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Какая растительность представлена?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rcRect t="7750"/>
          <a:stretch>
            <a:fillRect/>
          </a:stretch>
        </p:blipFill>
        <p:spPr>
          <a:xfrm>
            <a:off x="1929000" y="980728"/>
            <a:ext cx="6048000" cy="3719529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8864" y="4832775"/>
            <a:ext cx="2858639" cy="2025225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7569" y="4845266"/>
            <a:ext cx="2868431" cy="2012734"/>
          </a:xfrm>
          <a:prstGeom prst="rect">
            <a:avLst/>
          </a:prstGeom>
        </p:spPr>
      </p:pic>
      <p:pic>
        <p:nvPicPr>
          <p:cNvPr id="9" name="Рисунок 8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4855137"/>
            <a:ext cx="2861233" cy="20028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4808" y="472514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37176" y="472514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953000" y="0"/>
            <a:ext cx="49530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Кустарники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98072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 Что изображено?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rcRect t="17993"/>
          <a:stretch>
            <a:fillRect/>
          </a:stretch>
        </p:blipFill>
        <p:spPr>
          <a:xfrm>
            <a:off x="2000672" y="1124744"/>
            <a:ext cx="5904000" cy="3631269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8864" y="4832775"/>
            <a:ext cx="2874182" cy="2025225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7569" y="4832775"/>
            <a:ext cx="2868431" cy="2025225"/>
          </a:xfrm>
          <a:prstGeom prst="rect">
            <a:avLst/>
          </a:prstGeom>
        </p:spPr>
      </p:pic>
      <p:pic>
        <p:nvPicPr>
          <p:cNvPr id="9" name="Рисунок 8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4832775"/>
            <a:ext cx="2861233" cy="20252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4808" y="472514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37176" y="4797152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953000" y="0"/>
            <a:ext cx="49530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Озеро с заболоченными берегами.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98072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6. Какой лес мы видим?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7000" y="997820"/>
            <a:ext cx="6552000" cy="3685500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8864" y="4832775"/>
            <a:ext cx="2868356" cy="2025225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0083" y="4842115"/>
            <a:ext cx="2863403" cy="2015885"/>
          </a:xfrm>
          <a:prstGeom prst="rect">
            <a:avLst/>
          </a:prstGeom>
        </p:spPr>
      </p:pic>
      <p:pic>
        <p:nvPicPr>
          <p:cNvPr id="9" name="Рисунок 8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4842648"/>
            <a:ext cx="2861233" cy="20153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4808" y="472514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09184" y="472514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953000" y="0"/>
            <a:ext cx="49530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Хвойный лес.</a:t>
            </a:r>
          </a:p>
        </p:txBody>
      </p:sp>
    </p:spTree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98072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7. Что перед нами?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7000" y="980728"/>
            <a:ext cx="6912000" cy="3702604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8864" y="4832775"/>
            <a:ext cx="2865508" cy="2025225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7714" y="4842115"/>
            <a:ext cx="2848286" cy="2015885"/>
          </a:xfrm>
          <a:prstGeom prst="rect">
            <a:avLst/>
          </a:prstGeom>
        </p:spPr>
      </p:pic>
      <p:pic>
        <p:nvPicPr>
          <p:cNvPr id="9" name="Рисунок 8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4842648"/>
            <a:ext cx="2846843" cy="20153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4808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09184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953000" y="0"/>
            <a:ext cx="49530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Родник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98072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8. Что ты видишь на фотографии?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rcRect t="5821" b="8806"/>
          <a:stretch>
            <a:fillRect/>
          </a:stretch>
        </p:blipFill>
        <p:spPr>
          <a:xfrm>
            <a:off x="1695000" y="980728"/>
            <a:ext cx="6516000" cy="3716658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8864" y="4832775"/>
            <a:ext cx="2858639" cy="2025225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7569" y="4845266"/>
            <a:ext cx="2868431" cy="2012734"/>
          </a:xfrm>
          <a:prstGeom prst="rect">
            <a:avLst/>
          </a:prstGeom>
        </p:spPr>
      </p:pic>
      <p:pic>
        <p:nvPicPr>
          <p:cNvPr id="9" name="Рисунок 8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4855137"/>
            <a:ext cx="2861233" cy="20028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24808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37176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953000" y="0"/>
            <a:ext cx="49530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Вырубка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98072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9. Что за объект перед нами?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2723" y="980728"/>
            <a:ext cx="5460554" cy="3631269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8864" y="4832775"/>
            <a:ext cx="2874182" cy="2025225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7569" y="4832775"/>
            <a:ext cx="2868431" cy="2025225"/>
          </a:xfrm>
          <a:prstGeom prst="rect">
            <a:avLst/>
          </a:prstGeom>
        </p:spPr>
      </p:pic>
      <p:pic>
        <p:nvPicPr>
          <p:cNvPr id="9" name="Рисунок 8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4832775"/>
            <a:ext cx="2861233" cy="20252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581128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96816" y="4581128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09184" y="4581128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953000" y="0"/>
            <a:ext cx="49530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Болото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98072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10. Что вы видите?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rcRect b="13212"/>
          <a:stretch>
            <a:fillRect/>
          </a:stretch>
        </p:blipFill>
        <p:spPr>
          <a:xfrm>
            <a:off x="1749000" y="997808"/>
            <a:ext cx="6408000" cy="3698301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8864" y="4832775"/>
            <a:ext cx="2868356" cy="2025225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0083" y="4842115"/>
            <a:ext cx="2863403" cy="2015885"/>
          </a:xfrm>
          <a:prstGeom prst="rect">
            <a:avLst/>
          </a:prstGeom>
        </p:spPr>
      </p:pic>
      <p:pic>
        <p:nvPicPr>
          <p:cNvPr id="9" name="Рисунок 8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4842648"/>
            <a:ext cx="2861233" cy="20153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581128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4808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09184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953000" y="0"/>
            <a:ext cx="49530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Фруктовый сад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98072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11. Что за строение перед нами?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rcRect t="13168"/>
          <a:stretch>
            <a:fillRect/>
          </a:stretch>
        </p:blipFill>
        <p:spPr>
          <a:xfrm>
            <a:off x="2001000" y="980728"/>
            <a:ext cx="5904000" cy="3719789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8864" y="4832775"/>
            <a:ext cx="2865508" cy="2025225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7714" y="4842115"/>
            <a:ext cx="2848286" cy="2015885"/>
          </a:xfrm>
          <a:prstGeom prst="rect">
            <a:avLst/>
          </a:prstGeom>
        </p:spPr>
      </p:pic>
      <p:pic>
        <p:nvPicPr>
          <p:cNvPr id="9" name="Рисунок 8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4842648"/>
            <a:ext cx="2846843" cy="20153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4808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09184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953000" y="0"/>
            <a:ext cx="49530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Колодец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25008" cy="98072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растительности?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rcRect t="9273"/>
          <a:stretch>
            <a:fillRect/>
          </a:stretch>
        </p:blipFill>
        <p:spPr>
          <a:xfrm>
            <a:off x="1713000" y="980728"/>
            <a:ext cx="6480000" cy="3711177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8864" y="4832775"/>
            <a:ext cx="2858639" cy="2025225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7569" y="4845266"/>
            <a:ext cx="2868431" cy="2012734"/>
          </a:xfrm>
          <a:prstGeom prst="rect">
            <a:avLst/>
          </a:prstGeom>
        </p:spPr>
      </p:pic>
      <p:pic>
        <p:nvPicPr>
          <p:cNvPr id="9" name="Рисунок 8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4855137"/>
            <a:ext cx="2861233" cy="20028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581128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37176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24808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880992" y="0"/>
            <a:ext cx="5025008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Луг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4076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13. Через какие природные зоны мы пройдём, двигаясь из Дивного в Климов по прямой. Ответ запишите через запятую (буквы могут повторяться).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8704" y="1412776"/>
            <a:ext cx="5328000" cy="3694901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6776" y="5418000"/>
            <a:ext cx="2032584" cy="1440000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195" y="5418000"/>
            <a:ext cx="2045405" cy="144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01317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1272" y="508518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2720" y="508518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792760" y="2708920"/>
            <a:ext cx="3960440" cy="15121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45288" y="3789040"/>
            <a:ext cx="1377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Дивное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0552" y="1772816"/>
            <a:ext cx="1458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Климов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5418000"/>
            <a:ext cx="2044395" cy="1440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953000" y="501317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Globus2-1024x6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85048" y="5418000"/>
            <a:ext cx="2052204" cy="1440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944888" y="508518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508518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45088" y="508518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00672" y="508518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2720" y="5445224"/>
            <a:ext cx="1533296" cy="1080000"/>
          </a:xfrm>
          <a:prstGeom prst="rect">
            <a:avLst/>
          </a:prstGeom>
        </p:spPr>
      </p:pic>
      <p:pic>
        <p:nvPicPr>
          <p:cNvPr id="25" name="Рисунок 2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7136" y="5445224"/>
            <a:ext cx="1524438" cy="1080000"/>
          </a:xfrm>
          <a:prstGeom prst="rect">
            <a:avLst/>
          </a:prstGeom>
        </p:spPr>
      </p:pic>
      <p:pic>
        <p:nvPicPr>
          <p:cNvPr id="26" name="Рисунок 25" descr="Globus2-1024x6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6496" y="5418000"/>
            <a:ext cx="1539153" cy="1080000"/>
          </a:xfrm>
          <a:prstGeom prst="rect">
            <a:avLst/>
          </a:prstGeom>
        </p:spPr>
      </p:pic>
      <p:pic>
        <p:nvPicPr>
          <p:cNvPr id="27" name="Рисунок 26" descr="Globus2-1024x64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32920" y="5445224"/>
            <a:ext cx="1534054" cy="10800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7689304" y="508518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Globus2-1024x6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21352" y="5445224"/>
            <a:ext cx="1539153" cy="1080000"/>
          </a:xfrm>
          <a:prstGeom prst="rect">
            <a:avLst/>
          </a:prstGeom>
        </p:spPr>
      </p:pic>
    </p:spTree>
  </p:cSld>
  <p:clrMapOvr>
    <a:masterClrMapping/>
  </p:clrMapOvr>
  <p:transition spd="med">
    <p:pull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5" grpId="0"/>
      <p:bldP spid="16" grpId="0"/>
      <p:bldP spid="19" grpId="0"/>
      <p:bldP spid="17" grpId="0"/>
      <p:bldP spid="21" grpId="0"/>
      <p:bldP spid="22" grpId="0"/>
      <p:bldP spid="23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Какой условный топографический знак,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подходит для этого географического объекта?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3000" y="980728"/>
            <a:ext cx="5400000" cy="3601776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8864" y="4832775"/>
            <a:ext cx="2874182" cy="2025225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7569" y="4832775"/>
            <a:ext cx="2868431" cy="2025225"/>
          </a:xfrm>
          <a:prstGeom prst="rect">
            <a:avLst/>
          </a:prstGeom>
        </p:spPr>
      </p:pic>
      <p:pic>
        <p:nvPicPr>
          <p:cNvPr id="9" name="Рисунок 8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4832775"/>
            <a:ext cx="2861233" cy="20252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581128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4808" y="4581128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09184" y="4581128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0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206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noFill/>
                </a:ln>
                <a:latin typeface="Times New Roman" pitchFamily="18" charset="0"/>
                <a:cs typeface="Times New Roman" pitchFamily="18" charset="0"/>
              </a:rPr>
              <a:t>Ключ к тесту.</a:t>
            </a:r>
            <a:endParaRPr lang="ru-RU" dirty="0">
              <a:ln w="12700">
                <a:noFill/>
              </a:ln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0552" y="692696"/>
          <a:ext cx="7992888" cy="6043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/>
                <a:gridCol w="4536504"/>
                <a:gridCol w="1656184"/>
              </a:tblGrid>
              <a:tr h="3852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вопроса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Вариант правильного ответа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52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975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975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975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975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975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975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975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975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975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975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7664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7664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В, А, Г, Б, В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Шкала оценок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34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7700"/>
                <a:gridCol w="4457700"/>
              </a:tblGrid>
              <a:tr h="86981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баллов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6981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– 13 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6981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– 10 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6981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– 7 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6981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и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менее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268760"/>
            <a:ext cx="6177136" cy="2952328"/>
          </a:xfrm>
        </p:spPr>
        <p:txBody>
          <a:bodyPr>
            <a:prstTxWarp prst="textSlantUp">
              <a:avLst/>
            </a:prstTxWarp>
            <a:normAutofit/>
          </a:bodyPr>
          <a:lstStyle/>
          <a:p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 Тест окончен! </a:t>
            </a:r>
            <a:endParaRPr lang="ru-RU" sz="32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99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906000" cy="5661248"/>
          </a:xfrm>
        </p:spPr>
        <p:txBody>
          <a:bodyPr>
            <a:noAutofit/>
          </a:bodyPr>
          <a:lstStyle/>
          <a:p>
            <a:pPr fontAlgn="base"/>
            <a:r>
              <a:rPr lang="ru-RU" sz="30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  <a:br>
              <a:rPr lang="ru-RU" sz="30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изображение озера Медвежье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https://upload.wikimedia.org/wikipedia/commons/thumb/e/e3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b="1" dirty="0" err="1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Озеро.Медвежье_в_сентябре</a:t>
            </a:r>
            <a:r>
              <a:rPr lang="en-US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.jpg/1200px-</a:t>
            </a:r>
            <a:r>
              <a:rPr lang="ru-RU" sz="1800" b="1" dirty="0" err="1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Озеро.Медвежье_в_сентябре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jpg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изображение болотной топи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en-US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https://www.stihi.ru/pics/2015/11/18/6884.jpg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изображение смешанного леса 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http://katyaburg.ru/sites/default/files/pictures/krasota_prirody/les_hvoyniy_foto_02.jpg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изображение тайги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http://www.kartinkijane.ru/pic/201412/1920x1080/kartinkijane.ru-76654.jpg 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изображение фруктового сада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https://uz.all.biz/img/uz/service_catalog/24970.jpeg 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изображение луга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https://pixabay.com/p-346117/?no_redirect 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изображение вырубки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http://www.newtheory.ru/wp-content/uploads/2016/11/</a:t>
            </a:r>
            <a:r>
              <a:rPr lang="ru-RU" sz="1800" b="1" dirty="0" err="1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проблема-вырубки-лесов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jpg 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изображение кустарников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https://www.florapassionis.com/wp-content/uploads/2017/02/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Облепиха-в-Дании_</a:t>
            </a:r>
            <a:r>
              <a:rPr lang="en-US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marselisborg-_11jun17_www.florapassionis.com_.jpg 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изображение башни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http://turizm.sputnik.ru/attachments/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f72cf7e297c5e41ce7d73a9e74b812b645374e98/store/</a:t>
            </a:r>
            <a:r>
              <a:rPr lang="en-US" sz="1800" b="1" dirty="0" err="1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limit_progressive</a:t>
            </a:r>
            <a:r>
              <a:rPr lang="en-US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/860/570/f9d5c0165ee37aeacb395206a745952dc537e6e494287b7cc4197c627111/itsari.jpg 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изображение колодца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http://make-self.net/images/Master/decor/432/kolodec-1.jpg 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изображение родника</a:t>
            </a:r>
            <a:r>
              <a:rPr lang="ru-RU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b="1" dirty="0" smtClean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https://www.proza.ru/pics/2013/02/10/647.jpg </a:t>
            </a:r>
            <a:endParaRPr lang="ru-RU" sz="1800" b="1" dirty="0">
              <a:ln>
                <a:solidFill>
                  <a:srgbClr val="99FFCC"/>
                </a:solidFill>
              </a:ln>
              <a:solidFill>
                <a:srgbClr val="99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Определите тип растительности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выберите условный топографический знак.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rcRect t="13881"/>
          <a:stretch>
            <a:fillRect/>
          </a:stretch>
        </p:blipFill>
        <p:spPr>
          <a:xfrm>
            <a:off x="1677000" y="980728"/>
            <a:ext cx="6552000" cy="3719685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8864" y="4832775"/>
            <a:ext cx="2868356" cy="2025225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0083" y="4842115"/>
            <a:ext cx="2863403" cy="2015885"/>
          </a:xfrm>
          <a:prstGeom prst="rect">
            <a:avLst/>
          </a:prstGeom>
        </p:spPr>
      </p:pic>
      <p:pic>
        <p:nvPicPr>
          <p:cNvPr id="9" name="Рисунок 8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4842648"/>
            <a:ext cx="2861233" cy="20153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37176" y="472514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24808" y="472514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0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Какой условный топографический знак,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подойдёт для этого объекта.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rcRect t="17422"/>
          <a:stretch>
            <a:fillRect/>
          </a:stretch>
        </p:blipFill>
        <p:spPr>
          <a:xfrm>
            <a:off x="1947000" y="980728"/>
            <a:ext cx="6012000" cy="3720115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0872" y="4832775"/>
            <a:ext cx="2865508" cy="2025225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7714" y="4842115"/>
            <a:ext cx="2848286" cy="2015885"/>
          </a:xfrm>
          <a:prstGeom prst="rect">
            <a:avLst/>
          </a:prstGeom>
        </p:spPr>
      </p:pic>
      <p:pic>
        <p:nvPicPr>
          <p:cNvPr id="9" name="Рисунок 8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8504" y="4842648"/>
            <a:ext cx="2846843" cy="20153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96816" y="472514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09184" y="472514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0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Подберите условный топографический знак,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для этого типа растительности.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rcRect t="7750"/>
          <a:stretch>
            <a:fillRect/>
          </a:stretch>
        </p:blipFill>
        <p:spPr>
          <a:xfrm>
            <a:off x="1929000" y="980728"/>
            <a:ext cx="6048000" cy="3719529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8864" y="4832775"/>
            <a:ext cx="2858639" cy="2025225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7569" y="4845266"/>
            <a:ext cx="2868431" cy="2012734"/>
          </a:xfrm>
          <a:prstGeom prst="rect">
            <a:avLst/>
          </a:prstGeom>
        </p:spPr>
      </p:pic>
      <p:pic>
        <p:nvPicPr>
          <p:cNvPr id="9" name="Рисунок 8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4855137"/>
            <a:ext cx="2861233" cy="20028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4808" y="472514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37176" y="472514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0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 Выберите условный топографический знак для его изображения на плане местности.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rcRect t="17993"/>
          <a:stretch>
            <a:fillRect/>
          </a:stretch>
        </p:blipFill>
        <p:spPr>
          <a:xfrm>
            <a:off x="2000672" y="1124744"/>
            <a:ext cx="5904000" cy="3631269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8864" y="4832775"/>
            <a:ext cx="2874182" cy="2025225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7569" y="4832775"/>
            <a:ext cx="2868431" cy="2025225"/>
          </a:xfrm>
          <a:prstGeom prst="rect">
            <a:avLst/>
          </a:prstGeom>
        </p:spPr>
      </p:pic>
      <p:pic>
        <p:nvPicPr>
          <p:cNvPr id="9" name="Рисунок 8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4832775"/>
            <a:ext cx="2861233" cy="20252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4808" y="472514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37176" y="4797152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0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6. Какой условный знак подойдёт для изображения этой растительности на топографическом плане?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7000" y="997820"/>
            <a:ext cx="6552000" cy="3685500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8864" y="4832775"/>
            <a:ext cx="2868356" cy="2025225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0083" y="4842115"/>
            <a:ext cx="2863403" cy="2015885"/>
          </a:xfrm>
          <a:prstGeom prst="rect">
            <a:avLst/>
          </a:prstGeom>
        </p:spPr>
      </p:pic>
      <p:pic>
        <p:nvPicPr>
          <p:cNvPr id="9" name="Рисунок 8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4842648"/>
            <a:ext cx="2861233" cy="20153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4808" y="472514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09184" y="4725144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0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7. Какой необходимо использовать условный знак,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чтобы изобразить этот географический объект?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зеро.Медвежье_в_сентяб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7000" y="980728"/>
            <a:ext cx="6912000" cy="3702604"/>
          </a:xfrm>
          <a:prstGeom prst="rect">
            <a:avLst/>
          </a:prstGeom>
        </p:spPr>
      </p:pic>
      <p:pic>
        <p:nvPicPr>
          <p:cNvPr id="5" name="Рисунок 4" descr="Globus2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8864" y="4832775"/>
            <a:ext cx="2865508" cy="2025225"/>
          </a:xfrm>
          <a:prstGeom prst="rect">
            <a:avLst/>
          </a:prstGeom>
        </p:spPr>
      </p:pic>
      <p:pic>
        <p:nvPicPr>
          <p:cNvPr id="6" name="Рисунок 5" descr="Globus2-1024x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7714" y="4842115"/>
            <a:ext cx="2848286" cy="2015885"/>
          </a:xfrm>
          <a:prstGeom prst="rect">
            <a:avLst/>
          </a:prstGeom>
        </p:spPr>
      </p:pic>
      <p:pic>
        <p:nvPicPr>
          <p:cNvPr id="9" name="Рисунок 8" descr="Globus2-1024x6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496" y="4842648"/>
            <a:ext cx="2846843" cy="20153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24808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09184" y="4653136"/>
            <a:ext cx="488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0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533</Words>
  <Application>Microsoft Office PowerPoint</Application>
  <PresentationFormat>Лист A4 (210x297 мм)</PresentationFormat>
  <Paragraphs>197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Географический тест  по теме: Условные знаки.  6 класс </vt:lpstr>
      <vt:lpstr>Инструкция к выполнению географического теста  по теме: Условные знаки.</vt:lpstr>
      <vt:lpstr>1. Какой условный топографический знак,   подходит для этого географического объекта?</vt:lpstr>
      <vt:lpstr>2. Определите тип растительности  и выберите условный топографический знак.</vt:lpstr>
      <vt:lpstr>3. Какой условный топографический знак,   подойдёт для этого объекта.</vt:lpstr>
      <vt:lpstr>4. Подберите условный топографический знак,   для этого типа растительности.</vt:lpstr>
      <vt:lpstr>5. Выберите условный топографический знак для его изображения на плане местности.</vt:lpstr>
      <vt:lpstr>6. Какой условный знак подойдёт для изображения этой растительности на топографическом плане?</vt:lpstr>
      <vt:lpstr>7. Какой необходимо использовать условный знак,   чтобы изобразить этот географический объект?</vt:lpstr>
      <vt:lpstr>8. Что ты видишь на фотографии и какой условный знак, выберешь для работы с планом местности?</vt:lpstr>
      <vt:lpstr>9. Выберете условный топографический знак,   для этого географического объекта.</vt:lpstr>
      <vt:lpstr>10. Для этого типа растительности надо подобрать условный знак из предложенных. </vt:lpstr>
      <vt:lpstr>11. Что вы видите перед собой, какой условный знак необходимо использовать для этого объекта?</vt:lpstr>
      <vt:lpstr>12. Выберете условный топографический знак,   для этого типа растительности.</vt:lpstr>
      <vt:lpstr>13. Через какие природные зоны мы пройдём, двигаясь из Дивного в Климов по прямой. Ответ запишите через запятую (буквы могут повторяться).</vt:lpstr>
      <vt:lpstr> Проверим, правильность написания теста.</vt:lpstr>
      <vt:lpstr>1. Что изображено?</vt:lpstr>
      <vt:lpstr>2. Какой лес перед нами?</vt:lpstr>
      <vt:lpstr>3. Что это за сооружение?</vt:lpstr>
      <vt:lpstr>4. Какая растительность представлена?</vt:lpstr>
      <vt:lpstr>5. Что изображено?</vt:lpstr>
      <vt:lpstr>6. Какой лес мы видим?</vt:lpstr>
      <vt:lpstr>7. Что перед нами?</vt:lpstr>
      <vt:lpstr>8. Что ты видишь на фотографии?</vt:lpstr>
      <vt:lpstr>9. Что за объект перед нами?</vt:lpstr>
      <vt:lpstr>10. Что вы видите?</vt:lpstr>
      <vt:lpstr>11. Что за строение перед нами?</vt:lpstr>
      <vt:lpstr>12. Тип растительности?</vt:lpstr>
      <vt:lpstr>13. Через какие природные зоны мы пройдём, двигаясь из Дивного в Климов по прямой. Ответ запишите через запятую (буквы могут повторяться).</vt:lpstr>
      <vt:lpstr>Ключ к тесту.</vt:lpstr>
      <vt:lpstr>Шкала оценок</vt:lpstr>
      <vt:lpstr> Тест окончен! </vt:lpstr>
      <vt:lpstr>Источники:  изображение озера Медвежье – https://upload.wikimedia.org/wikipedia/commons/thumb/e/e3/Озеро.Медвежье_в_сентябре.jpg/1200px-Озеро.Медвежье_в_сентябре.jpg  изображение болотной топи–  https://www.stihi.ru/pics/2015/11/18/6884.jpg изображение смешанного леса – http://katyaburg.ru/sites/default/files/pictures/krasota_prirody/les_hvoyniy_foto_02.jpg изображение тайги – http://www.kartinkijane.ru/pic/201412/1920x1080/kartinkijane.ru-76654.jpg  изображение фруктового сада – https://uz.all.biz/img/uz/service_catalog/24970.jpeg   изображение луга – https://pixabay.com/p-346117/?no_redirect   изображение вырубки – http://www.newtheory.ru/wp-content/uploads/2016/11/проблема-вырубки-лесов.jpg   изображение кустарников – https://www.florapassionis.com/wp-content/uploads/2017/02/ Облепиха-в-Дании_marselisborg-_11jun17_www.florapassionis.com_.jpg  изображение башни – http://turizm.sputnik.ru/attachments/ f72cf7e297c5e41ce7d73a9e74b812b645374e98/store/limit_progressive/860/570/f9d5c0165ee37aeacb395206a745952dc537e6e494287b7cc4197c627111/itsari.jpg   изображение колодца – http://make-self.net/images/Master/decor/432/kolodec-1.jpg   изображение родника – https://www.proza.ru/pics/2013/02/10/647.jpg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Редкие животные  России</dc:title>
  <dc:creator>Lena</dc:creator>
  <cp:lastModifiedBy>Пользователь Windows</cp:lastModifiedBy>
  <cp:revision>181</cp:revision>
  <dcterms:created xsi:type="dcterms:W3CDTF">2017-06-27T07:20:58Z</dcterms:created>
  <dcterms:modified xsi:type="dcterms:W3CDTF">2017-10-14T14:48:03Z</dcterms:modified>
</cp:coreProperties>
</file>