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671DD25-D5FC-4A51-8AAE-48A4FCBB0AF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08AC80-DC08-4D9B-AD4F-1512490B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DD25-D5FC-4A51-8AAE-48A4FCBB0AF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AC80-DC08-4D9B-AD4F-1512490B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671DD25-D5FC-4A51-8AAE-48A4FCBB0AF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808AC80-DC08-4D9B-AD4F-1512490B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DD25-D5FC-4A51-8AAE-48A4FCBB0AF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08AC80-DC08-4D9B-AD4F-1512490B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DD25-D5FC-4A51-8AAE-48A4FCBB0AF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808AC80-DC08-4D9B-AD4F-1512490B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71DD25-D5FC-4A51-8AAE-48A4FCBB0AF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08AC80-DC08-4D9B-AD4F-1512490B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71DD25-D5FC-4A51-8AAE-48A4FCBB0AF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08AC80-DC08-4D9B-AD4F-1512490B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DD25-D5FC-4A51-8AAE-48A4FCBB0AF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08AC80-DC08-4D9B-AD4F-1512490B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DD25-D5FC-4A51-8AAE-48A4FCBB0AF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08AC80-DC08-4D9B-AD4F-1512490B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DD25-D5FC-4A51-8AAE-48A4FCBB0AF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08AC80-DC08-4D9B-AD4F-1512490B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671DD25-D5FC-4A51-8AAE-48A4FCBB0AF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808AC80-DC08-4D9B-AD4F-1512490B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71DD25-D5FC-4A51-8AAE-48A4FCBB0AF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08AC80-DC08-4D9B-AD4F-1512490B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285884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Детский сад № 25 «Светлячок»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 корпус)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группа «Дружная»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00240"/>
            <a:ext cx="6400800" cy="4000528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До свиданья, лето!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Воспитатели: </a:t>
            </a:r>
            <a:r>
              <a:rPr lang="ru-RU" sz="1600" i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Юхтанова</a:t>
            </a:r>
            <a:r>
              <a:rPr lang="ru-RU" sz="1600" i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Н.С.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Никулина О.А.</a:t>
            </a:r>
            <a:endParaRPr lang="ru-RU" sz="1600" i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Зайкам холодно сидеть.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лапочки погреть.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Лапки вверх, лапки вниз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носочках подтянись.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80807_1040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89088"/>
            <a:ext cx="3429000" cy="4572000"/>
          </a:xfrm>
        </p:spPr>
      </p:pic>
      <p:pic>
        <p:nvPicPr>
          <p:cNvPr id="6" name="Содержимое 5" descr="IMG_20180807_10403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3650" y="1589088"/>
            <a:ext cx="342900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весь день качается,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Да-да-да!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 не огорчается!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Ни-ког-да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80807_1038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89088"/>
            <a:ext cx="3429000" cy="4572000"/>
          </a:xfrm>
        </p:spPr>
      </p:pic>
      <p:pic>
        <p:nvPicPr>
          <p:cNvPr id="6" name="Содержимое 5" descr="IMG_20180807_10383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3650" y="1589088"/>
            <a:ext cx="3429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два, подхватили!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Три, четыре, раскрутили!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Пять, шесть, семь, восемь,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Диму с горки слезть попросим!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704_1111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3550" y="1600200"/>
            <a:ext cx="3371850" cy="46863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сад, детский сад,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всегда ребятам рад!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в садике играть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коврике лежать!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730_0950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весёлые матрёшки,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Ладушки – оладушки,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похожи словно сёстры,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Ладушки – оладушки.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80730_1045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сад, детский сад,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всегда ребятам рад.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бойко танцевать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лепить, и рисовать!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730_0950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3550" y="1600200"/>
            <a:ext cx="3371850" cy="4495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зарядку начинаем,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ноги разминаем: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Вверх нога и вниз нога,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Потянули их слегка.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80730_114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6" name="Содержимое 5" descr="IMG_20180730_11402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Пришла ко мне подружка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мы играли с ней.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вот одна игрушка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Приглянулась ей.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730_1141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сегодня рисовали.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пальчики устали.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пальчики встряхнем.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Рисовать опять начнем!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807_1042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3550" y="1600200"/>
            <a:ext cx="3371850" cy="4495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становимся все выше.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Достаем руками крыши.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два счета поднялись,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– четыре – руки вниз.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730_1141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3550" y="1600200"/>
            <a:ext cx="3371850" cy="4495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</TotalTime>
  <Words>66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Муниципальное бюджетное дошкольное образовательное учреждение  Детский сад № 25 «Светлячок» (2 корпус)  группа «Дружная»</vt:lpstr>
      <vt:lpstr>Раз, два, подхватили! Три, четыре, раскрутили! Пять, шесть, семь, восемь, Диму с горки слезть попросим!</vt:lpstr>
      <vt:lpstr>Детский сад, детский сад, Он всегда ребятам рад! Будем в садике играть  И на коврике лежать!</vt:lpstr>
      <vt:lpstr>Мы весёлые матрёшки, Ладушки – оладушки,  Мы похожи словно сёстры, Ладушки – оладушки.</vt:lpstr>
      <vt:lpstr>Детский сад, детский сад, Он всегда ребятам рад. Будем бойко танцевать  И лепить, и рисовать!</vt:lpstr>
      <vt:lpstr>Мы зарядку начинаем, Наши ноги разминаем: Вверх нога и вниз нога, Потянули их слегка.</vt:lpstr>
      <vt:lpstr>Пришла ко мне подружка И мы играли с ней. И вот одна игрушка  Приглянулась ей.</vt:lpstr>
      <vt:lpstr>Мы сегодня рисовали. Наши пальчики устали. Наши пальчики встряхнем. Рисовать опять начнем!</vt:lpstr>
      <vt:lpstr>Мы становимся все выше. Достаем руками крыши. На два счета поднялись, Три – четыре – руки вниз.</vt:lpstr>
      <vt:lpstr>Зайкам холодно сидеть. Нужно лапочки погреть. Лапки вверх, лапки вниз На носочках подтянись.</vt:lpstr>
      <vt:lpstr>Кто весь день качается, Да-да-да! Тот не огорчается! Ни-ког-да!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 25 «Светлячок» (2 корпус)  группа «Дружная»</dc:title>
  <dc:creator>пк</dc:creator>
  <cp:lastModifiedBy>пк</cp:lastModifiedBy>
  <cp:revision>5</cp:revision>
  <dcterms:created xsi:type="dcterms:W3CDTF">2018-09-28T11:01:43Z</dcterms:created>
  <dcterms:modified xsi:type="dcterms:W3CDTF">2018-10-08T12:05:27Z</dcterms:modified>
</cp:coreProperties>
</file>