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57" r:id="rId2"/>
    <p:sldId id="266" r:id="rId3"/>
    <p:sldId id="267" r:id="rId4"/>
    <p:sldId id="269" r:id="rId5"/>
    <p:sldId id="276" r:id="rId6"/>
    <p:sldId id="270" r:id="rId7"/>
    <p:sldId id="271" r:id="rId8"/>
    <p:sldId id="274" r:id="rId9"/>
    <p:sldId id="260" r:id="rId10"/>
    <p:sldId id="272" r:id="rId11"/>
    <p:sldId id="262" r:id="rId12"/>
    <p:sldId id="275" r:id="rId13"/>
    <p:sldId id="263" r:id="rId14"/>
    <p:sldId id="27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53ACC-C416-4CBA-8FF3-C52BFBF7F70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20C5CA-CF8D-4777-9EE4-43E82A116041}">
      <dgm:prSet phldrT="[Текст]"/>
      <dgm:spPr/>
      <dgm:t>
        <a:bodyPr/>
        <a:lstStyle/>
        <a:p>
          <a:r>
            <a:rPr lang="tt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Бөек Җиңү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F2F58-270D-4CEF-8243-70DC5121F369}" type="parTrans" cxnId="{F556CF95-0F0F-4EC7-B895-B4BECEC64498}">
      <dgm:prSet/>
      <dgm:spPr/>
      <dgm:t>
        <a:bodyPr/>
        <a:lstStyle/>
        <a:p>
          <a:endParaRPr lang="ru-RU"/>
        </a:p>
      </dgm:t>
    </dgm:pt>
    <dgm:pt modelId="{F3B69593-7138-4B7E-93EE-8B6B85580227}" type="sibTrans" cxnId="{F556CF95-0F0F-4EC7-B895-B4BECEC64498}">
      <dgm:prSet/>
      <dgm:spPr/>
      <dgm:t>
        <a:bodyPr/>
        <a:lstStyle/>
        <a:p>
          <a:endParaRPr lang="ru-RU"/>
        </a:p>
      </dgm:t>
    </dgm:pt>
    <dgm:pt modelId="{43F09908-D041-4102-A4D4-7E37D7EFD461}">
      <dgm:prSet phldrT="[Текст]" custT="1"/>
      <dgm:spPr/>
      <dgm:t>
        <a:bodyPr/>
        <a:lstStyle/>
        <a:p>
          <a:r>
            <a:rPr lang="tt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Аларның батырлыгы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8862D-5A27-454C-8AAF-34D460EB2017}" type="parTrans" cxnId="{6A7B2195-FDCE-43FF-A28F-CC8BBA8B441E}">
      <dgm:prSet/>
      <dgm:spPr/>
      <dgm:t>
        <a:bodyPr/>
        <a:lstStyle/>
        <a:p>
          <a:endParaRPr lang="ru-RU"/>
        </a:p>
      </dgm:t>
    </dgm:pt>
    <dgm:pt modelId="{4CCDD6F2-04F2-4E2B-A612-B78BA1FF9D17}" type="sibTrans" cxnId="{6A7B2195-FDCE-43FF-A28F-CC8BBA8B441E}">
      <dgm:prSet/>
      <dgm:spPr/>
      <dgm:t>
        <a:bodyPr/>
        <a:lstStyle/>
        <a:p>
          <a:endParaRPr lang="ru-RU"/>
        </a:p>
      </dgm:t>
    </dgm:pt>
    <dgm:pt modelId="{BBF4F064-08F6-4976-BF24-A8F16B128AED}">
      <dgm:prSet phldrT="[Текст]" custT="1"/>
      <dgm:spPr/>
      <dgm:t>
        <a:bodyPr/>
        <a:lstStyle/>
        <a:p>
          <a:r>
            <a:rPr lang="tt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Минем хәтерем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19CCF-3E47-4B69-BBFF-63011DF8CCB3}" type="parTrans" cxnId="{7A9B2645-675E-49E2-AED8-F379C9B7607A}">
      <dgm:prSet/>
      <dgm:spPr/>
      <dgm:t>
        <a:bodyPr/>
        <a:lstStyle/>
        <a:p>
          <a:endParaRPr lang="ru-RU"/>
        </a:p>
      </dgm:t>
    </dgm:pt>
    <dgm:pt modelId="{C974D232-64E9-4AD7-B318-13B69EFB82EC}" type="sibTrans" cxnId="{7A9B2645-675E-49E2-AED8-F379C9B7607A}">
      <dgm:prSet/>
      <dgm:spPr/>
      <dgm:t>
        <a:bodyPr/>
        <a:lstStyle/>
        <a:p>
          <a:endParaRPr lang="ru-RU"/>
        </a:p>
      </dgm:t>
    </dgm:pt>
    <dgm:pt modelId="{E16926A5-9001-4B19-8A33-E8B9CAE4680E}">
      <dgm:prSet phldrT="[Текст]" custT="1"/>
      <dgm:spPr/>
      <dgm:t>
        <a:bodyPr/>
        <a:lstStyle/>
        <a:p>
          <a:r>
            <a:rPr lang="tt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Синең тыныч тормы</a:t>
          </a:r>
        </a:p>
        <a:p>
          <a:r>
            <a:rPr lang="tt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шың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3C606-3FF9-4FA7-B16C-D41A984FAF37}" type="parTrans" cxnId="{AC8729E0-35F5-443A-8459-3F093ACD9115}">
      <dgm:prSet/>
      <dgm:spPr/>
      <dgm:t>
        <a:bodyPr/>
        <a:lstStyle/>
        <a:p>
          <a:endParaRPr lang="ru-RU"/>
        </a:p>
      </dgm:t>
    </dgm:pt>
    <dgm:pt modelId="{0A40F750-B8F6-4395-9E2F-6EC410FD7D63}" type="sibTrans" cxnId="{AC8729E0-35F5-443A-8459-3F093ACD9115}">
      <dgm:prSet/>
      <dgm:spPr/>
      <dgm:t>
        <a:bodyPr/>
        <a:lstStyle/>
        <a:p>
          <a:endParaRPr lang="ru-RU"/>
        </a:p>
      </dgm:t>
    </dgm:pt>
    <dgm:pt modelId="{3A4E8F0F-08E4-4B18-AAE6-07FA704E9BA4}">
      <dgm:prSet phldrT="[Текст]" custT="1"/>
      <dgm:spPr/>
      <dgm:t>
        <a:bodyPr/>
        <a:lstStyle/>
        <a:p>
          <a:r>
            <a:rPr lang="tt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Сезнең хөрмәте</a:t>
          </a:r>
        </a:p>
        <a:p>
          <a:r>
            <a:rPr lang="tt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гез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49E0B-C4D7-4595-929F-6611143B21DD}" type="parTrans" cxnId="{53C1599B-BB8A-4F3D-BE1A-24222798DE7B}">
      <dgm:prSet/>
      <dgm:spPr/>
      <dgm:t>
        <a:bodyPr/>
        <a:lstStyle/>
        <a:p>
          <a:endParaRPr lang="ru-RU"/>
        </a:p>
      </dgm:t>
    </dgm:pt>
    <dgm:pt modelId="{3E83CB71-53D2-4C07-9B92-5B64239BCAAD}" type="sibTrans" cxnId="{53C1599B-BB8A-4F3D-BE1A-24222798DE7B}">
      <dgm:prSet/>
      <dgm:spPr/>
      <dgm:t>
        <a:bodyPr/>
        <a:lstStyle/>
        <a:p>
          <a:endParaRPr lang="ru-RU"/>
        </a:p>
      </dgm:t>
    </dgm:pt>
    <dgm:pt modelId="{1C9BE7A6-1105-4C1D-B867-6E65027A3C1E}">
      <dgm:prSet custT="1"/>
      <dgm:spPr/>
      <dgm:t>
        <a:bodyPr/>
        <a:lstStyle/>
        <a:p>
          <a:r>
            <a:rPr lang="tt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Безнең яшәвебез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AE0AD-C6F5-42AF-8B72-CA2191BA9142}" type="parTrans" cxnId="{01632777-93C5-4ACC-B421-69850CB30285}">
      <dgm:prSet/>
      <dgm:spPr/>
      <dgm:t>
        <a:bodyPr/>
        <a:lstStyle/>
        <a:p>
          <a:endParaRPr lang="ru-RU"/>
        </a:p>
      </dgm:t>
    </dgm:pt>
    <dgm:pt modelId="{8D7A241B-16F2-40EF-9E96-FD32FABD4D35}" type="sibTrans" cxnId="{01632777-93C5-4ACC-B421-69850CB30285}">
      <dgm:prSet/>
      <dgm:spPr/>
      <dgm:t>
        <a:bodyPr/>
        <a:lstStyle/>
        <a:p>
          <a:endParaRPr lang="ru-RU"/>
        </a:p>
      </dgm:t>
    </dgm:pt>
    <dgm:pt modelId="{593B57B4-978E-4EB1-9289-078B642A5894}">
      <dgm:prSet custT="1"/>
      <dgm:spPr/>
      <dgm:t>
        <a:bodyPr/>
        <a:lstStyle/>
        <a:p>
          <a:r>
            <a:rPr lang="tt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Аның югалтуы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7EA248-61CD-48D8-A822-7DA7E2382623}" type="parTrans" cxnId="{4D2DFC2D-F0BD-48F1-A534-5D5F4877F180}">
      <dgm:prSet/>
      <dgm:spPr/>
      <dgm:t>
        <a:bodyPr/>
        <a:lstStyle/>
        <a:p>
          <a:endParaRPr lang="ru-RU"/>
        </a:p>
      </dgm:t>
    </dgm:pt>
    <dgm:pt modelId="{281C1C7F-98BD-4A7E-B9F8-3A116F33F4E4}" type="sibTrans" cxnId="{4D2DFC2D-F0BD-48F1-A534-5D5F4877F180}">
      <dgm:prSet/>
      <dgm:spPr/>
      <dgm:t>
        <a:bodyPr/>
        <a:lstStyle/>
        <a:p>
          <a:endParaRPr lang="ru-RU"/>
        </a:p>
      </dgm:t>
    </dgm:pt>
    <dgm:pt modelId="{22295FB9-8DFB-499C-BF0F-6000B718D921}">
      <dgm:prSet/>
      <dgm:spPr/>
      <dgm:t>
        <a:bodyPr/>
        <a:lstStyle/>
        <a:p>
          <a:endParaRPr lang="ru-RU"/>
        </a:p>
      </dgm:t>
    </dgm:pt>
    <dgm:pt modelId="{9E1AE270-C3C3-4799-A43E-773E15EA0ADB}" type="parTrans" cxnId="{982CF6A8-B624-4612-9803-FC78F749D3E3}">
      <dgm:prSet/>
      <dgm:spPr/>
      <dgm:t>
        <a:bodyPr/>
        <a:lstStyle/>
        <a:p>
          <a:endParaRPr lang="ru-RU"/>
        </a:p>
      </dgm:t>
    </dgm:pt>
    <dgm:pt modelId="{F104B6FF-C1E2-4957-84EF-8ECDF7D2DBB3}" type="sibTrans" cxnId="{982CF6A8-B624-4612-9803-FC78F749D3E3}">
      <dgm:prSet/>
      <dgm:spPr/>
      <dgm:t>
        <a:bodyPr/>
        <a:lstStyle/>
        <a:p>
          <a:endParaRPr lang="ru-RU"/>
        </a:p>
      </dgm:t>
    </dgm:pt>
    <dgm:pt modelId="{BA4DAE27-6687-42B4-9A16-53AD7AD4CD41}">
      <dgm:prSet/>
      <dgm:spPr/>
      <dgm:t>
        <a:bodyPr/>
        <a:lstStyle/>
        <a:p>
          <a:endParaRPr lang="ru-RU"/>
        </a:p>
      </dgm:t>
    </dgm:pt>
    <dgm:pt modelId="{0374A59A-9996-463E-98EA-7B14651978FB}" type="parTrans" cxnId="{F572E414-80B1-4438-9CD7-E2DA132EEB23}">
      <dgm:prSet/>
      <dgm:spPr/>
      <dgm:t>
        <a:bodyPr/>
        <a:lstStyle/>
        <a:p>
          <a:endParaRPr lang="ru-RU"/>
        </a:p>
      </dgm:t>
    </dgm:pt>
    <dgm:pt modelId="{B2285194-EA69-431D-9DF3-6A47A4D17BC9}" type="sibTrans" cxnId="{F572E414-80B1-4438-9CD7-E2DA132EEB23}">
      <dgm:prSet/>
      <dgm:spPr/>
      <dgm:t>
        <a:bodyPr/>
        <a:lstStyle/>
        <a:p>
          <a:endParaRPr lang="ru-RU"/>
        </a:p>
      </dgm:t>
    </dgm:pt>
    <dgm:pt modelId="{0D1A08FB-E0E1-42D5-861C-A8DE2EEC5ED1}">
      <dgm:prSet/>
      <dgm:spPr/>
      <dgm:t>
        <a:bodyPr/>
        <a:lstStyle/>
        <a:p>
          <a:endParaRPr lang="ru-RU"/>
        </a:p>
      </dgm:t>
    </dgm:pt>
    <dgm:pt modelId="{68F1D60B-7842-47FD-A55C-21571E81104C}" type="parTrans" cxnId="{D0AF8ACD-2A90-474A-A518-8D7B19C847B2}">
      <dgm:prSet/>
      <dgm:spPr/>
      <dgm:t>
        <a:bodyPr/>
        <a:lstStyle/>
        <a:p>
          <a:endParaRPr lang="ru-RU"/>
        </a:p>
      </dgm:t>
    </dgm:pt>
    <dgm:pt modelId="{4B4C163F-5A05-4EFA-B829-2F63ACFFD164}" type="sibTrans" cxnId="{D0AF8ACD-2A90-474A-A518-8D7B19C847B2}">
      <dgm:prSet/>
      <dgm:spPr/>
      <dgm:t>
        <a:bodyPr/>
        <a:lstStyle/>
        <a:p>
          <a:endParaRPr lang="ru-RU"/>
        </a:p>
      </dgm:t>
    </dgm:pt>
    <dgm:pt modelId="{E09BE5BD-9FFB-4EB4-BCBD-9E44D1BD5B24}">
      <dgm:prSet/>
      <dgm:spPr/>
      <dgm:t>
        <a:bodyPr/>
        <a:lstStyle/>
        <a:p>
          <a:endParaRPr lang="ru-RU"/>
        </a:p>
      </dgm:t>
    </dgm:pt>
    <dgm:pt modelId="{2180F13A-4769-49B4-B182-4EBD272B65E2}" type="parTrans" cxnId="{CB278CFD-88C0-49C3-BFB1-298796B46A86}">
      <dgm:prSet/>
      <dgm:spPr/>
      <dgm:t>
        <a:bodyPr/>
        <a:lstStyle/>
        <a:p>
          <a:endParaRPr lang="ru-RU"/>
        </a:p>
      </dgm:t>
    </dgm:pt>
    <dgm:pt modelId="{D90E49F4-A7E8-4BC0-96BD-EABB5F8FBFD4}" type="sibTrans" cxnId="{CB278CFD-88C0-49C3-BFB1-298796B46A86}">
      <dgm:prSet/>
      <dgm:spPr/>
      <dgm:t>
        <a:bodyPr/>
        <a:lstStyle/>
        <a:p>
          <a:endParaRPr lang="ru-RU"/>
        </a:p>
      </dgm:t>
    </dgm:pt>
    <dgm:pt modelId="{430C4374-8EB8-4B97-9D49-37B72594F713}" type="pres">
      <dgm:prSet presAssocID="{0E153ACC-C416-4CBA-8FF3-C52BFBF7F70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23E4C5-013D-44C9-A2F9-1A3599AF0BEA}" type="pres">
      <dgm:prSet presAssocID="{0E153ACC-C416-4CBA-8FF3-C52BFBF7F701}" presName="radial" presStyleCnt="0">
        <dgm:presLayoutVars>
          <dgm:animLvl val="ctr"/>
        </dgm:presLayoutVars>
      </dgm:prSet>
      <dgm:spPr/>
    </dgm:pt>
    <dgm:pt modelId="{2F692CD5-A58E-4C93-A0A5-6AA6EB71D694}" type="pres">
      <dgm:prSet presAssocID="{8120C5CA-CF8D-4777-9EE4-43E82A116041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687BE28B-2638-4002-9D5D-F1CA5BF622CA}" type="pres">
      <dgm:prSet presAssocID="{43F09908-D041-4102-A4D4-7E37D7EFD461}" presName="node" presStyleLbl="vennNode1" presStyleIdx="1" presStyleCnt="7" custScaleX="133328" custScaleY="135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4CD3A-25DC-4489-ACDC-48327A1F1528}" type="pres">
      <dgm:prSet presAssocID="{BBF4F064-08F6-4976-BF24-A8F16B128AED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EEDD0-A51C-4A4E-8C7B-18365FB6A991}" type="pres">
      <dgm:prSet presAssocID="{E16926A5-9001-4B19-8A33-E8B9CAE4680E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009DA-0D45-49DA-A544-EAB4908F9DE2}" type="pres">
      <dgm:prSet presAssocID="{3A4E8F0F-08E4-4B18-AAE6-07FA704E9BA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CFE9A-C48F-4A72-80CA-DD8F904BC319}" type="pres">
      <dgm:prSet presAssocID="{1C9BE7A6-1105-4C1D-B867-6E65027A3C1E}" presName="node" presStyleLbl="vennNode1" presStyleIdx="5" presStyleCnt="7" custScaleX="113220" custScaleY="103745" custRadScaleRad="97526" custRadScaleInc="-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691EC-849A-4A94-B4C8-E083183907C3}" type="pres">
      <dgm:prSet presAssocID="{593B57B4-978E-4EB1-9289-078B642A589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427D62-958C-4AE8-A2DA-EB5EBACED2BD}" type="presOf" srcId="{E16926A5-9001-4B19-8A33-E8B9CAE4680E}" destId="{83AEEDD0-A51C-4A4E-8C7B-18365FB6A991}" srcOrd="0" destOrd="0" presId="urn:microsoft.com/office/officeart/2005/8/layout/radial3"/>
    <dgm:cxn modelId="{6A7B2195-FDCE-43FF-A28F-CC8BBA8B441E}" srcId="{8120C5CA-CF8D-4777-9EE4-43E82A116041}" destId="{43F09908-D041-4102-A4D4-7E37D7EFD461}" srcOrd="0" destOrd="0" parTransId="{D1D8862D-5A27-454C-8AAF-34D460EB2017}" sibTransId="{4CCDD6F2-04F2-4E2B-A612-B78BA1FF9D17}"/>
    <dgm:cxn modelId="{ED438E3E-B0A6-4050-A5C2-5B61B006F210}" type="presOf" srcId="{0E153ACC-C416-4CBA-8FF3-C52BFBF7F701}" destId="{430C4374-8EB8-4B97-9D49-37B72594F713}" srcOrd="0" destOrd="0" presId="urn:microsoft.com/office/officeart/2005/8/layout/radial3"/>
    <dgm:cxn modelId="{0CE06A5A-0668-4505-9220-240580DE42D7}" type="presOf" srcId="{43F09908-D041-4102-A4D4-7E37D7EFD461}" destId="{687BE28B-2638-4002-9D5D-F1CA5BF622CA}" srcOrd="0" destOrd="0" presId="urn:microsoft.com/office/officeart/2005/8/layout/radial3"/>
    <dgm:cxn modelId="{F7C3ADF3-6EC9-4880-B8B3-AF6DC09A8A51}" type="presOf" srcId="{593B57B4-978E-4EB1-9289-078B642A5894}" destId="{A2D691EC-849A-4A94-B4C8-E083183907C3}" srcOrd="0" destOrd="0" presId="urn:microsoft.com/office/officeart/2005/8/layout/radial3"/>
    <dgm:cxn modelId="{6B6080FB-4CBA-4251-A554-EC4BCB54F038}" type="presOf" srcId="{8120C5CA-CF8D-4777-9EE4-43E82A116041}" destId="{2F692CD5-A58E-4C93-A0A5-6AA6EB71D694}" srcOrd="0" destOrd="0" presId="urn:microsoft.com/office/officeart/2005/8/layout/radial3"/>
    <dgm:cxn modelId="{01632777-93C5-4ACC-B421-69850CB30285}" srcId="{8120C5CA-CF8D-4777-9EE4-43E82A116041}" destId="{1C9BE7A6-1105-4C1D-B867-6E65027A3C1E}" srcOrd="4" destOrd="0" parTransId="{2DBAE0AD-C6F5-42AF-8B72-CA2191BA9142}" sibTransId="{8D7A241B-16F2-40EF-9E96-FD32FABD4D35}"/>
    <dgm:cxn modelId="{2E5B6199-2217-4709-BBC6-307657CE6CF7}" type="presOf" srcId="{3A4E8F0F-08E4-4B18-AAE6-07FA704E9BA4}" destId="{EF7009DA-0D45-49DA-A544-EAB4908F9DE2}" srcOrd="0" destOrd="0" presId="urn:microsoft.com/office/officeart/2005/8/layout/radial3"/>
    <dgm:cxn modelId="{779EA74B-7FF3-4229-9309-A3E05B9BABA2}" type="presOf" srcId="{BBF4F064-08F6-4976-BF24-A8F16B128AED}" destId="{0584CD3A-25DC-4489-ACDC-48327A1F1528}" srcOrd="0" destOrd="0" presId="urn:microsoft.com/office/officeart/2005/8/layout/radial3"/>
    <dgm:cxn modelId="{4D2DFC2D-F0BD-48F1-A534-5D5F4877F180}" srcId="{8120C5CA-CF8D-4777-9EE4-43E82A116041}" destId="{593B57B4-978E-4EB1-9289-078B642A5894}" srcOrd="5" destOrd="0" parTransId="{447EA248-61CD-48D8-A822-7DA7E2382623}" sibTransId="{281C1C7F-98BD-4A7E-B9F8-3A116F33F4E4}"/>
    <dgm:cxn modelId="{F556CF95-0F0F-4EC7-B895-B4BECEC64498}" srcId="{0E153ACC-C416-4CBA-8FF3-C52BFBF7F701}" destId="{8120C5CA-CF8D-4777-9EE4-43E82A116041}" srcOrd="0" destOrd="0" parTransId="{944F2F58-270D-4CEF-8243-70DC5121F369}" sibTransId="{F3B69593-7138-4B7E-93EE-8B6B85580227}"/>
    <dgm:cxn modelId="{2D41826F-D088-44B7-BEF0-C0D5EF339480}" type="presOf" srcId="{1C9BE7A6-1105-4C1D-B867-6E65027A3C1E}" destId="{9BBCFE9A-C48F-4A72-80CA-DD8F904BC319}" srcOrd="0" destOrd="0" presId="urn:microsoft.com/office/officeart/2005/8/layout/radial3"/>
    <dgm:cxn modelId="{53C1599B-BB8A-4F3D-BE1A-24222798DE7B}" srcId="{8120C5CA-CF8D-4777-9EE4-43E82A116041}" destId="{3A4E8F0F-08E4-4B18-AAE6-07FA704E9BA4}" srcOrd="3" destOrd="0" parTransId="{8E449E0B-C4D7-4595-929F-6611143B21DD}" sibTransId="{3E83CB71-53D2-4C07-9B92-5B64239BCAAD}"/>
    <dgm:cxn modelId="{7A9B2645-675E-49E2-AED8-F379C9B7607A}" srcId="{8120C5CA-CF8D-4777-9EE4-43E82A116041}" destId="{BBF4F064-08F6-4976-BF24-A8F16B128AED}" srcOrd="1" destOrd="0" parTransId="{BE319CCF-3E47-4B69-BBFF-63011DF8CCB3}" sibTransId="{C974D232-64E9-4AD7-B318-13B69EFB82EC}"/>
    <dgm:cxn modelId="{CB278CFD-88C0-49C3-BFB1-298796B46A86}" srcId="{0E153ACC-C416-4CBA-8FF3-C52BFBF7F701}" destId="{E09BE5BD-9FFB-4EB4-BCBD-9E44D1BD5B24}" srcOrd="2" destOrd="0" parTransId="{2180F13A-4769-49B4-B182-4EBD272B65E2}" sibTransId="{D90E49F4-A7E8-4BC0-96BD-EABB5F8FBFD4}"/>
    <dgm:cxn modelId="{D0AF8ACD-2A90-474A-A518-8D7B19C847B2}" srcId="{0E153ACC-C416-4CBA-8FF3-C52BFBF7F701}" destId="{0D1A08FB-E0E1-42D5-861C-A8DE2EEC5ED1}" srcOrd="1" destOrd="0" parTransId="{68F1D60B-7842-47FD-A55C-21571E81104C}" sibTransId="{4B4C163F-5A05-4EFA-B829-2F63ACFFD164}"/>
    <dgm:cxn modelId="{982CF6A8-B624-4612-9803-FC78F749D3E3}" srcId="{0E153ACC-C416-4CBA-8FF3-C52BFBF7F701}" destId="{22295FB9-8DFB-499C-BF0F-6000B718D921}" srcOrd="3" destOrd="0" parTransId="{9E1AE270-C3C3-4799-A43E-773E15EA0ADB}" sibTransId="{F104B6FF-C1E2-4957-84EF-8ECDF7D2DBB3}"/>
    <dgm:cxn modelId="{F572E414-80B1-4438-9CD7-E2DA132EEB23}" srcId="{0E153ACC-C416-4CBA-8FF3-C52BFBF7F701}" destId="{BA4DAE27-6687-42B4-9A16-53AD7AD4CD41}" srcOrd="4" destOrd="0" parTransId="{0374A59A-9996-463E-98EA-7B14651978FB}" sibTransId="{B2285194-EA69-431D-9DF3-6A47A4D17BC9}"/>
    <dgm:cxn modelId="{AC8729E0-35F5-443A-8459-3F093ACD9115}" srcId="{8120C5CA-CF8D-4777-9EE4-43E82A116041}" destId="{E16926A5-9001-4B19-8A33-E8B9CAE4680E}" srcOrd="2" destOrd="0" parTransId="{7C03C606-3FF9-4FA7-B16C-D41A984FAF37}" sibTransId="{0A40F750-B8F6-4395-9E2F-6EC410FD7D63}"/>
    <dgm:cxn modelId="{B3E9E6B5-ECB6-42B5-B1C0-83C2D5290CEE}" type="presParOf" srcId="{430C4374-8EB8-4B97-9D49-37B72594F713}" destId="{7523E4C5-013D-44C9-A2F9-1A3599AF0BEA}" srcOrd="0" destOrd="0" presId="urn:microsoft.com/office/officeart/2005/8/layout/radial3"/>
    <dgm:cxn modelId="{F30567F5-DAB3-4A26-B30D-DF908816B4CA}" type="presParOf" srcId="{7523E4C5-013D-44C9-A2F9-1A3599AF0BEA}" destId="{2F692CD5-A58E-4C93-A0A5-6AA6EB71D694}" srcOrd="0" destOrd="0" presId="urn:microsoft.com/office/officeart/2005/8/layout/radial3"/>
    <dgm:cxn modelId="{6C458DE2-2A0E-46C9-BBD9-B90F111CE972}" type="presParOf" srcId="{7523E4C5-013D-44C9-A2F9-1A3599AF0BEA}" destId="{687BE28B-2638-4002-9D5D-F1CA5BF622CA}" srcOrd="1" destOrd="0" presId="urn:microsoft.com/office/officeart/2005/8/layout/radial3"/>
    <dgm:cxn modelId="{F71BFBE0-701A-4771-8DD6-A70A0B4ACFB0}" type="presParOf" srcId="{7523E4C5-013D-44C9-A2F9-1A3599AF0BEA}" destId="{0584CD3A-25DC-4489-ACDC-48327A1F1528}" srcOrd="2" destOrd="0" presId="urn:microsoft.com/office/officeart/2005/8/layout/radial3"/>
    <dgm:cxn modelId="{867B9BF5-7732-45DD-94D9-85EA25A6C0A1}" type="presParOf" srcId="{7523E4C5-013D-44C9-A2F9-1A3599AF0BEA}" destId="{83AEEDD0-A51C-4A4E-8C7B-18365FB6A991}" srcOrd="3" destOrd="0" presId="urn:microsoft.com/office/officeart/2005/8/layout/radial3"/>
    <dgm:cxn modelId="{E0FE88BF-204D-455B-AA99-C493F570445B}" type="presParOf" srcId="{7523E4C5-013D-44C9-A2F9-1A3599AF0BEA}" destId="{EF7009DA-0D45-49DA-A544-EAB4908F9DE2}" srcOrd="4" destOrd="0" presId="urn:microsoft.com/office/officeart/2005/8/layout/radial3"/>
    <dgm:cxn modelId="{F5D0382D-B55D-4C7D-B3F4-8070D22CFB5F}" type="presParOf" srcId="{7523E4C5-013D-44C9-A2F9-1A3599AF0BEA}" destId="{9BBCFE9A-C48F-4A72-80CA-DD8F904BC319}" srcOrd="5" destOrd="0" presId="urn:microsoft.com/office/officeart/2005/8/layout/radial3"/>
    <dgm:cxn modelId="{8AFFB7A4-6611-4EA9-AE08-3BAA611BA8EB}" type="presParOf" srcId="{7523E4C5-013D-44C9-A2F9-1A3599AF0BEA}" destId="{A2D691EC-849A-4A94-B4C8-E083183907C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92CD5-A58E-4C93-A0A5-6AA6EB71D694}">
      <dsp:nvSpPr>
        <dsp:cNvPr id="0" name=""/>
        <dsp:cNvSpPr/>
      </dsp:nvSpPr>
      <dsp:spPr>
        <a:xfrm>
          <a:off x="2584872" y="1367267"/>
          <a:ext cx="3068574" cy="30685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6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Бөек Җиңү</a:t>
          </a:r>
          <a:endParaRPr lang="ru-RU" sz="6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4254" y="1816649"/>
        <a:ext cx="2169810" cy="2169810"/>
      </dsp:txXfrm>
    </dsp:sp>
    <dsp:sp modelId="{687BE28B-2638-4002-9D5D-F1CA5BF622CA}">
      <dsp:nvSpPr>
        <dsp:cNvPr id="0" name=""/>
        <dsp:cNvSpPr/>
      </dsp:nvSpPr>
      <dsp:spPr>
        <a:xfrm>
          <a:off x="3096342" y="-134968"/>
          <a:ext cx="2045634" cy="20763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Аларның </a:t>
          </a:r>
          <a:r>
            <a:rPr lang="tt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батырлыгы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5918" y="169106"/>
        <a:ext cx="1446482" cy="1468202"/>
      </dsp:txXfrm>
    </dsp:sp>
    <dsp:sp modelId="{0584CD3A-25DC-4489-ACDC-48327A1F1528}">
      <dsp:nvSpPr>
        <dsp:cNvPr id="0" name=""/>
        <dsp:cNvSpPr/>
      </dsp:nvSpPr>
      <dsp:spPr>
        <a:xfrm>
          <a:off x="5082636" y="1135237"/>
          <a:ext cx="1534287" cy="15342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Минем хәтерем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7327" y="1359928"/>
        <a:ext cx="1084905" cy="1084905"/>
      </dsp:txXfrm>
    </dsp:sp>
    <dsp:sp modelId="{83AEEDD0-A51C-4A4E-8C7B-18365FB6A991}">
      <dsp:nvSpPr>
        <dsp:cNvPr id="0" name=""/>
        <dsp:cNvSpPr/>
      </dsp:nvSpPr>
      <dsp:spPr>
        <a:xfrm>
          <a:off x="5082636" y="3133585"/>
          <a:ext cx="1534287" cy="15342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Синең тыныч тормы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шың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7327" y="3358276"/>
        <a:ext cx="1084905" cy="1084905"/>
      </dsp:txXfrm>
    </dsp:sp>
    <dsp:sp modelId="{EF7009DA-0D45-49DA-A544-EAB4908F9DE2}">
      <dsp:nvSpPr>
        <dsp:cNvPr id="0" name=""/>
        <dsp:cNvSpPr/>
      </dsp:nvSpPr>
      <dsp:spPr>
        <a:xfrm>
          <a:off x="3352016" y="4132758"/>
          <a:ext cx="1534287" cy="15342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Сезнең хөрмәте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гез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6707" y="4357449"/>
        <a:ext cx="1084905" cy="1084905"/>
      </dsp:txXfrm>
    </dsp:sp>
    <dsp:sp modelId="{9BBCFE9A-C48F-4A72-80CA-DD8F904BC319}">
      <dsp:nvSpPr>
        <dsp:cNvPr id="0" name=""/>
        <dsp:cNvSpPr/>
      </dsp:nvSpPr>
      <dsp:spPr>
        <a:xfrm>
          <a:off x="1562877" y="3080277"/>
          <a:ext cx="1737120" cy="15917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Безнең яшәвебез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7272" y="3313383"/>
        <a:ext cx="1228330" cy="1125534"/>
      </dsp:txXfrm>
    </dsp:sp>
    <dsp:sp modelId="{A2D691EC-849A-4A94-B4C8-E083183907C3}">
      <dsp:nvSpPr>
        <dsp:cNvPr id="0" name=""/>
        <dsp:cNvSpPr/>
      </dsp:nvSpPr>
      <dsp:spPr>
        <a:xfrm>
          <a:off x="1621396" y="1135237"/>
          <a:ext cx="1534287" cy="15342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Аның югалтуы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6087" y="1359928"/>
        <a:ext cx="1084905" cy="1084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4A2E8-0FDD-4BA4-8332-FBAF62426E7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7A707-B484-4987-B80F-79FDE046D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06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7A707-B484-4987-B80F-79FDE046D61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70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4D91E41-BAB9-479E-8B84-5AC48A46E35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705C888-9EFB-4A05-AC41-A455E2BD1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52718"/>
            <a:ext cx="4896544" cy="2916242"/>
          </a:xfrm>
        </p:spPr>
        <p:txBody>
          <a:bodyPr/>
          <a:lstStyle/>
          <a:p>
            <a:r>
              <a:rPr lang="ru-RU" dirty="0" err="1" smtClean="0"/>
              <a:t>Бцек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4130631"/>
            <a:ext cx="4500594" cy="2513079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57166"/>
            <a:ext cx="5034868" cy="343060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71362" y="2928215"/>
            <a:ext cx="40005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tt-RU" sz="5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endParaRPr lang="tt-RU" sz="5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endParaRPr lang="tt-RU" sz="54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43042" y="3857628"/>
            <a:ext cx="62151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татарского языка.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Притяжательные местоимения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тартым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алмашлыклары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татарского языка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Зиганшина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Альфия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Нурисламовна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МБОУ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татарская средняя общеобразовательная школа №129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772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3291840" cy="639762"/>
          </a:xfrm>
        </p:spPr>
        <p:txBody>
          <a:bodyPr/>
          <a:lstStyle/>
          <a:p>
            <a:pPr marL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tt-RU" sz="2800" cap="none" spc="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алмашлыгы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3816424" cy="4543054"/>
          </a:xfrm>
        </p:spPr>
        <p:txBody>
          <a:bodyPr/>
          <a:lstStyle/>
          <a:p>
            <a:pPr marL="9144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t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Синең</a:t>
            </a: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хатың</a:t>
            </a:r>
            <a:endParaRPr lang="ru-RU" sz="2800" b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9144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t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Минем </a:t>
            </a: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бәхетем</a:t>
            </a:r>
            <a:endParaRPr lang="ru-RU" sz="2800" b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9144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t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Аларның </a:t>
            </a: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шигыр</a:t>
            </a:r>
            <a:r>
              <a:rPr lang="ru-RU" sz="2800" b="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ьл</a:t>
            </a: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әре</a:t>
            </a:r>
            <a:endParaRPr lang="ru-RU" sz="2800" b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9144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t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Сезнең</a:t>
            </a: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тормышыгыз</a:t>
            </a:r>
            <a:endParaRPr lang="ru-RU" sz="2800" b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9144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t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Безнең </a:t>
            </a: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җиңүебез</a:t>
            </a:r>
            <a:endParaRPr lang="ru-RU" sz="2800" b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4048" y="548680"/>
            <a:ext cx="3312368" cy="64807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Тартым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алмашлыгы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88024" y="1556792"/>
            <a:ext cx="3597024" cy="4543054"/>
          </a:xfrm>
        </p:spPr>
        <p:txBody>
          <a:bodyPr/>
          <a:lstStyle/>
          <a:p>
            <a:pPr marL="9144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Хат </a:t>
            </a:r>
            <a:r>
              <a:rPr lang="tt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синеке</a:t>
            </a:r>
            <a:endParaRPr lang="ru-RU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9144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Бәхет </a:t>
            </a:r>
            <a:r>
              <a:rPr lang="tt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минеке</a:t>
            </a:r>
            <a:endParaRPr lang="ru-RU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9144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Шигыр</a:t>
            </a:r>
            <a:r>
              <a:rPr lang="ru-RU" sz="2800" b="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ьл</a:t>
            </a: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әр </a:t>
            </a:r>
            <a:r>
              <a:rPr lang="tt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аларныкы</a:t>
            </a:r>
            <a:endParaRPr lang="ru-RU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9144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Тормыш </a:t>
            </a:r>
            <a:r>
              <a:rPr lang="tt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сезнеке</a:t>
            </a:r>
            <a:endParaRPr lang="ru-RU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9144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t-RU" sz="2800" b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Җиңү </a:t>
            </a:r>
            <a:r>
              <a:rPr lang="tt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безнеке</a:t>
            </a:r>
            <a:endParaRPr lang="ru-RU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949" y="5085184"/>
            <a:ext cx="30845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62515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718"/>
            <a:ext cx="5472608" cy="42123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4752528" cy="626469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Синең төшеңә әллә нәрсәләр керә, </a:t>
            </a:r>
            <a:r>
              <a:rPr lang="tt-RU" sz="2800" u="sng" dirty="0">
                <a:latin typeface="Times New Roman"/>
                <a:ea typeface="Calibri"/>
                <a:cs typeface="Times New Roman"/>
              </a:rPr>
              <a:t>минекенә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туган ягым каеннары, - диде егет. </a:t>
            </a:r>
            <a:endParaRPr lang="tt-RU" sz="2800" dirty="0" smtClean="0">
              <a:latin typeface="Times New Roman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t-RU" sz="2800" u="sng" dirty="0" smtClean="0">
                <a:latin typeface="Times New Roman"/>
                <a:ea typeface="Calibri"/>
                <a:cs typeface="Times New Roman"/>
              </a:rPr>
              <a:t>Безнекеләр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инде күптән алдагы 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сызыкта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t-RU" sz="28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Җиңү </a:t>
            </a:r>
            <a:r>
              <a:rPr lang="tt-RU" sz="2800" u="sng" dirty="0">
                <a:latin typeface="Times New Roman"/>
                <a:ea typeface="Calibri"/>
                <a:cs typeface="Times New Roman"/>
              </a:rPr>
              <a:t>безнеке!</a:t>
            </a:r>
            <a:endParaRPr lang="ru-RU" sz="2800" u="sng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53172"/>
            <a:ext cx="2520056" cy="195546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634" y="2352651"/>
            <a:ext cx="2145115" cy="19310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136" y="3828434"/>
            <a:ext cx="2251277" cy="16950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003" y="4365104"/>
            <a:ext cx="2243187" cy="23819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24467">
            <a:off x="213577" y="4917875"/>
            <a:ext cx="3086100" cy="14763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557273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640960" cy="674136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tt-RU" u="sng" dirty="0">
                <a:latin typeface="Times New Roman"/>
                <a:ea typeface="Calibri"/>
                <a:cs typeface="Times New Roman"/>
              </a:rPr>
              <a:t>1нче вариант </a:t>
            </a:r>
            <a:endParaRPr lang="ru-RU" sz="1600" u="sng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tt-RU" dirty="0">
                <a:latin typeface="Times New Roman"/>
                <a:ea typeface="Calibri"/>
                <a:cs typeface="Times New Roman"/>
              </a:rPr>
              <a:t>Өзекләрне укыгыз. Күчереп языгыз. Тартым алмашлыкларына сорау куегыз, кайсы затны белдергәнен әйтегез.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1.Матур башмакны күргәч, кызлар барысы да “минеке” дип кычкыралар икән, ди. 2. Шул вакытта айгыр телгә килеп әйтә: “Әй егет, хәзер мин синеке инде”, -ди.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3.Әби әйтә: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tt-RU" dirty="0">
                <a:latin typeface="Times New Roman"/>
                <a:ea typeface="Calibri"/>
                <a:cs typeface="Times New Roman"/>
              </a:rPr>
              <a:t>Әйдә, кызым, безгә,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733425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Безнекеләр байлар: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733425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Ашыйлар да эчәләр,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733425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Уйныйлар да көләләр, -ди.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733425" algn="just">
              <a:lnSpc>
                <a:spcPct val="115000"/>
              </a:lnSpc>
              <a:spcAft>
                <a:spcPts val="0"/>
              </a:spcAft>
            </a:pPr>
            <a:r>
              <a:rPr lang="tt-RU" u="sng" dirty="0">
                <a:latin typeface="Times New Roman"/>
                <a:ea typeface="Calibri"/>
                <a:cs typeface="Times New Roman"/>
              </a:rPr>
              <a:t>2нче вариант </a:t>
            </a:r>
            <a:endParaRPr lang="ru-RU" sz="1600" u="sng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 Өзекләрне укыгыз. Нокталар урынына тиешле алмашлыкларны куеп күчереп языгыз.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   1.Чишмә бит .... генә түгел, бөтен халыкныкы! 2.Әлегә Казан ... бит әле.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3.Син .... эшлә. Үзеңчә бул.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4. – Карагыз: учымда -  кар!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     - Һи, ...  дә бар.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Синеке, минекендә, үзебезнеке, үзеңнекен</a:t>
            </a:r>
            <a:r>
              <a:rPr lang="tt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60597"/>
            <a:ext cx="30845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135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643192" cy="5937523"/>
          </a:xfrm>
        </p:spPr>
        <p:txBody>
          <a:bodyPr>
            <a:normAutofit fontScale="85000" lnSpcReduction="20000"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Тест.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1.Мәгънә һәм вазифаларына карап, алмашлыклар...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1). 5 төркемчәгә бүленә;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2) 6 төркемчәгә бүленә;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3) 7 төркемчәгә бүленә;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2. Тартым алмашлыклары зат алмашлыкларына 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1) –ым, -ем, -м кушымчалары өстәлеп ясала;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2) -ныкы, -неке кушымалары өстәлеп ясала.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3. Минеке, синеке, аныкы, безнеке, сезнеке, аларныкы алмашлыклары....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1) предметның кемнеке, кайсы затныкы икәнен белдерә;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2) предметның кемнән кемгә бирелүен яки кайтаралуын белдерәләр.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4. Зат, тартым алмашлыклары 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1) тартым белән төрләнә;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2) тартым белән төрләнми.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5. Тартым алмашлыклары җөмләдә ...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1)Ия, тәмамлык булып килә;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tt-RU" dirty="0">
                <a:latin typeface="Times New Roman"/>
                <a:ea typeface="Calibri"/>
                <a:cs typeface="Times New Roman"/>
              </a:rPr>
              <a:t>2)Ия, хәбәр булып килә.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509120"/>
            <a:ext cx="3086100" cy="147637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54242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681664" cy="5937523"/>
          </a:xfrm>
        </p:spPr>
        <p:txBody>
          <a:bodyPr>
            <a:normAutofit fontScale="92500" lnSpcReduction="20000"/>
          </a:bodyPr>
          <a:lstStyle/>
          <a:p>
            <a:pPr marL="457200" lvl="0" algn="just">
              <a:lnSpc>
                <a:spcPct val="115000"/>
              </a:lnSpc>
              <a:spcAft>
                <a:spcPts val="1000"/>
              </a:spcAft>
            </a:pPr>
            <a:r>
              <a:rPr lang="tt-RU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Тест җаваплары </a:t>
            </a:r>
            <a:endParaRPr lang="ru-RU" sz="2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1.Мәгънә һәм вазифаларына карап, алмашлыклар...</a:t>
            </a:r>
            <a:endParaRPr lang="ru-RU" sz="2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1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 7 төркемчәгә бүленә;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Тартым </a:t>
            </a:r>
            <a:r>
              <a:rPr lang="tt-RU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алмашлыклары...</a:t>
            </a:r>
            <a:endParaRPr lang="ru-RU" sz="2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sz="2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2) -ныкы, -</a:t>
            </a:r>
            <a:r>
              <a:rPr lang="tt-RU" sz="1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неке; -ыкы, -еке </a:t>
            </a: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кушымалары </a:t>
            </a:r>
            <a:r>
              <a:rPr lang="tt-RU" sz="1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белән </a:t>
            </a: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ясала.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Минеке, синеке, аныкы, безнеке, сезнеке, аларныкы алмашлыклары....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1) предметның кемнеке, кайсы затныкы икәнен белдерә;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tt-RU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Тартым </a:t>
            </a:r>
            <a:r>
              <a:rPr lang="tt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алмашлыклары ...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1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2) </a:t>
            </a: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тартым белән </a:t>
            </a:r>
            <a:r>
              <a:rPr lang="tt-RU" sz="1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төрләнми;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5. Тартым алмашлыклары җөмләдә ...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1)Ия, </a:t>
            </a:r>
            <a:r>
              <a:rPr lang="tt-RU" sz="1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тәмамлык, хәбәр булып </a:t>
            </a:r>
            <a:r>
              <a:rPr lang="tt-RU" sz="1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килә;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57192"/>
            <a:ext cx="30845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8454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198883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үсегез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Вәлиева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88872"/>
            <a:ext cx="4392488" cy="576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t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t-RU" sz="2400" dirty="0" smtClean="0">
                <a:latin typeface="Times New Roman"/>
                <a:ea typeface="Times New Roman"/>
                <a:cs typeface="Times New Roman"/>
              </a:rPr>
              <a:t>Бу </a:t>
            </a:r>
            <a:r>
              <a:rPr lang="tt-RU" sz="2400" dirty="0">
                <a:latin typeface="Times New Roman"/>
                <a:ea typeface="Times New Roman"/>
                <a:cs typeface="Times New Roman"/>
              </a:rPr>
              <a:t>гүзәл ил өчен,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Бу газиз җир өчен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Мусалар башларын салдылар.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Сез илдә үссен дип,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Иделдә йөзсен дип,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Мәңгегә чит җирдә калдылар.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Онытмагыз моны,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Күп еллар үтсә дә,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Сулмасын йөрәктә хисегез.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Мусалар шикелле,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Алишлар шикелле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Times New Roman"/>
                <a:cs typeface="Times New Roman"/>
              </a:rPr>
              <a:t>Ил яклар ир булып үсегез!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22868"/>
            <a:ext cx="2378075" cy="3243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945" y="1056971"/>
            <a:ext cx="2219885" cy="31217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209" y="3991903"/>
            <a:ext cx="2438924" cy="274845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923837">
            <a:off x="6223529" y="4725144"/>
            <a:ext cx="3086100" cy="14763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699071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04664"/>
            <a:ext cx="4896544" cy="55446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5436096" cy="5544616"/>
          </a:xfrm>
        </p:spPr>
        <p:txBody>
          <a:bodyPr>
            <a:normAutofit fontScale="90000"/>
          </a:bodyPr>
          <a:lstStyle/>
          <a:p>
            <a:pPr marL="685800" lvl="0">
              <a:lnSpc>
                <a:spcPct val="115000"/>
              </a:lnSpc>
              <a:spcBef>
                <a:spcPct val="20000"/>
              </a:spcBef>
            </a:pPr>
            <a:r>
              <a:rPr lang="tt-RU" sz="2800" b="1" cap="none" spc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tt-RU" sz="2800" b="1" cap="none" spc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tt-RU" sz="2800" b="1" cap="none" spc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Чәчәк </a:t>
            </a:r>
            <a:r>
              <a:rPr lang="tt-RU" sz="2800" b="1" cap="none" spc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ата кебек үзе күңел.</a:t>
            </a:r>
            <a: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tt-RU" sz="2800" b="1" cap="none" spc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Таң шикелле, хис саф, уй якты.</a:t>
            </a:r>
            <a: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tt-RU" sz="2800" b="1" cap="none" spc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Мине бүген бомба шартлап түгел,</a:t>
            </a:r>
            <a: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tt-RU" sz="2800" b="1" cap="none" spc="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Сандугачлар </a:t>
            </a:r>
            <a:r>
              <a:rPr lang="tt-RU" sz="2800" b="1" cap="none" spc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сайрап уятты.</a:t>
            </a:r>
            <a: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tt-RU" sz="2800" b="1" cap="none" spc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Тәрәзәмне тулы итеп ачтым:</a:t>
            </a:r>
            <a: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tt-RU" sz="2800" b="1" cap="none" spc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Таныш урман, камыш, күл әнә...</a:t>
            </a:r>
            <a: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tt-RU" sz="2800" b="1" cap="none" spc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Нинди рәхәт, язның җиле керә</a:t>
            </a:r>
            <a: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tt-RU" sz="2800" b="1" cap="none" spc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Блиндажыма түгел, бүлмәмә...</a:t>
            </a:r>
            <a: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tt-RU" sz="2800" b="1" cap="none" spc="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(Зәки Нури)</a:t>
            </a:r>
            <a: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cap="none" spc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44006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042792" cy="5616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332656"/>
            <a:ext cx="4176464" cy="5760641"/>
          </a:xfrm>
        </p:spPr>
        <p:txBody>
          <a:bodyPr>
            <a:norm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Егетлек турында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Сөйләми егетләр.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Бөекләр турында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Сөйләми бөекләр.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tt-RU" sz="2800" u="sng" dirty="0">
                <a:latin typeface="Times New Roman"/>
                <a:ea typeface="Calibri"/>
                <a:cs typeface="Times New Roman"/>
              </a:rPr>
              <a:t>Аларның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тарихта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Җуелмас эзе бар.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tt-RU" sz="2800" u="sng" dirty="0">
                <a:latin typeface="Times New Roman"/>
                <a:ea typeface="Calibri"/>
                <a:cs typeface="Times New Roman"/>
              </a:rPr>
              <a:t>Ул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эзне сакларга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Халыкның сүзе бар.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  (Н. Әхмәдиев)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5" y="404664"/>
            <a:ext cx="4799192" cy="525658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9338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7034158"/>
              </p:ext>
            </p:extLst>
          </p:nvPr>
        </p:nvGraphicFramePr>
        <p:xfrm>
          <a:off x="683568" y="116632"/>
          <a:ext cx="8136904" cy="553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937" y="5627608"/>
            <a:ext cx="6048672" cy="11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760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52928" cy="6552728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latin typeface="Times New Roman"/>
                <a:ea typeface="Calibri"/>
                <a:cs typeface="Times New Roman"/>
              </a:rPr>
              <a:t>Сораулар: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t-RU" sz="2400" dirty="0">
                <a:latin typeface="Times New Roman"/>
                <a:ea typeface="Calibri"/>
                <a:cs typeface="Times New Roman"/>
              </a:rPr>
              <a:t>Исем, сыйфат, бәйлек, алмашлык – бу атамаларның уртак ягы нидә? </a:t>
            </a:r>
            <a:endParaRPr lang="tt-RU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t-RU" sz="2400" dirty="0" smtClean="0">
                <a:latin typeface="Times New Roman"/>
                <a:ea typeface="Calibri"/>
                <a:cs typeface="Times New Roman"/>
              </a:rPr>
              <a:t>Аларның </a:t>
            </a:r>
            <a:r>
              <a:rPr lang="tt-RU" sz="2400" dirty="0">
                <a:latin typeface="Times New Roman"/>
                <a:ea typeface="Calibri"/>
                <a:cs typeface="Times New Roman"/>
              </a:rPr>
              <a:t>кайсы </a:t>
            </a:r>
            <a:r>
              <a:rPr lang="tt-RU" sz="2400" dirty="0" smtClean="0">
                <a:latin typeface="Times New Roman"/>
                <a:ea typeface="Calibri"/>
                <a:cs typeface="Times New Roman"/>
              </a:rPr>
              <a:t>артык</a:t>
            </a:r>
            <a:r>
              <a:rPr lang="tt-RU" sz="2400" dirty="0">
                <a:latin typeface="Times New Roman"/>
                <a:ea typeface="Calibri"/>
                <a:cs typeface="Times New Roman"/>
              </a:rPr>
              <a:t>?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t-RU" sz="2400" dirty="0">
                <a:latin typeface="Times New Roman"/>
                <a:ea typeface="Calibri"/>
                <a:cs typeface="Times New Roman"/>
              </a:rPr>
              <a:t>Алмашлык башка сүз төркемнәреннән нәрсә белән аерылып тора? </a:t>
            </a:r>
            <a:endParaRPr lang="tt-RU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t-RU" sz="2400" dirty="0" smtClean="0">
                <a:latin typeface="Times New Roman"/>
                <a:ea typeface="Calibri"/>
                <a:cs typeface="Times New Roman"/>
              </a:rPr>
              <a:t>Ясалышлары </a:t>
            </a:r>
            <a:r>
              <a:rPr lang="tt-RU" sz="2400" dirty="0">
                <a:latin typeface="Times New Roman"/>
                <a:ea typeface="Calibri"/>
                <a:cs typeface="Times New Roman"/>
              </a:rPr>
              <a:t>ягыннан алмашлыкларның нинди төркемчәләре бар? </a:t>
            </a:r>
            <a:endParaRPr lang="tt-RU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t-RU" sz="2400" dirty="0" smtClean="0">
                <a:latin typeface="Times New Roman"/>
                <a:ea typeface="Calibri"/>
                <a:cs typeface="Times New Roman"/>
              </a:rPr>
              <a:t>Мәгънәләре </a:t>
            </a:r>
            <a:r>
              <a:rPr lang="tt-RU" sz="2400" dirty="0">
                <a:latin typeface="Times New Roman"/>
                <a:ea typeface="Calibri"/>
                <a:cs typeface="Times New Roman"/>
              </a:rPr>
              <a:t>ягыннан алмашлыкларның нинди төркемчәләре бар? </a:t>
            </a:r>
            <a:endParaRPr lang="tt-RU" sz="24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t-RU" sz="2400" dirty="0" smtClean="0">
                <a:latin typeface="Times New Roman"/>
                <a:ea typeface="Calibri"/>
                <a:cs typeface="Times New Roman"/>
              </a:rPr>
              <a:t>Рәсемдәге </a:t>
            </a:r>
            <a:r>
              <a:rPr lang="tt-RU" sz="2400" dirty="0">
                <a:latin typeface="Times New Roman"/>
                <a:ea typeface="Calibri"/>
                <a:cs typeface="Times New Roman"/>
              </a:rPr>
              <a:t>алмашлыкларны атагыз, алар кайсы мәгънәви төркемчәгә керәләр?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t-RU" sz="2400" dirty="0">
                <a:latin typeface="Times New Roman"/>
                <a:ea typeface="Calibri"/>
                <a:cs typeface="Times New Roman"/>
              </a:rPr>
              <a:t>Зат алмашлыклары нәрсә белән төрләнәләр?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31538">
            <a:off x="6250972" y="4860765"/>
            <a:ext cx="309086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45712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2718"/>
            <a:ext cx="7272808" cy="756002"/>
          </a:xfrm>
        </p:spPr>
        <p:txBody>
          <a:bodyPr/>
          <a:lstStyle/>
          <a:p>
            <a:pPr algn="ctr"/>
            <a:r>
              <a:rPr lang="tt-RU" dirty="0" smtClean="0"/>
              <a:t>  Алмашлык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148" y="1052527"/>
            <a:ext cx="7609656" cy="507342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Мөстәкыйл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төркеме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2400" dirty="0" smtClean="0">
                <a:latin typeface="Times New Roman"/>
                <a:ea typeface="Calibri"/>
              </a:rPr>
              <a:t>Исемне</a:t>
            </a:r>
            <a:r>
              <a:rPr lang="tt-RU" sz="2400" dirty="0">
                <a:latin typeface="Times New Roman"/>
                <a:ea typeface="Calibri"/>
              </a:rPr>
              <a:t>, сыйфатны, сан һәм рәвешне </a:t>
            </a:r>
            <a:endParaRPr lang="tt-RU" sz="2400" dirty="0" smtClean="0">
              <a:latin typeface="Times New Roman"/>
              <a:ea typeface="Calibri"/>
            </a:endParaRPr>
          </a:p>
          <a:p>
            <a:pPr algn="ctr"/>
            <a:r>
              <a:rPr lang="tt-RU" sz="2400" dirty="0">
                <a:latin typeface="Times New Roman"/>
                <a:ea typeface="Calibri"/>
              </a:rPr>
              <a:t>а</a:t>
            </a:r>
            <a:r>
              <a:rPr lang="tt-RU" sz="2400" dirty="0" smtClean="0">
                <a:latin typeface="Times New Roman"/>
                <a:ea typeface="Calibri"/>
              </a:rPr>
              <a:t>лмаштырып килә.</a:t>
            </a:r>
          </a:p>
          <a:p>
            <a:pPr algn="ctr"/>
            <a:endParaRPr lang="tt-RU" sz="2400" dirty="0" smtClean="0">
              <a:latin typeface="Times New Roman"/>
              <a:ea typeface="Calibri"/>
            </a:endParaRPr>
          </a:p>
          <a:p>
            <a:pPr algn="ctr"/>
            <a:r>
              <a:rPr lang="tt-RU" sz="2400" dirty="0" smtClean="0">
                <a:latin typeface="Times New Roman"/>
                <a:ea typeface="Calibri"/>
              </a:rPr>
              <a:t>Тамыр</a:t>
            </a:r>
            <a:r>
              <a:rPr lang="tt-RU" sz="2400" dirty="0">
                <a:latin typeface="Times New Roman"/>
                <a:ea typeface="Calibri"/>
              </a:rPr>
              <a:t>, ясалма, тезмә, кушма, </a:t>
            </a:r>
            <a:r>
              <a:rPr lang="tt-RU" sz="2400" dirty="0" smtClean="0">
                <a:latin typeface="Times New Roman"/>
                <a:ea typeface="Calibri"/>
              </a:rPr>
              <a:t>парлы.</a:t>
            </a:r>
          </a:p>
          <a:p>
            <a:pPr algn="ctr"/>
            <a:endParaRPr lang="tt-RU" sz="2400" dirty="0" smtClean="0">
              <a:latin typeface="Times New Roman"/>
              <a:ea typeface="Calibri"/>
            </a:endParaRPr>
          </a:p>
          <a:p>
            <a:pPr algn="ctr"/>
            <a:r>
              <a:rPr lang="tt-RU" sz="2400" dirty="0" smtClean="0">
                <a:latin typeface="Times New Roman"/>
                <a:ea typeface="Calibri"/>
              </a:rPr>
              <a:t>Зат</a:t>
            </a:r>
            <a:r>
              <a:rPr lang="tt-RU" sz="2400" dirty="0">
                <a:latin typeface="Times New Roman"/>
                <a:ea typeface="Calibri"/>
              </a:rPr>
              <a:t>, тартым, күрсәтү, сорау, билгеләү, билгесезлек, </a:t>
            </a:r>
            <a:r>
              <a:rPr lang="tt-RU" sz="2400" dirty="0" smtClean="0">
                <a:latin typeface="Times New Roman"/>
                <a:ea typeface="Calibri"/>
              </a:rPr>
              <a:t>юклык</a:t>
            </a:r>
          </a:p>
          <a:p>
            <a:pPr algn="ctr"/>
            <a:endParaRPr lang="tt-RU" sz="2400" dirty="0" smtClean="0">
              <a:latin typeface="Times New Roman"/>
              <a:ea typeface="Calibri"/>
            </a:endParaRPr>
          </a:p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 алмашлыгы.</a:t>
            </a:r>
          </a:p>
          <a:p>
            <a:pPr algn="ctr"/>
            <a:endParaRPr lang="tt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Килеш, тартым, сан белән төрләнә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58145" y="7088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134858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58145" y="26009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85855" y="3501008"/>
            <a:ext cx="0" cy="512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72000" y="5013176"/>
            <a:ext cx="1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558145" y="43651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Рисунок 30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5304509"/>
            <a:ext cx="3086100" cy="147637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4108385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1"/>
            <a:ext cx="5832648" cy="4824536"/>
          </a:xfrm>
        </p:spPr>
        <p:txBody>
          <a:bodyPr>
            <a:normAutofit/>
          </a:bodyPr>
          <a:lstStyle/>
          <a:p>
            <a:endParaRPr lang="ru-RU" sz="2400" i="1" dirty="0" smtClean="0"/>
          </a:p>
          <a:p>
            <a:r>
              <a:rPr lang="ru-RU" sz="2400" i="1" dirty="0" err="1" smtClean="0"/>
              <a:t>Җиңү</a:t>
            </a:r>
            <a:r>
              <a:rPr lang="ru-RU" sz="2400" i="1" dirty="0" smtClean="0"/>
              <a:t> </a:t>
            </a:r>
            <a:r>
              <a:rPr lang="ru-RU" sz="2400" i="1" u="sng" dirty="0" err="1"/>
              <a:t>безнеке</a:t>
            </a:r>
            <a:r>
              <a:rPr lang="ru-RU" sz="2400" i="1" u="sng" dirty="0"/>
              <a:t>!</a:t>
            </a:r>
            <a:r>
              <a:rPr lang="ru-RU" sz="2400" i="1" dirty="0"/>
              <a:t> </a:t>
            </a:r>
            <a:r>
              <a:rPr lang="ru-RU" sz="2400" i="1" dirty="0" err="1"/>
              <a:t>Җиңүгә</a:t>
            </a:r>
            <a:r>
              <a:rPr lang="ru-RU" sz="2400" i="1" dirty="0"/>
              <a:t> мин </a:t>
            </a:r>
            <a:r>
              <a:rPr lang="ru-RU" sz="2400" i="1" dirty="0" err="1"/>
              <a:t>дә</a:t>
            </a:r>
            <a:r>
              <a:rPr lang="ru-RU" sz="2400" i="1" dirty="0"/>
              <a:t> </a:t>
            </a:r>
            <a:r>
              <a:rPr lang="ru-RU" sz="2400" i="1" dirty="0" err="1"/>
              <a:t>өлешемне</a:t>
            </a:r>
            <a:r>
              <a:rPr lang="ru-RU" sz="2400" i="1" dirty="0"/>
              <a:t> </a:t>
            </a:r>
            <a:r>
              <a:rPr lang="ru-RU" sz="2400" i="1" dirty="0" err="1"/>
              <a:t>керттем</a:t>
            </a:r>
            <a:r>
              <a:rPr lang="ru-RU" sz="2400" i="1" dirty="0"/>
              <a:t>, </a:t>
            </a:r>
            <a:r>
              <a:rPr lang="ru-RU" sz="2400" i="1" dirty="0" err="1"/>
              <a:t>әмма</a:t>
            </a:r>
            <a:r>
              <a:rPr lang="ru-RU" sz="2400" i="1" dirty="0"/>
              <a:t> </a:t>
            </a:r>
            <a:r>
              <a:rPr lang="ru-RU" sz="2400" i="1" dirty="0" err="1"/>
              <a:t>хезмәтемнең</a:t>
            </a:r>
            <a:r>
              <a:rPr lang="ru-RU" sz="2400" i="1" dirty="0"/>
              <a:t> </a:t>
            </a:r>
            <a:r>
              <a:rPr lang="ru-RU" sz="2400" i="1" dirty="0" err="1"/>
              <a:t>нәтиҗәсен</a:t>
            </a:r>
            <a:r>
              <a:rPr lang="ru-RU" sz="2400" i="1" dirty="0"/>
              <a:t> </a:t>
            </a:r>
            <a:r>
              <a:rPr lang="ru-RU" sz="2400" i="1" dirty="0" err="1"/>
              <a:t>күрергә</a:t>
            </a:r>
            <a:r>
              <a:rPr lang="ru-RU" sz="2400" i="1" dirty="0"/>
              <a:t> </a:t>
            </a:r>
            <a:r>
              <a:rPr lang="ru-RU" sz="2400" i="1" dirty="0" err="1"/>
              <a:t>насыйп</a:t>
            </a:r>
            <a:r>
              <a:rPr lang="ru-RU" sz="2400" i="1" dirty="0"/>
              <a:t> </a:t>
            </a:r>
            <a:r>
              <a:rPr lang="ru-RU" sz="2400" i="1" dirty="0" err="1"/>
              <a:t>булмады</a:t>
            </a:r>
            <a:r>
              <a:rPr lang="ru-RU" sz="2400" i="1" dirty="0"/>
              <a:t>, </a:t>
            </a:r>
            <a:r>
              <a:rPr lang="ru-RU" sz="2400" i="1" dirty="0" err="1"/>
              <a:t>чөнки</a:t>
            </a:r>
            <a:r>
              <a:rPr lang="ru-RU" sz="2400" i="1" dirty="0"/>
              <a:t> </a:t>
            </a:r>
            <a:r>
              <a:rPr lang="ru-RU" sz="2400" i="1" dirty="0" err="1"/>
              <a:t>хәсрәтнең</a:t>
            </a:r>
            <a:r>
              <a:rPr lang="ru-RU" sz="2400" i="1" dirty="0"/>
              <a:t> </a:t>
            </a:r>
            <a:r>
              <a:rPr lang="ru-RU" sz="2400" i="1" dirty="0" err="1"/>
              <a:t>чиге</a:t>
            </a:r>
            <a:r>
              <a:rPr lang="ru-RU" sz="2400" i="1" dirty="0"/>
              <a:t> </a:t>
            </a:r>
            <a:r>
              <a:rPr lang="ru-RU" sz="2400" i="1" dirty="0" err="1"/>
              <a:t>булырга</a:t>
            </a:r>
            <a:r>
              <a:rPr lang="ru-RU" sz="2400" i="1" dirty="0"/>
              <a:t> </a:t>
            </a:r>
            <a:r>
              <a:rPr lang="ru-RU" sz="2400" i="1" dirty="0" err="1"/>
              <a:t>тиеш</a:t>
            </a:r>
            <a:r>
              <a:rPr lang="ru-RU" sz="2400" i="1" dirty="0"/>
              <a:t>. </a:t>
            </a:r>
            <a:r>
              <a:rPr lang="ru-RU" sz="2400" i="1" dirty="0" err="1"/>
              <a:t>Җәзалаулар</a:t>
            </a:r>
            <a:r>
              <a:rPr lang="ru-RU" sz="2400" i="1" dirty="0"/>
              <a:t> </a:t>
            </a:r>
            <a:r>
              <a:rPr lang="ru-RU" sz="2400" i="1" dirty="0" err="1"/>
              <a:t>түзалмаслык</a:t>
            </a:r>
            <a:r>
              <a:rPr lang="ru-RU" sz="2400" i="1" dirty="0"/>
              <a:t>. </a:t>
            </a:r>
            <a:r>
              <a:rPr lang="ru-RU" sz="2400" i="1" dirty="0" err="1"/>
              <a:t>Ватандашларым</a:t>
            </a:r>
            <a:r>
              <a:rPr lang="ru-RU" sz="2400" i="1" dirty="0"/>
              <a:t> </a:t>
            </a:r>
            <a:r>
              <a:rPr lang="ru-RU" sz="2400" i="1" dirty="0" err="1"/>
              <a:t>һәм</a:t>
            </a:r>
            <a:r>
              <a:rPr lang="ru-RU" sz="2400" i="1" dirty="0"/>
              <a:t> </a:t>
            </a:r>
            <a:r>
              <a:rPr lang="ru-RU" sz="2400" i="1" dirty="0" err="1"/>
              <a:t>туган</a:t>
            </a:r>
            <a:r>
              <a:rPr lang="ru-RU" sz="2400" i="1" dirty="0"/>
              <a:t> </a:t>
            </a:r>
            <a:r>
              <a:rPr lang="ru-RU" sz="2400" i="1" dirty="0" err="1"/>
              <a:t>ягым</a:t>
            </a:r>
            <a:r>
              <a:rPr lang="ru-RU" sz="2400" i="1" dirty="0"/>
              <a:t> </a:t>
            </a:r>
            <a:r>
              <a:rPr lang="ru-RU" sz="2400" i="1" dirty="0" err="1"/>
              <a:t>саубул</a:t>
            </a:r>
            <a:r>
              <a:rPr lang="ru-RU" sz="2400" i="1" dirty="0"/>
              <a:t>. </a:t>
            </a:r>
            <a:r>
              <a:rPr lang="ru-RU" sz="2400" i="1" dirty="0" err="1"/>
              <a:t>Синең</a:t>
            </a:r>
            <a:r>
              <a:rPr lang="ru-RU" sz="2400" i="1" dirty="0"/>
              <a:t> </a:t>
            </a:r>
            <a:r>
              <a:rPr lang="ru-RU" sz="2400" i="1" dirty="0" err="1"/>
              <a:t>улың</a:t>
            </a:r>
            <a:r>
              <a:rPr lang="ru-RU" sz="2400" i="1" dirty="0"/>
              <a:t> ...</a:t>
            </a:r>
            <a:br>
              <a:rPr lang="ru-RU" sz="2400" i="1" dirty="0"/>
            </a:br>
            <a:endParaRPr lang="ru-RU" sz="2400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024" y="3493449"/>
            <a:ext cx="2520429" cy="309371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5704" y="3493449"/>
            <a:ext cx="2520428" cy="30937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963488"/>
            <a:ext cx="5097463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49348">
            <a:off x="2866312" y="4077694"/>
            <a:ext cx="3086100" cy="14763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613838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3060258"/>
          </a:xfrm>
        </p:spPr>
        <p:txBody>
          <a:bodyPr/>
          <a:lstStyle/>
          <a:p>
            <a:pPr algn="ctr"/>
            <a:r>
              <a:rPr lang="tt-RU" dirty="0" smtClean="0"/>
              <a:t>Тема: Тартым алмашлыклары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537" y="3201700"/>
            <a:ext cx="7066847" cy="337313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4256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үзенчәлекләре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тартым алмашлыгы нәрсәне белдерә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 - ничек ясала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 - тартым алмашлыклары нәрсә белән төрләнә?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 - җөмләдә нинди функция башкара?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725144"/>
            <a:ext cx="3086100" cy="147637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7586277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Другая 1">
      <a:dk1>
        <a:srgbClr val="000000"/>
      </a:dk1>
      <a:lt1>
        <a:srgbClr val="FFFFFF"/>
      </a:lt1>
      <a:dk2>
        <a:srgbClr val="F49489"/>
      </a:dk2>
      <a:lt2>
        <a:srgbClr val="F9C9C4"/>
      </a:lt2>
      <a:accent1>
        <a:srgbClr val="C62D03"/>
      </a:accent1>
      <a:accent2>
        <a:srgbClr val="E1AC00"/>
      </a:accent2>
      <a:accent3>
        <a:srgbClr val="FFCE2D"/>
      </a:accent3>
      <a:accent4>
        <a:srgbClr val="FFE181"/>
      </a:accent4>
      <a:accent5>
        <a:srgbClr val="ED5E00"/>
      </a:accent5>
      <a:accent6>
        <a:srgbClr val="C62D03"/>
      </a:accent6>
      <a:hlink>
        <a:srgbClr val="B13400"/>
      </a:hlink>
      <a:folHlink>
        <a:srgbClr val="84170B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763</TotalTime>
  <Words>520</Words>
  <Application>Microsoft Office PowerPoint</Application>
  <PresentationFormat>Экран (4:3)</PresentationFormat>
  <Paragraphs>140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Бцек</vt:lpstr>
      <vt:lpstr> Чәчәк ата кебек үзе күңел. Таң шикелле, хис саф, уй якты. Мине бүген бомба шартлап түгел, Сандугачлар сайрап уятты. Тәрәзәмне тулы итеп ачтым: Таныш урман, камыш, күл әнә... Нинди рәхәт, язның җиле керә Блиндажыма түгел, бүлмәмә... (Зәки Нури) </vt:lpstr>
      <vt:lpstr>Слайд 3</vt:lpstr>
      <vt:lpstr>Слайд 4</vt:lpstr>
      <vt:lpstr>Слайд 5</vt:lpstr>
      <vt:lpstr>  Алмашлык</vt:lpstr>
      <vt:lpstr>Слайд 7</vt:lpstr>
      <vt:lpstr>Тема: Тартым алмашлыклары</vt:lpstr>
      <vt:lpstr>үзенчәлекләре</vt:lpstr>
      <vt:lpstr>Слайд 10</vt:lpstr>
      <vt:lpstr>Слайд 11</vt:lpstr>
      <vt:lpstr>Слайд 12</vt:lpstr>
      <vt:lpstr>Слайд 13</vt:lpstr>
      <vt:lpstr>Слайд 14</vt:lpstr>
      <vt:lpstr> Ил яклар ир булып үсегез.  Р. Вәлиева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306-1</cp:lastModifiedBy>
  <cp:revision>30</cp:revision>
  <dcterms:created xsi:type="dcterms:W3CDTF">2015-04-12T05:05:34Z</dcterms:created>
  <dcterms:modified xsi:type="dcterms:W3CDTF">2016-01-26T07:10:58Z</dcterms:modified>
</cp:coreProperties>
</file>