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7" r:id="rId5"/>
    <p:sldId id="258" r:id="rId6"/>
    <p:sldId id="259" r:id="rId7"/>
    <p:sldId id="260" r:id="rId8"/>
    <p:sldId id="261" r:id="rId9"/>
    <p:sldId id="268" r:id="rId10"/>
    <p:sldId id="262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1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CBB6-630B-46FE-B387-811A62D6708F}" type="datetimeFigureOut">
              <a:rPr lang="ru-RU" smtClean="0"/>
              <a:pPr/>
              <a:t>06.10.2018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348F-D2EF-439E-8204-BE9C3CC20E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CBB6-630B-46FE-B387-811A62D6708F}" type="datetimeFigureOut">
              <a:rPr lang="ru-RU" smtClean="0"/>
              <a:pPr/>
              <a:t>06.10.2018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348F-D2EF-439E-8204-BE9C3CC20E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CBB6-630B-46FE-B387-811A62D6708F}" type="datetimeFigureOut">
              <a:rPr lang="ru-RU" smtClean="0"/>
              <a:pPr/>
              <a:t>06.10.2018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348F-D2EF-439E-8204-BE9C3CC20E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CBB6-630B-46FE-B387-811A62D6708F}" type="datetimeFigureOut">
              <a:rPr lang="ru-RU" smtClean="0"/>
              <a:pPr/>
              <a:t>06.10.2018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348F-D2EF-439E-8204-BE9C3CC20E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CBB6-630B-46FE-B387-811A62D6708F}" type="datetimeFigureOut">
              <a:rPr lang="ru-RU" smtClean="0"/>
              <a:pPr/>
              <a:t>06.10.2018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348F-D2EF-439E-8204-BE9C3CC20E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CBB6-630B-46FE-B387-811A62D6708F}" type="datetimeFigureOut">
              <a:rPr lang="ru-RU" smtClean="0"/>
              <a:pPr/>
              <a:t>06.10.2018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348F-D2EF-439E-8204-BE9C3CC20E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CBB6-630B-46FE-B387-811A62D6708F}" type="datetimeFigureOut">
              <a:rPr lang="ru-RU" smtClean="0"/>
              <a:pPr/>
              <a:t>06.10.2018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348F-D2EF-439E-8204-BE9C3CC20E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CBB6-630B-46FE-B387-811A62D6708F}" type="datetimeFigureOut">
              <a:rPr lang="ru-RU" smtClean="0"/>
              <a:pPr/>
              <a:t>06.10.2018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348F-D2EF-439E-8204-BE9C3CC20E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CBB6-630B-46FE-B387-811A62D6708F}" type="datetimeFigureOut">
              <a:rPr lang="ru-RU" smtClean="0"/>
              <a:pPr/>
              <a:t>06.10.2018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348F-D2EF-439E-8204-BE9C3CC20E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CBB6-630B-46FE-B387-811A62D6708F}" type="datetimeFigureOut">
              <a:rPr lang="ru-RU" smtClean="0"/>
              <a:pPr/>
              <a:t>06.10.2018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348F-D2EF-439E-8204-BE9C3CC20E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CBB6-630B-46FE-B387-811A62D6708F}" type="datetimeFigureOut">
              <a:rPr lang="ru-RU" smtClean="0"/>
              <a:pPr/>
              <a:t>06.10.2018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348F-D2EF-439E-8204-BE9C3CC20E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3CBB6-630B-46FE-B387-811A62D6708F}" type="datetimeFigureOut">
              <a:rPr lang="ru-RU" smtClean="0"/>
              <a:pPr/>
              <a:t>06.10.2018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8348F-D2EF-439E-8204-BE9C3CC20E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1470025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Детский сад № 25 «Светлячок»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(2 корпус)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группа «Дружная»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2214554"/>
            <a:ext cx="7858180" cy="4071966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Мини-п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роект по сказке К.Г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Паустовского</a:t>
            </a:r>
            <a:endParaRPr lang="ru-RU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«Теплый хлеб»</a:t>
            </a:r>
          </a:p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(иллюстрации к сказке)</a:t>
            </a:r>
          </a:p>
          <a:p>
            <a:pPr algn="r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Воспитатели: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Юхтанова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Н.С.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Никулина О.А.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«Слеза скатилась у коня из глаз. Конь заржал жалобно, протяжно и тот час засвистел ветер…»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20180928_1542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«Филька пошел к мельнику, чтоб тот научил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еог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как всё исправить…»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20180928_1541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«Филька пришел помириться с конем, и конь, осторожно вытянув шею, взял у него хлеб…»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20180928_1542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«По деревне стоял запах хлеба, и Филька радовался вместе со всеми жителями, что раненный конь простил его…»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20180928_1543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71480"/>
            <a:ext cx="7772400" cy="1470025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Учить различать и передавать в рисунке характер и эмоциональное состояние героев сказки.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2285992"/>
            <a:ext cx="7786742" cy="3395674"/>
          </a:xfrm>
        </p:spPr>
        <p:txBody>
          <a:bodyPr>
            <a:normAutofit fontScale="70000" lnSpcReduction="2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Обучающие:</a:t>
            </a:r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Учить выполнять иллюстрации к сказке</a:t>
            </a:r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Закреплять умение рисовать с целью выразительного получения изображения</a:t>
            </a:r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Дать понятие «обложка», «текст», «иллюстрации», «страница»</a:t>
            </a:r>
          </a:p>
          <a:p>
            <a:pPr algn="l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Воспитывающие:</a:t>
            </a:r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Воспитывать интерес к занятию рисованием</a:t>
            </a:r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Эмоционально-положительное отношение к творчеству художников-иллюстраторов</a:t>
            </a:r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Формировать понимание значимости патриотического подвига всех граждан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страны</a:t>
            </a:r>
          </a:p>
          <a:p>
            <a:pPr algn="l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Развивающие:</a:t>
            </a:r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Развивать творческие способности детей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Работа над проектом: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сентябрь 2018 год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План:</a:t>
            </a: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Работа с детьми:</a:t>
            </a:r>
          </a:p>
          <a:p>
            <a:pPr marL="514350" indent="-51435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Чтение сказки К.Г.Паустовского «Теплый хлеб»</a:t>
            </a:r>
          </a:p>
          <a:p>
            <a:pPr marL="514350" indent="-51435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Беседа по сказке</a:t>
            </a:r>
          </a:p>
          <a:p>
            <a:pPr marL="514350" indent="-51435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Рассматривание альбома художников-иллюстраторов</a:t>
            </a:r>
          </a:p>
          <a:p>
            <a:pPr marL="514350" indent="-51435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Рисование иллюстраций к сказке</a:t>
            </a: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Работа с родителями:</a:t>
            </a:r>
          </a:p>
          <a:p>
            <a:pPr marL="514350" indent="-51435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Консультация «Читайте детям»</a:t>
            </a:r>
          </a:p>
          <a:p>
            <a:pPr marL="514350" indent="-51435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Совместное рисование с детьми иллюстраций к сказке</a:t>
            </a: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Оформление альбома</a:t>
            </a:r>
          </a:p>
          <a:p>
            <a:pPr marL="514350" indent="-514350"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Предполагаемый результат: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Вызвать у детей интерес к чтению.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Вызвать у детей желание заниматься творчеством – создавать иллюстрации к сказке.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творческий замысел и фантазию детей.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«Командир оставил раненного коня в деревне, а отряд ушел дальше…»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IMG_20180928_1541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«Коня взял себе мельник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Панкрат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…»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20180928_1543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«Каждый считал своей обязанностью покормить раненного коня…»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20180928_1542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«Конь потянулся к хлебу, а Филька крикнул: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Да, ну тебя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наотмашь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ударил коня…»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IMG_20180928_1542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«Раненный конь заржал и забил копытом…»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20181006_1323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2000233" y="559173"/>
            <a:ext cx="4714907" cy="628654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294</Words>
  <Application>Microsoft Office PowerPoint</Application>
  <PresentationFormat>Экран (4:3)</PresentationFormat>
  <Paragraphs>43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Муниципальное бюджетное дошкольное образовательное учреждение Детский сад № 25 «Светлячок» (2 корпус)  группа «Дружная»</vt:lpstr>
      <vt:lpstr>Цель: Учить различать и передавать в рисунке характер и эмоциональное состояние героев сказки.</vt:lpstr>
      <vt:lpstr>Работа над проектом: сентябрь 2018 год</vt:lpstr>
      <vt:lpstr>Предполагаемый результат:</vt:lpstr>
      <vt:lpstr>«Командир оставил раненного коня в деревне, а отряд ушел дальше…»</vt:lpstr>
      <vt:lpstr>«Коня взял себе мельник Панкрат…»</vt:lpstr>
      <vt:lpstr>«Каждый считал своей обязанностью покормить раненного коня…»</vt:lpstr>
      <vt:lpstr>«Конь потянулся к хлебу, а Филька крикнул: - Да, ну тебя И наотмашь ударил коня…»</vt:lpstr>
      <vt:lpstr>«Раненный конь заржал и забил копытом…»</vt:lpstr>
      <vt:lpstr>«Слеза скатилась у коня из глаз. Конь заржал жалобно, протяжно и тот час засвистел ветер…»</vt:lpstr>
      <vt:lpstr>«Филька пошел к мельнику, чтоб тот научил еог как всё исправить…»</vt:lpstr>
      <vt:lpstr>«Филька пришел помириться с конем, и конь, осторожно вытянув шею, взял у него хлеб…»</vt:lpstr>
      <vt:lpstr>«По деревне стоял запах хлеба, и Филька радовался вместе со всеми жителями, что раненный конь простил его…»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Детский сад № 25 «Светлячок» (2 корпус)  группа «Дружная»</dc:title>
  <dc:creator>пк</dc:creator>
  <cp:lastModifiedBy>пк</cp:lastModifiedBy>
  <cp:revision>10</cp:revision>
  <dcterms:created xsi:type="dcterms:W3CDTF">2018-09-28T12:46:17Z</dcterms:created>
  <dcterms:modified xsi:type="dcterms:W3CDTF">2018-10-06T10:29:53Z</dcterms:modified>
</cp:coreProperties>
</file>