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8" r:id="rId5"/>
    <p:sldId id="279" r:id="rId6"/>
    <p:sldId id="259" r:id="rId7"/>
    <p:sldId id="260" r:id="rId8"/>
    <p:sldId id="261" r:id="rId9"/>
    <p:sldId id="263" r:id="rId10"/>
    <p:sldId id="275" r:id="rId11"/>
    <p:sldId id="266" r:id="rId12"/>
    <p:sldId id="264" r:id="rId13"/>
    <p:sldId id="265" r:id="rId14"/>
    <p:sldId id="267" r:id="rId15"/>
    <p:sldId id="268" r:id="rId16"/>
    <p:sldId id="269" r:id="rId17"/>
    <p:sldId id="270" r:id="rId18"/>
    <p:sldId id="272" r:id="rId19"/>
    <p:sldId id="280" r:id="rId20"/>
    <p:sldId id="281" r:id="rId21"/>
    <p:sldId id="273" r:id="rId22"/>
    <p:sldId id="274" r:id="rId23"/>
    <p:sldId id="282" r:id="rId24"/>
    <p:sldId id="276" r:id="rId25"/>
    <p:sldId id="277" r:id="rId26"/>
    <p:sldId id="271" r:id="rId27"/>
    <p:sldId id="26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1D87C1F-C39A-4CD7-985A-0673DA0F4C7A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E969134-1197-468D-9FBB-8C24FAE582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969818"/>
            <a:ext cx="6844145" cy="2687782"/>
          </a:xfrm>
        </p:spPr>
        <p:txBody>
          <a:bodyPr>
            <a:noAutofit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Духовно –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нравственное воспитание дошкольников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через развитие речи»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0036" y="3962401"/>
            <a:ext cx="7126403" cy="1870364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№59 «Солнечная страна»</a:t>
            </a:r>
          </a:p>
          <a:p>
            <a:r>
              <a:rPr lang="ru-RU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г.Альметьевска</a:t>
            </a:r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квалификационной категории</a:t>
            </a:r>
          </a:p>
          <a:p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Хабибуллина </a:t>
            </a:r>
            <a:r>
              <a:rPr lang="ru-RU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Эльфира</a:t>
            </a:r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Асхатовна</a:t>
            </a:r>
            <a:endParaRPr lang="ru-RU" sz="2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39" y="831272"/>
            <a:ext cx="3347634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96965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Поступки говорят больше, чем слова.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(Английская пословица)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24" y="2064328"/>
            <a:ext cx="4804833" cy="38227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65" y="2078183"/>
            <a:ext cx="4760844" cy="37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93" y="1094509"/>
            <a:ext cx="4668898" cy="44057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4" y="1122218"/>
            <a:ext cx="4627418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21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941943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«Сказка – это зернышко, из которого прорастает эмоциональная оценка ребенком жизненных явлений»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2" y="2008909"/>
            <a:ext cx="4336389" cy="34434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2" y="2008909"/>
            <a:ext cx="4369626" cy="354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4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6" y="1003937"/>
            <a:ext cx="4580659" cy="37204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2209282"/>
            <a:ext cx="4919053" cy="37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5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3" y="720436"/>
            <a:ext cx="4973782" cy="41009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1759527"/>
            <a:ext cx="4973781" cy="4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03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108049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Искусство обучения – есть искусство будить в юных душах любознательность и затем удовлетворять ее…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Анатоль Франс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0" y="2008908"/>
            <a:ext cx="4647463" cy="42394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4" y="2036619"/>
            <a:ext cx="5763490" cy="41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720436"/>
            <a:ext cx="5527963" cy="43102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7" y="2272145"/>
            <a:ext cx="4453594" cy="39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1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1" y="799976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3" y="2119745"/>
            <a:ext cx="5269344" cy="39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2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706417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«Берись дружно – и не будет грустно»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10" y="1995055"/>
            <a:ext cx="4723390" cy="4170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55" y="1607129"/>
            <a:ext cx="5209018" cy="41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3" y="734291"/>
            <a:ext cx="5268967" cy="5486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19" y="748145"/>
            <a:ext cx="4973708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Предметно – пространственная среда 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Музей </a:t>
            </a: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4" y="2078181"/>
            <a:ext cx="5093992" cy="40455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5" y="2119744"/>
            <a:ext cx="4987634" cy="39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6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" y="665017"/>
            <a:ext cx="5153891" cy="5597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5" y="637309"/>
            <a:ext cx="5084533" cy="56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87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47" y="1970374"/>
            <a:ext cx="5404798" cy="42296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5" y="725776"/>
            <a:ext cx="4778292" cy="39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595745"/>
            <a:ext cx="5167745" cy="5638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18" y="595744"/>
            <a:ext cx="5313939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888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8510" y="1468583"/>
            <a:ext cx="6677890" cy="42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0459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84496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Чтим память наших предков.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92" y="1856509"/>
            <a:ext cx="5232799" cy="43581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56508"/>
            <a:ext cx="5104637" cy="4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1870364"/>
            <a:ext cx="8261873" cy="286789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«Великая цель образования – это не знания, а действия»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Герберт Спенсер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5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96" y="2119313"/>
            <a:ext cx="4804833" cy="3603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10" y="1032071"/>
            <a:ext cx="7576018" cy="50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000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4436" y="1316182"/>
            <a:ext cx="7968158" cy="32835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лыбающееся лицо 3"/>
          <p:cNvSpPr/>
          <p:nvPr/>
        </p:nvSpPr>
        <p:spPr>
          <a:xfrm flipH="1">
            <a:off x="4946071" y="4080163"/>
            <a:ext cx="2036619" cy="1731817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47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831273"/>
            <a:ext cx="5084618" cy="509630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31273"/>
            <a:ext cx="4655127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4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Культура и традиции нашего края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63" y="2036618"/>
            <a:ext cx="4884574" cy="38530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2052147"/>
            <a:ext cx="5082549" cy="38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93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34" y="2229016"/>
            <a:ext cx="5746366" cy="3634255"/>
          </a:xfrm>
        </p:spPr>
      </p:pic>
    </p:spTree>
    <p:extLst>
      <p:ext uri="{BB962C8B-B14F-4D97-AF65-F5344CB8AC3E}">
        <p14:creationId xmlns:p14="http://schemas.microsoft.com/office/powerpoint/2010/main" val="336925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30" y="2382206"/>
            <a:ext cx="4999752" cy="38523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6" y="733514"/>
            <a:ext cx="5292436" cy="39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82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3" y="1052945"/>
            <a:ext cx="3976255" cy="5070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416" y="1052945"/>
            <a:ext cx="3937675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2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08" y="799973"/>
            <a:ext cx="4351338" cy="50743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775855"/>
            <a:ext cx="5777347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6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61" y="1558853"/>
            <a:ext cx="2786034" cy="41420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95" y="955964"/>
            <a:ext cx="3763785" cy="2477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3629891"/>
            <a:ext cx="3295311" cy="23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212</TotalTime>
  <Words>101</Words>
  <Application>Microsoft Office PowerPoint</Application>
  <PresentationFormat>Произвольный</PresentationFormat>
  <Paragraphs>18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Кнопка</vt:lpstr>
      <vt:lpstr>      «Духовно –  нравственное воспитание дошкольников  через развитие речи»</vt:lpstr>
      <vt:lpstr>     Предметно – пространственная среда  Музей </vt:lpstr>
      <vt:lpstr>Презентация PowerPoint</vt:lpstr>
      <vt:lpstr>Культура и традиции нашего края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Поступки говорят больше, чем слова. (Английская пословица)</vt:lpstr>
      <vt:lpstr>Презентация PowerPoint</vt:lpstr>
      <vt:lpstr>    «Сказка – это зернышко, из которого прорастает эмоциональная оценка ребенком жизненных явлений» В.А.Сухомлинский</vt:lpstr>
      <vt:lpstr>Презентация PowerPoint</vt:lpstr>
      <vt:lpstr>Презентация PowerPoint</vt:lpstr>
      <vt:lpstr>   Искусство обучения – есть искусство будить в юных душах любознательность и затем удовлетворять ее… Анатоль Франс</vt:lpstr>
      <vt:lpstr>Презентация PowerPoint</vt:lpstr>
      <vt:lpstr>Презентация PowerPoint</vt:lpstr>
      <vt:lpstr>«Берись дружно – и не будет грустно»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Чтим память наших предков.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«Духовно –  нравственное воспитание дошкольников  через развитие речи»</dc:title>
  <dc:creator>мбдоу№59</dc:creator>
  <cp:lastModifiedBy>user</cp:lastModifiedBy>
  <cp:revision>28</cp:revision>
  <dcterms:created xsi:type="dcterms:W3CDTF">2018-02-12T07:54:06Z</dcterms:created>
  <dcterms:modified xsi:type="dcterms:W3CDTF">2018-02-12T12:09:11Z</dcterms:modified>
</cp:coreProperties>
</file>