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5" r:id="rId4"/>
    <p:sldId id="276" r:id="rId5"/>
    <p:sldId id="258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60" r:id="rId14"/>
    <p:sldId id="267" r:id="rId15"/>
    <p:sldId id="270" r:id="rId16"/>
    <p:sldId id="268" r:id="rId17"/>
    <p:sldId id="269" r:id="rId18"/>
    <p:sldId id="271" r:id="rId19"/>
    <p:sldId id="272" r:id="rId20"/>
    <p:sldId id="273" r:id="rId21"/>
    <p:sldId id="277" r:id="rId22"/>
    <p:sldId id="278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4A28A-6610-4736-B3B5-4A590EED33FA}" type="datetimeFigureOut">
              <a:rPr lang="ru-RU" smtClean="0"/>
              <a:t>29.05.2017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9358530-B8A2-4A09-A735-273BB0DFEF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4A28A-6610-4736-B3B5-4A590EED33FA}" type="datetimeFigureOut">
              <a:rPr lang="ru-RU" smtClean="0"/>
              <a:t>29.05.2017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58530-B8A2-4A09-A735-273BB0DFEF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4A28A-6610-4736-B3B5-4A590EED33FA}" type="datetimeFigureOut">
              <a:rPr lang="ru-RU" smtClean="0"/>
              <a:t>29.05.2017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58530-B8A2-4A09-A735-273BB0DFEF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4A28A-6610-4736-B3B5-4A590EED33FA}" type="datetimeFigureOut">
              <a:rPr lang="ru-RU" smtClean="0"/>
              <a:t>29.05.2017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9358530-B8A2-4A09-A735-273BB0DFEF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4A28A-6610-4736-B3B5-4A590EED33FA}" type="datetimeFigureOut">
              <a:rPr lang="ru-RU" smtClean="0"/>
              <a:t>29.05.2017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58530-B8A2-4A09-A735-273BB0DFEF1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4A28A-6610-4736-B3B5-4A590EED33FA}" type="datetimeFigureOut">
              <a:rPr lang="ru-RU" smtClean="0"/>
              <a:t>29.05.2017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58530-B8A2-4A09-A735-273BB0DFEF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4A28A-6610-4736-B3B5-4A590EED33FA}" type="datetimeFigureOut">
              <a:rPr lang="ru-RU" smtClean="0"/>
              <a:t>29.05.2017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69358530-B8A2-4A09-A735-273BB0DFEF14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4A28A-6610-4736-B3B5-4A590EED33FA}" type="datetimeFigureOut">
              <a:rPr lang="ru-RU" smtClean="0"/>
              <a:t>29.05.2017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58530-B8A2-4A09-A735-273BB0DFEF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4A28A-6610-4736-B3B5-4A590EED33FA}" type="datetimeFigureOut">
              <a:rPr lang="ru-RU" smtClean="0"/>
              <a:t>29.05.2017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58530-B8A2-4A09-A735-273BB0DFEF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4A28A-6610-4736-B3B5-4A590EED33FA}" type="datetimeFigureOut">
              <a:rPr lang="ru-RU" smtClean="0"/>
              <a:t>29.05.2017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58530-B8A2-4A09-A735-273BB0DFEF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4A28A-6610-4736-B3B5-4A590EED33FA}" type="datetimeFigureOut">
              <a:rPr lang="ru-RU" smtClean="0"/>
              <a:t>29.05.2017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58530-B8A2-4A09-A735-273BB0DFEF14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534A28A-6610-4736-B3B5-4A590EED33FA}" type="datetimeFigureOut">
              <a:rPr lang="ru-RU" smtClean="0"/>
              <a:t>29.05.2017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9358530-B8A2-4A09-A735-273BB0DFEF1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836712"/>
            <a:ext cx="8352928" cy="3960439"/>
          </a:xfrm>
        </p:spPr>
        <p:txBody>
          <a:bodyPr>
            <a:normAutofit/>
          </a:bodyPr>
          <a:lstStyle/>
          <a:p>
            <a:r>
              <a:rPr lang="ru-RU" sz="4400" dirty="0" smtClean="0"/>
              <a:t>ОРГАНИЗАЦИЯ РАБОТЫ РОДИТЕЛЬСКОЙ ГОСТИНОЙ В ДОШКОЛЬНОМ ОБРАЗОВАТЕЛЬНОМ УЧЕРЕЖДЕНИИ</a:t>
            </a:r>
            <a:endParaRPr lang="ru-RU" sz="4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11760" y="5589240"/>
            <a:ext cx="6192688" cy="1008112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Волкова Наталья Николаевна</a:t>
            </a:r>
          </a:p>
          <a:p>
            <a:r>
              <a:rPr lang="ru-RU" dirty="0" smtClean="0"/>
              <a:t>МДОУ «Детский сад комбинированного вида № 7 «Огонёк»</a:t>
            </a:r>
          </a:p>
          <a:p>
            <a:r>
              <a:rPr lang="ru-RU" dirty="0" smtClean="0"/>
              <a:t>Котлас, 2016 – 2017г.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054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764704"/>
            <a:ext cx="85689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На встрече были представлены  совместные работы  родителей и детей о своём  городе. Это макеты улиц города, выполненные из разного материала.</a:t>
            </a:r>
            <a:endParaRPr lang="ru-RU" sz="2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331640" y="116632"/>
            <a:ext cx="6336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Встреча семейного клуба «Любимый город»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88839"/>
            <a:ext cx="3924394" cy="2942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060" y="3403400"/>
            <a:ext cx="4255849" cy="3193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315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672" y="1412776"/>
            <a:ext cx="6591703" cy="4939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404664"/>
            <a:ext cx="78488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Также были представлены интересные схемы – карты для игр детей «Путешествие по улицам города».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75340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4032448" cy="3027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17032"/>
            <a:ext cx="3926830" cy="2941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4" y="188640"/>
            <a:ext cx="67687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Ни кто не ушёл с пустыми руками, на мастер классе изготовили пушистого котика из проволоки. Все остались очень довольны!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44464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DCIM\103NIKON\DSCN99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72816"/>
            <a:ext cx="6264696" cy="469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260648"/>
            <a:ext cx="74168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Также дети и родители познакомились поближе с известными людьми города.  На встрече присутствовала Галина Сергеева котласский писатель, автор множества книг для детей о родном городе.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45650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8630"/>
            <a:ext cx="8640960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958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5030"/>
            <a:ext cx="8448939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36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9599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055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" y="188254"/>
            <a:ext cx="8880987" cy="6660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775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0628"/>
            <a:ext cx="9036496" cy="6777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8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923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116632"/>
            <a:ext cx="80648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Franklin Gothic Book"/>
              </a:rPr>
              <a:t>План работы на 2016- 2017г.</a:t>
            </a:r>
            <a:endParaRPr lang="ru-RU" sz="4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Franklin Gothic Book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2" y="886073"/>
            <a:ext cx="8662987" cy="584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25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704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018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5" y="17239"/>
            <a:ext cx="9121015" cy="6840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72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dmin\Desktop\Новая папка\Фото гостинная октябрь 16\DSC066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94246"/>
            <a:ext cx="3456384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admin\Desktop\Новая папка\Фото гостинная октябрь 16\DSC066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94247"/>
            <a:ext cx="3447734" cy="459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7664" y="404664"/>
            <a:ext cx="532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«В гостях у фей знаний»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17759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admin\Desktop\Новая папка\Фото гостинная октябрь 16\DSC066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211960" cy="315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admin\Desktop\Новая папка\Фото гостинная октябрь 16\DSC067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906" y="3501008"/>
            <a:ext cx="4224469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:\Users\admin\Desktop\Новая папка\Фото гостинная октябрь 16\DSC067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12" y="188640"/>
            <a:ext cx="4211960" cy="315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89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DCIM\100NIKON\DSCN99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2049"/>
            <a:ext cx="4224469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3648" y="332656"/>
            <a:ext cx="7475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«Снежные баталии на базе отдыха «Вершина»</a:t>
            </a:r>
            <a:endParaRPr lang="ru-RU" sz="2400" b="1" dirty="0"/>
          </a:p>
        </p:txBody>
      </p:sp>
      <p:pic>
        <p:nvPicPr>
          <p:cNvPr id="2051" name="Picture 3" descr="H:\DCIM\100NIKON\DSCN99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090891" cy="3068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16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DCIM\102NIKON\DSCN00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22412"/>
            <a:ext cx="3635896" cy="272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H:\DCIM\102NIKON\DSCN01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012" y="3700379"/>
            <a:ext cx="3995936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:\DCIM\102NIKON\DSCN01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22412"/>
            <a:ext cx="3635896" cy="272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2" y="116632"/>
            <a:ext cx="62646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Рождественские посиделки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03004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260648"/>
            <a:ext cx="76328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Встреча семейного клуба «Семейный альбом»</a:t>
            </a:r>
          </a:p>
          <a:p>
            <a:endParaRPr lang="ru-RU" sz="2000" b="1" dirty="0" smtClean="0"/>
          </a:p>
          <a:p>
            <a:r>
              <a:rPr lang="ru-RU" sz="2000" b="1" dirty="0" smtClean="0"/>
              <a:t>Перед встречей была проведена предварительная работа.</a:t>
            </a:r>
          </a:p>
          <a:p>
            <a:r>
              <a:rPr lang="ru-RU" sz="2000" b="1" dirty="0" smtClean="0"/>
              <a:t>Были собраны старые семейные фотографии, оформлен стенд в холле учреждения.</a:t>
            </a:r>
            <a:endParaRPr lang="ru-RU" sz="20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216865"/>
            <a:ext cx="2734816" cy="3874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216865"/>
            <a:ext cx="2767088" cy="3920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249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60648"/>
            <a:ext cx="78488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На встреча родители  рассказывали  о своих знаменитых потомках, показывали старые альбомы с  чёрно-белыми фотографиями, делились воспоминаниями из прошлого.</a:t>
            </a:r>
            <a:endParaRPr lang="ru-RU" sz="20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81" y="1401763"/>
            <a:ext cx="6701479" cy="5019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747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60648"/>
            <a:ext cx="79208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Н мастер классе вспомнили, как изготавливают плетёную корзинку из нарезанных открыток и научили делать корзинки детей. </a:t>
            </a:r>
            <a:endParaRPr lang="ru-RU" sz="20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4104456" cy="3082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212976"/>
            <a:ext cx="4216077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156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69</TotalTime>
  <Words>213</Words>
  <Application>Microsoft Office PowerPoint</Application>
  <PresentationFormat>Экран (4:3)</PresentationFormat>
  <Paragraphs>19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Трек</vt:lpstr>
      <vt:lpstr>ОРГАНИЗАЦИЯ РАБОТЫ РОДИТЕЛЬСКОЙ ГОСТИНОЙ В ДОШКОЛЬНОМ ОБРАЗОВАТЕЛЬНОМ УЧЕРЕЖДЕНИИ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ОРГАНИЗАЦИЯ РАБОТЫ РОДИТЕЛЬСКОЙ ГОСТИНОЙ В ДОШКОЛЬНОМ ОБРАЗОВАТЕЛЬНОМ УЧЕРЕЖДЕНИИ</dc:title>
  <dc:creator>admin</dc:creator>
  <cp:lastModifiedBy>admin</cp:lastModifiedBy>
  <cp:revision>6</cp:revision>
  <dcterms:created xsi:type="dcterms:W3CDTF">2017-05-29T08:20:50Z</dcterms:created>
  <dcterms:modified xsi:type="dcterms:W3CDTF">2017-05-29T09:30:14Z</dcterms:modified>
</cp:coreProperties>
</file>