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2" r:id="rId18"/>
    <p:sldId id="279" r:id="rId19"/>
    <p:sldId id="272" r:id="rId20"/>
    <p:sldId id="281" r:id="rId21"/>
    <p:sldId id="283" r:id="rId22"/>
    <p:sldId id="285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F6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41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43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4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63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7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96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72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72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15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6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flipH="1">
            <a:off x="320722" y="230190"/>
            <a:ext cx="8502555" cy="6627810"/>
          </a:xfrm>
          <a:prstGeom prst="flowChartDocument">
            <a:avLst/>
          </a:prstGeom>
          <a:solidFill>
            <a:srgbClr val="B0F6FA">
              <a:alpha val="63922"/>
            </a:srgb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prst="hardEdge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1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358272">
            <a:off x="392648" y="243828"/>
            <a:ext cx="1259251" cy="12509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576500" y="-26313"/>
            <a:ext cx="1567500" cy="16478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F920-5159-4813-967F-89978BD7FE3C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EA10-D073-4E54-8BCA-10FF4AB949C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341" y="5202220"/>
            <a:ext cx="628650" cy="628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1573" y="5275277"/>
            <a:ext cx="628650" cy="628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6058" y="5351471"/>
            <a:ext cx="628650" cy="628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3285" y="5589602"/>
            <a:ext cx="628650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4920" y="5835001"/>
            <a:ext cx="628650" cy="6286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8948" y="6084763"/>
            <a:ext cx="628650" cy="628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1402" y="6226801"/>
            <a:ext cx="628650" cy="6286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4689" y="6275918"/>
            <a:ext cx="628650" cy="6286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7293" y="6252634"/>
            <a:ext cx="628650" cy="6286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9349" y="6219858"/>
            <a:ext cx="628650" cy="6286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00581" y="5888700"/>
            <a:ext cx="628650" cy="6286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1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60341" y="46895"/>
            <a:ext cx="2314692" cy="2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53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47408"/>
          </a:xfrm>
        </p:spPr>
        <p:txBody>
          <a:bodyPr/>
          <a:lstStyle/>
          <a:p>
            <a:r>
              <a:rPr lang="ru-RU" dirty="0" smtClean="0"/>
              <a:t>Калейдоскоп костюмов.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153989"/>
            <a:ext cx="6858000" cy="2024741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музыкальный руководитель                                Пономарёва Татьяна Ильинична.</a:t>
            </a:r>
          </a:p>
          <a:p>
            <a:r>
              <a:rPr lang="ru-RU" b="1" i="1" dirty="0" smtClean="0"/>
              <a:t>МАДОУ ЦРР Д/С «Развитие».</a:t>
            </a:r>
          </a:p>
          <a:p>
            <a:r>
              <a:rPr lang="ru-RU" b="1" i="1" dirty="0" smtClean="0"/>
              <a:t>Челябинская область.</a:t>
            </a:r>
          </a:p>
          <a:p>
            <a:r>
              <a:rPr lang="ru-RU" b="1" i="1" dirty="0" smtClean="0"/>
              <a:t>2018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9039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иллюстр\зака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71" y="577445"/>
            <a:ext cx="8442069" cy="48389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98571" y="5473338"/>
            <a:ext cx="3801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"Танец  аборигенов"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на конкурс\аборигены\IMG_3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239" y="3605349"/>
            <a:ext cx="4683928" cy="28999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36469" y="4572001"/>
            <a:ext cx="185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2017 год.</a:t>
            </a:r>
            <a:endParaRPr lang="ru-RU" sz="2400" b="1" dirty="0"/>
          </a:p>
        </p:txBody>
      </p:sp>
      <p:pic>
        <p:nvPicPr>
          <p:cNvPr id="7172" name="Picture 4" descr="F:\на конкурс\аборигены\IMG_3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418" y="3579224"/>
            <a:ext cx="5029200" cy="3082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3966" y="1254034"/>
            <a:ext cx="312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Подготовительная группа</a:t>
            </a:r>
            <a:endParaRPr lang="ru-RU" sz="2400" b="1" dirty="0"/>
          </a:p>
        </p:txBody>
      </p:sp>
      <p:pic>
        <p:nvPicPr>
          <p:cNvPr id="7170" name="Picture 2" descr="F:\на конкурс\аборигены\IMG_3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75" y="326571"/>
            <a:ext cx="5081452" cy="35269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тьяна\Desktop\выпускники\P102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930" y="3540034"/>
            <a:ext cx="4794069" cy="3317965"/>
          </a:xfrm>
          <a:prstGeom prst="rect">
            <a:avLst/>
          </a:prstGeom>
          <a:noFill/>
        </p:spPr>
      </p:pic>
      <p:pic>
        <p:nvPicPr>
          <p:cNvPr id="10242" name="Picture 2" descr="C:\Users\Татьяна\Desktop\выпускники\P1020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37" y="1907176"/>
            <a:ext cx="4545874" cy="32395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5920" y="391886"/>
            <a:ext cx="6191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Костюм может быть пошит как для индивидуального выступления, так и группового.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34149" y="1881051"/>
            <a:ext cx="276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«Росиночка-Россия»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514" y="5251270"/>
            <a:ext cx="385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Украинская народная песня.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выпускники\Галстя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4560388" cy="3420291"/>
          </a:xfrm>
          <a:prstGeom prst="rect">
            <a:avLst/>
          </a:prstGeom>
          <a:noFill/>
        </p:spPr>
      </p:pic>
      <p:pic>
        <p:nvPicPr>
          <p:cNvPr id="11267" name="Picture 3" descr="C:\Users\Татьяна\Desktop\выпускники\Галстян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182" y="3301636"/>
            <a:ext cx="4233817" cy="31753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47211" y="627017"/>
            <a:ext cx="278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…если ты не скажешь «До свиданья»,</a:t>
            </a:r>
            <a:endParaRPr lang="ru-RU" sz="2400" b="1" dirty="0"/>
          </a:p>
        </p:txBody>
      </p:sp>
      <p:pic>
        <p:nvPicPr>
          <p:cNvPr id="11268" name="Picture 4" descr="C:\Users\Татьяна\Desktop\выпускники\Галстян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954" y="3317966"/>
            <a:ext cx="4212045" cy="3159034"/>
          </a:xfrm>
          <a:prstGeom prst="rect">
            <a:avLst/>
          </a:prstGeom>
          <a:noFill/>
        </p:spPr>
      </p:pic>
      <p:pic>
        <p:nvPicPr>
          <p:cNvPr id="11269" name="Picture 5" descr="C:\Users\Татьяна\Desktop\выпускники\Галстян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498" y="3350622"/>
            <a:ext cx="4168502" cy="31263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7017" y="4036424"/>
            <a:ext cx="3500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Выпускники 2010 года.</a:t>
            </a:r>
          </a:p>
          <a:p>
            <a:r>
              <a:rPr lang="ru-RU" sz="2400" b="1" i="1" dirty="0" smtClean="0"/>
              <a:t>Данил </a:t>
            </a:r>
            <a:r>
              <a:rPr lang="ru-RU" sz="2400" b="1" i="1" dirty="0" err="1" smtClean="0"/>
              <a:t>Галстян</a:t>
            </a:r>
            <a:r>
              <a:rPr lang="ru-RU" sz="2400" b="1" i="1" dirty="0" smtClean="0"/>
              <a:t>. Татьяна Золотова.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59829" y="1985554"/>
            <a:ext cx="3605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песня не расстанется с  тобой…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выпускники\костюм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463" y="287383"/>
            <a:ext cx="3239588" cy="4180114"/>
          </a:xfrm>
          <a:prstGeom prst="rect">
            <a:avLst/>
          </a:prstGeom>
          <a:noFill/>
        </p:spPr>
      </p:pic>
      <p:pic>
        <p:nvPicPr>
          <p:cNvPr id="12291" name="Picture 3" descr="C:\Users\Татьяна\Desktop\выпускники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97" y="261258"/>
            <a:ext cx="5169572" cy="3788228"/>
          </a:xfrm>
          <a:prstGeom prst="rect">
            <a:avLst/>
          </a:prstGeom>
          <a:noFill/>
        </p:spPr>
      </p:pic>
      <p:pic>
        <p:nvPicPr>
          <p:cNvPr id="12292" name="Picture 4" descr="C:\Users\Татьяна\Desktop\выпускники\P1020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9325" y="3735977"/>
            <a:ext cx="3579223" cy="29391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2423" y="5852160"/>
            <a:ext cx="233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«Балалайка»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87828" y="3984171"/>
            <a:ext cx="17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«Чарли»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:\конкурс костюмов\Костюмы\матрешечки\P1020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6160"/>
            <a:ext cx="4859383" cy="3291840"/>
          </a:xfrm>
          <a:prstGeom prst="rect">
            <a:avLst/>
          </a:prstGeom>
          <a:noFill/>
        </p:spPr>
      </p:pic>
      <p:pic>
        <p:nvPicPr>
          <p:cNvPr id="13317" name="Picture 5" descr="F:\конкурс костюмов\Костюмы\матрешечки\P1020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8787" y="274320"/>
            <a:ext cx="4345579" cy="3239589"/>
          </a:xfrm>
          <a:prstGeom prst="rect">
            <a:avLst/>
          </a:prstGeom>
          <a:noFill/>
        </p:spPr>
      </p:pic>
      <p:pic>
        <p:nvPicPr>
          <p:cNvPr id="13314" name="Picture 2" descr="F:\конкурс костюмов\Костюмы\матрешечки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998" y="326571"/>
            <a:ext cx="4645511" cy="35139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9360" y="3513910"/>
            <a:ext cx="231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Матрёшечки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3315" name="Picture 3" descr="F:\конкурс костюмов\Костюмы\матрешечки\nfG-UGLRT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7418" y="3487784"/>
            <a:ext cx="4937760" cy="3370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61611" y="3788229"/>
            <a:ext cx="2410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err="1" smtClean="0"/>
              <a:t>Матрешечки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конкурс костюмов\Костюмы\P100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8" y="470263"/>
            <a:ext cx="3670662" cy="4937760"/>
          </a:xfrm>
          <a:prstGeom prst="rect">
            <a:avLst/>
          </a:prstGeom>
          <a:noFill/>
        </p:spPr>
      </p:pic>
      <p:pic>
        <p:nvPicPr>
          <p:cNvPr id="15363" name="Picture 3" descr="F:\конкурс костюмов\Костюмы\P1000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549" y="2560321"/>
            <a:ext cx="4754880" cy="3252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3178" y="1685109"/>
            <a:ext cx="394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«Классический танец».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конкурс костюмов\Костюмы\Изображение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063" y="3278777"/>
            <a:ext cx="4180113" cy="3174274"/>
          </a:xfrm>
          <a:prstGeom prst="rect">
            <a:avLst/>
          </a:prstGeom>
          <a:noFill/>
        </p:spPr>
      </p:pic>
      <p:pic>
        <p:nvPicPr>
          <p:cNvPr id="17410" name="Picture 2" descr="F:\конкурс костюмов\Костюмы\P1020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98" y="326572"/>
            <a:ext cx="4415246" cy="34355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46321" y="1410789"/>
            <a:ext cx="295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b="1" dirty="0" smtClean="0"/>
              <a:t>Танец «Кактус».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25189" y="4911634"/>
            <a:ext cx="207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«Катерина».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конкурс костюмов\Костюмы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09" y="235132"/>
            <a:ext cx="4580708" cy="34355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16583" y="1031966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День города.</a:t>
            </a:r>
          </a:p>
          <a:p>
            <a:r>
              <a:rPr lang="ru-RU" sz="2400" b="1" dirty="0" smtClean="0"/>
              <a:t>«Чарли».</a:t>
            </a:r>
            <a:endParaRPr lang="ru-RU" sz="2400" b="1" dirty="0"/>
          </a:p>
        </p:txBody>
      </p:sp>
      <p:pic>
        <p:nvPicPr>
          <p:cNvPr id="14339" name="Picture 3" descr="F:\конкурс костюмов\Костюмы\P101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422" y="3095897"/>
            <a:ext cx="4767944" cy="33811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331" y="4585063"/>
            <a:ext cx="331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Спортивный танец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а конкурс\на иртерн конкурс\imagТаны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502" y="1175657"/>
            <a:ext cx="3997235" cy="4950824"/>
          </a:xfrm>
          <a:prstGeom prst="rect">
            <a:avLst/>
          </a:prstGeom>
          <a:noFill/>
        </p:spPr>
      </p:pic>
      <p:pic>
        <p:nvPicPr>
          <p:cNvPr id="9219" name="Picture 3" descr="F:\на конкурс\на иртерн конкурс\тп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03" y="1201784"/>
            <a:ext cx="3788228" cy="4872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6103" y="483327"/>
            <a:ext cx="670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Выпускница 2010 года. Татьяна Золотова 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777" y="875211"/>
            <a:ext cx="730213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sz="3200" dirty="0" smtClean="0"/>
          </a:p>
          <a:p>
            <a:r>
              <a:rPr lang="ru-RU" sz="3200" b="1" dirty="0" smtClean="0"/>
              <a:t>Танцы, театр и различные шоу прочно вошли в жизнь каждого человека. Зрители, находясь на представлении, оценивают не только игру актеров, но также их образ. Наиболее широко раскрыть его помогает сценический костюм.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конкурс костюмов\Костюмы\P101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72" y="1136469"/>
            <a:ext cx="4114799" cy="5329646"/>
          </a:xfrm>
          <a:prstGeom prst="rect">
            <a:avLst/>
          </a:prstGeom>
          <a:noFill/>
        </p:spPr>
      </p:pic>
      <p:pic>
        <p:nvPicPr>
          <p:cNvPr id="16387" name="Picture 3" descr="F:\конкурс костюмов\Костюмы\P101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687" y="1267097"/>
            <a:ext cx="4310742" cy="51990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7074" y="444137"/>
            <a:ext cx="334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«Индийский танец»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Татьяна\Desktop\осень\IMG_20171010_10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670" y="3631474"/>
            <a:ext cx="4898570" cy="295220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29646" y="731519"/>
            <a:ext cx="3108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«Осень».</a:t>
            </a:r>
          </a:p>
          <a:p>
            <a:r>
              <a:rPr lang="ru-RU" sz="2400" b="1" dirty="0" smtClean="0"/>
              <a:t>Старшая группа. Ведущая праздника во второй младшей группе.</a:t>
            </a:r>
            <a:endParaRPr lang="ru-RU" sz="2400" b="1" dirty="0"/>
          </a:p>
        </p:txBody>
      </p:sp>
      <p:pic>
        <p:nvPicPr>
          <p:cNvPr id="18434" name="Picture 2" descr="C:\Users\Татьяна\Desktop\осень\IMG_20171010_101903_1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74" y="653145"/>
            <a:ext cx="4439920" cy="3095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Татьяна\Desktop\1 ию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63" y="365761"/>
            <a:ext cx="4415246" cy="3069770"/>
          </a:xfrm>
          <a:prstGeom prst="rect">
            <a:avLst/>
          </a:prstGeom>
          <a:noFill/>
        </p:spPr>
      </p:pic>
      <p:pic>
        <p:nvPicPr>
          <p:cNvPr id="19458" name="Picture 2" descr="C:\Users\Татьяна\Desktop\красу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051" y="3174274"/>
            <a:ext cx="4571999" cy="3168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68389" y="1371600"/>
            <a:ext cx="280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День защиты детей.  </a:t>
            </a:r>
          </a:p>
          <a:p>
            <a:r>
              <a:rPr lang="ru-RU" b="1" dirty="0" smtClean="0"/>
              <a:t>       1 июня 2016.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9977" y="4715691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День защиты детей.  - 1 июня 2017.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7129" y="1223681"/>
            <a:ext cx="6898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b="1" dirty="0" smtClean="0"/>
              <a:t>Благодарю за внимание.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0709" y="2192055"/>
            <a:ext cx="7720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/>
              <a:t>Все представленные в презентации костюмы  сшиты   музыкальным   руководителем </a:t>
            </a:r>
          </a:p>
          <a:p>
            <a:pPr algn="ctr">
              <a:buNone/>
            </a:pPr>
            <a:r>
              <a:rPr lang="ru-RU" sz="3200" b="1" dirty="0" smtClean="0"/>
              <a:t>Пономаревой Татьяной Ильиничной.</a:t>
            </a:r>
          </a:p>
          <a:p>
            <a:pPr algn="ctr">
              <a:buNone/>
            </a:pPr>
            <a:r>
              <a:rPr lang="ru-RU" sz="3200" dirty="0" smtClean="0"/>
              <a:t>       МАДОУ ЦРР </a:t>
            </a:r>
            <a:r>
              <a:rPr lang="ru-RU" sz="3200" dirty="0" err="1" smtClean="0"/>
              <a:t>д</a:t>
            </a:r>
            <a:r>
              <a:rPr lang="ru-RU" sz="3200" dirty="0" smtClean="0"/>
              <a:t>/с №2 "Развитие".</a:t>
            </a:r>
          </a:p>
          <a:p>
            <a:pPr algn="ctr">
              <a:buNone/>
            </a:pPr>
            <a:r>
              <a:rPr lang="ru-RU" sz="3200" dirty="0" smtClean="0"/>
              <a:t>                       Челябинская область.                                2018 год.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а конкурс\ромашковая Русь\IMG_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315" y="2971800"/>
            <a:ext cx="4196298" cy="3428999"/>
          </a:xfrm>
          <a:prstGeom prst="rect">
            <a:avLst/>
          </a:prstGeom>
          <a:noFill/>
        </p:spPr>
      </p:pic>
      <p:pic>
        <p:nvPicPr>
          <p:cNvPr id="1026" name="Picture 2" descr="F:\на конкурс\ромашковая Русь\IMG_0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48" y="306221"/>
            <a:ext cx="4519749" cy="3847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31967" y="4794069"/>
            <a:ext cx="269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Старшая группа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0457" y="1828800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«Ромашковая Русь».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 конкурс\ромашковая Русь\IMG_0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34" y="365760"/>
            <a:ext cx="4336869" cy="3239589"/>
          </a:xfrm>
          <a:prstGeom prst="rect">
            <a:avLst/>
          </a:prstGeom>
          <a:noFill/>
        </p:spPr>
      </p:pic>
      <p:pic>
        <p:nvPicPr>
          <p:cNvPr id="2051" name="Picture 3" descr="F:\на конкурс\ромашковая Русь\IMG_0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366" y="3344090"/>
            <a:ext cx="4558938" cy="27301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а конкурс\ромашковая Русь\IMG_0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1489166"/>
            <a:ext cx="8072846" cy="39711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229" y="431074"/>
            <a:ext cx="6583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Сценический  костюм играет важную роль и помогает дополнить образ. Он решает следующие задачи: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4113" y="1737360"/>
            <a:ext cx="6662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lvl="0" indent="-280988"/>
            <a:r>
              <a:rPr lang="ru-RU" sz="2400" b="1" i="1" dirty="0" smtClean="0"/>
              <a:t>С его помощью можно наиболее широко раскрыть характер. Изменяет фигуру и внешность персонажа в зависимости от требуемой ситуации.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8617" y="3683726"/>
            <a:ext cx="649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/>
              <a:t>Помогает создать необходимое время, эпоху, его стиль и место действия.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1497" y="4950823"/>
            <a:ext cx="6374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/>
              <a:t>Является важной частью для выражения внутреннего мира в танце, песне или спектакле.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22514" y="1711234"/>
            <a:ext cx="1449977" cy="1515292"/>
            <a:chOff x="-9452560" y="-1473651"/>
            <a:chExt cx="13158635" cy="38039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9452560" y="-1473651"/>
              <a:ext cx="13158635" cy="380394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6844541" y="-981761"/>
              <a:ext cx="8275724" cy="2754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/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09451" y="3187337"/>
            <a:ext cx="1410789" cy="1515291"/>
            <a:chOff x="0" y="1928825"/>
            <a:chExt cx="1501037" cy="143101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928825"/>
              <a:ext cx="1501037" cy="143101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3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9856" y="1998681"/>
              <a:ext cx="1361325" cy="1291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/>
                <a:t>2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4950" y="4728754"/>
            <a:ext cx="1567541" cy="1606732"/>
            <a:chOff x="0" y="4027672"/>
            <a:chExt cx="1501037" cy="185278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4027672"/>
              <a:ext cx="1501037" cy="170215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3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9856" y="4102989"/>
              <a:ext cx="1361325" cy="1777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/>
                <a:t>3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0903" y="3814355"/>
            <a:ext cx="304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«Испанский танец с веерами».</a:t>
            </a:r>
            <a:endParaRPr lang="ru-RU" sz="2400" b="1" dirty="0"/>
          </a:p>
        </p:txBody>
      </p:sp>
      <p:pic>
        <p:nvPicPr>
          <p:cNvPr id="4098" name="Picture 2" descr="F:\иллюстр\ве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368" y="783771"/>
            <a:ext cx="4089152" cy="49246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а конкурс\испанский танец\IMG_304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919" y="2860766"/>
            <a:ext cx="4937761" cy="3631474"/>
          </a:xfrm>
          <a:prstGeom prst="rect">
            <a:avLst/>
          </a:prstGeom>
          <a:noFill/>
        </p:spPr>
      </p:pic>
      <p:pic>
        <p:nvPicPr>
          <p:cNvPr id="5123" name="Picture 3" descr="F:\на конкурс\испанский танец\IMG_3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84" y="336369"/>
            <a:ext cx="4781006" cy="32036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31429" y="1580606"/>
            <a:ext cx="154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2017 год.</a:t>
            </a:r>
            <a:endParaRPr lang="ru-RU" sz="2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на конкурс\испанский танец\IMG_305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737" y="3200400"/>
            <a:ext cx="4767942" cy="3357154"/>
          </a:xfrm>
          <a:prstGeom prst="rect">
            <a:avLst/>
          </a:prstGeom>
          <a:noFill/>
        </p:spPr>
      </p:pic>
      <p:pic>
        <p:nvPicPr>
          <p:cNvPr id="6146" name="Picture 2" descr="F:\на конкурс\испанский танец\IMG_304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2" y="326572"/>
            <a:ext cx="4950822" cy="35530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4766" y="4232367"/>
            <a:ext cx="321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Подготовительная группа.</a:t>
            </a:r>
            <a:endParaRPr lang="ru-RU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306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Калейдоскоп костюмов.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22</cp:lastModifiedBy>
  <cp:revision>30</cp:revision>
  <dcterms:created xsi:type="dcterms:W3CDTF">2014-07-11T16:33:27Z</dcterms:created>
  <dcterms:modified xsi:type="dcterms:W3CDTF">2018-09-06T08:34:40Z</dcterms:modified>
</cp:coreProperties>
</file>