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3;&#1100;&#1092;&#1075;&#1072;&#1085;&#1075;%20&#1040;&#1084;&#1072;&#1076;&#1077;&#1081;%20&#1052;&#1086;&#1094;&#1072;&#1088;&#1090;%20-%20&#1056;&#1077;&#1082;&#1074;&#1080;&#1077;&#1084;%20&#1087;&#1086;%20&#1084;&#1077;&#1095;&#1090;&#1077;%20(mp3ostrov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0;&#1086;&#1083;&#1083;&#1077;&#1076;&#1078;\Music\aga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ветлана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8045" y="228600"/>
            <a:ext cx="78565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 Я видел седых детей…»</a:t>
            </a:r>
          </a:p>
        </p:txBody>
      </p:sp>
      <p:pic>
        <p:nvPicPr>
          <p:cNvPr id="6" name="Вольфганг Амадей Моцарт - Реквием по мечте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5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14313" y="115888"/>
            <a:ext cx="85725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С матерями-узницами в лагере дети находились недолго. Немцы выгоняли всех из бараков и отбирали детей. От горя некоторые матери сходили с ума. Детей в возрасте до 6 лет собирали в отдельном бараке, где не заботились о лечении заболевших корью, а усугубляли болезнь купанием, после чего дети умирали за 2—3 дня.</a:t>
            </a:r>
          </a:p>
        </p:txBody>
      </p:sp>
      <p:pic>
        <p:nvPicPr>
          <p:cNvPr id="18435" name="Picture 3" descr="C:\Users\Колледж\Pictures\дети войны\498389332b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79388" y="404813"/>
            <a:ext cx="88566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  «Фашисты выстраивали детей. От ужаса никто не плакал, смотрели на все стеклянными глазами. Мы четко усвоили урок: заплачешь – расстреляют. Так на наших глазах убили маленькую девочку, которая кричала без остановки. Немец вывел ее из шеренги, чтобы все видели, и пристрелил. Все поняли без переводчика – плакать нельзя". </a:t>
            </a:r>
            <a:r>
              <a:rPr lang="ru-RU" sz="2000" b="1">
                <a:solidFill>
                  <a:schemeClr val="bg1"/>
                </a:solidFill>
              </a:rPr>
              <a:t>Вот так просто угасали жизни</a:t>
            </a:r>
            <a:r>
              <a:rPr lang="ru-RU" sz="2000" b="1" i="1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23850" y="34925"/>
            <a:ext cx="810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Вспоминает Валентина Ивановна Потарайко, бывшая узница лагеря:</a:t>
            </a:r>
          </a:p>
        </p:txBody>
      </p:sp>
      <p:pic>
        <p:nvPicPr>
          <p:cNvPr id="11" name="Picture 2" descr="C:\Users\Колледж\Pictures\дети войны\imdenissergeevich_4051.aqmcnovjhiwwkkcs4coo4s800.ejcuplo1l0oo0sk8c40s8osc4.th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49513"/>
            <a:ext cx="8153399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7852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Детей, начиная с грудного возраста, держали в отдельных бараках, делали им впрыскивание какой-то жидкости, и после этого дети погибали от поноса.</a:t>
            </a:r>
          </a:p>
          <a:p>
            <a:r>
              <a:rPr lang="ru-RU" sz="2000" b="1">
                <a:solidFill>
                  <a:schemeClr val="bg1"/>
                </a:solidFill>
              </a:rPr>
              <a:t> Давали детям отравленную кашу и кофе. От этих экспериментов умирало до 150 детей в день.  </a:t>
            </a:r>
          </a:p>
          <a:p>
            <a:endParaRPr lang="ru-RU">
              <a:solidFill>
                <a:schemeClr val="bg1"/>
              </a:solidFill>
            </a:endParaRPr>
          </a:p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Picture 2" descr="C:\Users\Колледж\Pictures\дети войны\5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088" y="1773238"/>
            <a:ext cx="7348537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Users\Колледж\Pictures\дети войны\0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025" y="1771650"/>
            <a:ext cx="7161213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323850" y="28575"/>
            <a:ext cx="85693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Охрана лагеря каждый день выносила из детского барака в больших корзинах окоченевшие трупики погибших мучительной смертью детей. Они сжигались за оградой лагеря или сбрасывались в выгребные ямы и частично закапывались в лесу вблизи лагеря.</a:t>
            </a:r>
          </a:p>
        </p:txBody>
      </p:sp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95288" y="563563"/>
            <a:ext cx="446405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bg1"/>
                </a:solidFill>
                <a:cs typeface="Times New Roman" pitchFamily="18" charset="0"/>
              </a:rPr>
              <a:t>Вспоминает бывший узник Зигмунд Адлер</a:t>
            </a: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:«</a:t>
            </a:r>
            <a:r>
              <a:rPr lang="ru-RU" sz="2400" b="1" i="1">
                <a:solidFill>
                  <a:schemeClr val="bg1"/>
                </a:solidFill>
                <a:cs typeface="Times New Roman" pitchFamily="18" charset="0"/>
              </a:rPr>
              <a:t>В конце октября 1944года производивший проверку немец дал нам «кару» за то, что не было чисто в блоке. Нас, 150 человек, построили на улице около блока и отвели в купальню, где раздели донага, облили холодной водой, голых повели по улице в свой блок, после чего многие дети заболели…»</a:t>
            </a:r>
          </a:p>
        </p:txBody>
      </p:sp>
      <p:pic>
        <p:nvPicPr>
          <p:cNvPr id="15363" name="Picture 3" descr="C:\Users\Feelka\Desktop\я 1945 года_— United States Holocaust Memorial Museum_Фотографии_Личная история_Экспонаты_Документальные киноматериалы_files\29120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5014"/>
            <a:ext cx="3600400" cy="423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5672138" y="4868863"/>
            <a:ext cx="24082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63"/>
              </a:lnSpc>
              <a:spcBef>
                <a:spcPts val="1000"/>
              </a:spcBef>
            </a:pPr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Зигмунд Адлер</a:t>
            </a:r>
            <a:endParaRPr lang="ru-RU" b="1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Колледж\Pictures\дети войны\1304849262_vov-4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04800" y="1828800"/>
            <a:ext cx="8534400" cy="49198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9281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 как цинично их "сортировали" на пригодных и непригодных к работе. Вышел ростом, дотягиваешься до нарисованной на стене барака линии - будешь служить "великой Германии", ниже необходимой отметки – отправляйся в печь. И отчаянно тянулись вверх ребята, становились на носочки, казалось, обманут, останутся в живых, но беспощадной машине рейха малыши не нужны, она пустит их в топку, чтобы наращивать и наращивать обороты.</a:t>
            </a:r>
          </a:p>
        </p:txBody>
      </p:sp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16300"/>
            <a:ext cx="45354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137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bg1"/>
                </a:solidFill>
                <a:cs typeface="Times New Roman" pitchFamily="18" charset="0"/>
              </a:rPr>
              <a:t>Детей, заставляли работать по 15 – 20 часов – на лямках возить гружённые разным грузом повозки. Чаще всего они отвозили трупы умерших  в крематорий. Работали  дети</a:t>
            </a:r>
          </a:p>
          <a:p>
            <a:r>
              <a:rPr lang="ru-RU" sz="2400" b="1">
                <a:solidFill>
                  <a:schemeClr val="bg1"/>
                </a:solidFill>
                <a:cs typeface="Times New Roman" pitchFamily="18" charset="0"/>
              </a:rPr>
              <a:t> с 4 часов утра до позднего</a:t>
            </a:r>
          </a:p>
          <a:p>
            <a:r>
              <a:rPr lang="ru-RU" sz="2400" b="1">
                <a:solidFill>
                  <a:schemeClr val="bg1"/>
                </a:solidFill>
                <a:cs typeface="Times New Roman" pitchFamily="18" charset="0"/>
              </a:rPr>
              <a:t>вечера. </a:t>
            </a:r>
          </a:p>
        </p:txBody>
      </p:sp>
      <p:pic>
        <p:nvPicPr>
          <p:cNvPr id="20484" name="Picture 1" descr="C:\Users\Колледж\Pictures\дети войны\0014-016-Deti-voj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7263" y="1341438"/>
            <a:ext cx="41878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07950" y="312738"/>
            <a:ext cx="4535488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Их расстреляли на рассвете,</a:t>
            </a: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            Когда вокруг редела мгла.</a:t>
            </a: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Там были женщины и дети,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                  и эта девочка была…</a:t>
            </a: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Сперва велели им раздеться и стать</a:t>
            </a: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                 Затем ко рву спиной.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Но прозвучал тот голос детский,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                 Наивный, чистый и живой: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Чулочки тоже снять мне, дядя? –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              Не осуждая, не грозя,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Смотрели, прямо в душу глядя,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              Трехлетней девочки глаза.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Чулочки тоже снять мне, дядя?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              В смятении на миг эсэсовец обмяк,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Рука сама собой с волненьем вдруг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             Опускает автомат.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Он словно скован взглядом синим,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             И, кажется, он в землю врос: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Глаза, как у моей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Неминьи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, -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               Во мраке смутно произнес.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483" name="Picture 3" descr="C:\Users\Колледж\Pictures\дети войны\deti-1-1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"/>
            <a:ext cx="45847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214313" y="642938"/>
            <a:ext cx="48577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Охвачен он невольной дрожью,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              Проснулась в ужасе душа,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Нет! Её убить, её не сможет…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               И дал он очередь спеша.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Упала девочка в чулочках, снять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               Не успела, не смогла,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Солдат, солдат, что если б дочка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              Твоя вот так бы здесь  легла?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Вот это маленькое сердце пробито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               Пулею твоей.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Ты человек, не только немец,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               Или ты  зверь среди людей?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Шагал эсэсовец угрюмо,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               Не поднимая волчьих   глаз.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Впервые, может, эта дума в мозгу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               Отравленном зажглась?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И всюду взгляд ее светился, 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                И всюду чудилось опять,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И не забудется отныне:</a:t>
            </a:r>
            <a:endParaRPr lang="ru-RU" b="1">
              <a:solidFill>
                <a:schemeClr val="bg1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              -  Чулочки тоже, дядя,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                                                 снять?… 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10000"/>
          </a:blip>
          <a:srcRect b="44843"/>
          <a:stretch>
            <a:fillRect/>
          </a:stretch>
        </p:blipFill>
        <p:spPr bwMode="auto">
          <a:xfrm>
            <a:off x="4998361" y="1500174"/>
            <a:ext cx="4145639" cy="321471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79388" y="103188"/>
            <a:ext cx="8569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   </a:t>
            </a:r>
            <a:r>
              <a:rPr lang="ru-RU" sz="2000" b="1" dirty="0">
                <a:solidFill>
                  <a:schemeClr val="bg1"/>
                </a:solidFill>
              </a:rPr>
              <a:t>Война отучила этих детей плакать. И никакое время не сможет вылечить раны от войны, тем более детские. «Эти годы, что были когда-то, горечь детства забыть не дает…»</a:t>
            </a:r>
          </a:p>
        </p:txBody>
      </p:sp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0"/>
            <a:ext cx="87137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   Дети и война. Разве можно совместить эти два слова, но именно так случилось в 1941 году.  Все ужасы войны испытали на себе малолетние узники фашистских  концлагерей.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14500"/>
            <a:ext cx="8305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908175" y="6208713"/>
            <a:ext cx="621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solidFill>
                  <a:srgbClr val="FFFFFF"/>
                </a:solidFill>
              </a:rPr>
              <a:t>Низкий Вам поклон!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30374"/>
            <a:ext cx="8077200" cy="461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323850" y="0"/>
            <a:ext cx="84248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Я родилась и выросла в мирное время и не знаю, каково жить в оккупации, вздрагивать от взрывов, сжиматься от ужаса, когда перед тобой дуло вражеского оружия... Но я твердо знаю, что такое не должно больше повториться никогда и мы должны помнить тех, кто принес нам Победу,  все безвинные жертвы войны.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       Я благодарна  ветеранам, которые даровали мне свободу и мирное небо.</a:t>
            </a:r>
            <a:br>
              <a:rPr lang="ru-RU" b="1">
                <a:solidFill>
                  <a:schemeClr val="bg1"/>
                </a:solidFill>
              </a:rPr>
            </a:br>
            <a:endParaRPr lang="ru-RU" b="1">
              <a:solidFill>
                <a:schemeClr val="bg1"/>
              </a:solidFill>
            </a:endParaRPr>
          </a:p>
          <a:p>
            <a:r>
              <a:rPr lang="ru-RU" i="1"/>
              <a:t/>
            </a:r>
            <a:br>
              <a:rPr lang="ru-RU" i="1"/>
            </a:br>
            <a:endParaRPr lang="ru-RU"/>
          </a:p>
        </p:txBody>
      </p:sp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C:\Users\Колледж\Pictures\дети войны\0017-020-Deti-voj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14313"/>
            <a:ext cx="4606925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g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43938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11430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Я видел седых детей…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Не белобрысых,</a:t>
            </a:r>
          </a:p>
          <a:p>
            <a:r>
              <a:rPr lang="ru-RU" sz="2400" b="1">
                <a:solidFill>
                  <a:schemeClr val="bg1"/>
                </a:solidFill>
              </a:rPr>
              <a:t>                      не русых.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На стыках военных </a:t>
            </a:r>
          </a:p>
          <a:p>
            <a:r>
              <a:rPr lang="ru-RU" sz="2400" b="1">
                <a:solidFill>
                  <a:schemeClr val="bg1"/>
                </a:solidFill>
              </a:rPr>
              <a:t>                              путей,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В болотах лесов       </a:t>
            </a:r>
          </a:p>
          <a:p>
            <a:r>
              <a:rPr lang="ru-RU" sz="2400" b="1">
                <a:solidFill>
                  <a:schemeClr val="bg1"/>
                </a:solidFill>
              </a:rPr>
              <a:t>                 белорусских…</a:t>
            </a:r>
          </a:p>
        </p:txBody>
      </p:sp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7-0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14290"/>
            <a:ext cx="4075246" cy="619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1500188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Я видел седых детей.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Пресней дождевой воды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Спирт показался</a:t>
            </a:r>
          </a:p>
          <a:p>
            <a:r>
              <a:rPr lang="ru-RU" sz="2400" b="1">
                <a:solidFill>
                  <a:schemeClr val="bg1"/>
                </a:solidFill>
              </a:rPr>
              <a:t>                            во фляге,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Когда привели седых 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                                   детей</a:t>
            </a:r>
          </a:p>
          <a:p>
            <a:r>
              <a:rPr lang="ru-RU" sz="2400" b="1">
                <a:solidFill>
                  <a:schemeClr val="bg1"/>
                </a:solidFill>
              </a:rPr>
              <a:t> В партизанский лагерь.</a:t>
            </a:r>
          </a:p>
        </p:txBody>
      </p:sp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14290"/>
            <a:ext cx="5435558" cy="484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14563" y="5000625"/>
            <a:ext cx="5143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Сказал по – русски: «Взгляни».</a:t>
            </a:r>
          </a:p>
          <a:p>
            <a:r>
              <a:rPr lang="ru-RU" sz="2400" b="1">
                <a:solidFill>
                  <a:schemeClr val="bg1"/>
                </a:solidFill>
              </a:rPr>
              <a:t>Тот понял и посмотрел…</a:t>
            </a:r>
          </a:p>
          <a:p>
            <a:r>
              <a:rPr lang="ru-RU" sz="2400" b="1">
                <a:solidFill>
                  <a:schemeClr val="bg1"/>
                </a:solidFill>
              </a:rPr>
              <a:t>Седые дети, они</a:t>
            </a:r>
          </a:p>
          <a:p>
            <a:r>
              <a:rPr lang="ru-RU" sz="2400" b="1">
                <a:solidFill>
                  <a:schemeClr val="bg1"/>
                </a:solidFill>
              </a:rPr>
              <a:t>Знали слово «Расстрел».</a:t>
            </a:r>
          </a:p>
        </p:txBody>
      </p:sp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14290"/>
            <a:ext cx="5435558" cy="484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14563" y="5000625"/>
            <a:ext cx="5143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Сказал по – русски: «Взгляни».</a:t>
            </a:r>
          </a:p>
          <a:p>
            <a:r>
              <a:rPr lang="ru-RU" sz="2400" b="1">
                <a:solidFill>
                  <a:schemeClr val="bg1"/>
                </a:solidFill>
              </a:rPr>
              <a:t>Тот понял и посмотрел…</a:t>
            </a:r>
          </a:p>
          <a:p>
            <a:r>
              <a:rPr lang="ru-RU" sz="2400" b="1">
                <a:solidFill>
                  <a:schemeClr val="bg1"/>
                </a:solidFill>
              </a:rPr>
              <a:t>Седые дети, они</a:t>
            </a:r>
          </a:p>
          <a:p>
            <a:r>
              <a:rPr lang="ru-RU" sz="2400" b="1">
                <a:solidFill>
                  <a:schemeClr val="bg1"/>
                </a:solidFill>
              </a:rPr>
              <a:t>Знали слово «Расстрел».</a:t>
            </a:r>
          </a:p>
        </p:txBody>
      </p:sp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7-0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64722">
            <a:off x="5276224" y="-316020"/>
            <a:ext cx="3130592" cy="476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2" descr="C:\Users\Колледж\Pictures\дети войны\078266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66433">
            <a:off x="4703763" y="3729038"/>
            <a:ext cx="359568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" descr="C:\Users\Колледж\Pictures\дети войны\0017-020-Deti-vojn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83565">
            <a:off x="179388" y="7938"/>
            <a:ext cx="2614612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16629">
            <a:off x="710143" y="3685562"/>
            <a:ext cx="3480232" cy="323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714625" y="257175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Не спали среди тишины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Седые дети войны.</a:t>
            </a:r>
          </a:p>
        </p:txBody>
      </p:sp>
    </p:spTree>
    <p:custDataLst>
      <p:tags r:id="rId1"/>
    </p:custData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7137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Саласпилс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 — лагерь смерти </a:t>
            </a:r>
            <a:r>
              <a:rPr lang="ru-RU" sz="2400" b="1" baseline="30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на территории оккупированной нацистами во время Второй мировой войны Латвии, предназначенный для массового уничтожения людей. По свидетельским показаниям за годы войны в нем было уничтожено более 100 000 человек.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815340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95288" y="4367213"/>
            <a:ext cx="8569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Наиболее печальную известность этот лагерь получил из-за отдельного содержания детей, которых затем стали использовать для отбора крови для раненых немецких солдат, вследствие чего дети быстро погибали. В него люди посылались только с одной целью — чтобы они умирали мучительной смертью.</a:t>
            </a:r>
          </a:p>
        </p:txBody>
      </p:sp>
    </p:spTree>
    <p:custDataLst>
      <p:tags r:id="rId1"/>
    </p:custDataLst>
  </p:cSld>
  <p:clrMapOvr>
    <a:masterClrMapping/>
  </p:clrMapOvr>
  <p:transition spd="med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|1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</TotalTime>
  <Words>891</Words>
  <PresentationFormat>Экран (4:3)</PresentationFormat>
  <Paragraphs>78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Enot</dc:creator>
  <cp:lastModifiedBy>Enot</cp:lastModifiedBy>
  <cp:revision>4</cp:revision>
  <dcterms:created xsi:type="dcterms:W3CDTF">2013-12-06T20:30:32Z</dcterms:created>
  <dcterms:modified xsi:type="dcterms:W3CDTF">2013-12-06T20:52:14Z</dcterms:modified>
</cp:coreProperties>
</file>